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-scm.com/download/gui/window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https://git-scm.com/download/gui/windows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ducation.github.com/git-cheat-sheet-education.pdf" TargetMode="External"/><Relationship Id="rId4" Type="http://schemas.openxmlformats.org/officeDocument/2006/relationships/hyperlink" Target="https://gist.github.com/hofmannsven/6814451" TargetMode="External"/><Relationship Id="rId5" Type="http://schemas.openxmlformats.org/officeDocument/2006/relationships/hyperlink" Target="https://www.atlassian.com/git/tutorials/atlassian-git-cheatsheet" TargetMode="External"/><Relationship Id="rId6" Type="http://schemas.openxmlformats.org/officeDocument/2006/relationships/hyperlink" Target="https://try.github.io/levels/1/challenges/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ns-poc/fit-track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docs/git-gu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khil.bommarapu@ggktech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It’s Usage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250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Cheat Sheets</a:t>
            </a:r>
            <a:r>
              <a:rPr lang="en"/>
              <a:t> 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925975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https://gist.github.com/hofmannsven/6814451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https://www.atlassian.com/git/tutorials/atlassian-git-cheatsheet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Ref url to practice git commands without real git account: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https://try.github.io/levels/1/challenges/3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059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directory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65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mkdir name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initialize it to git repository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165100" marR="1795779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init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795779" rtl="0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Otherwise,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init [project-name]</a:t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1961856" y="315062"/>
            <a:ext cx="52203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new repository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433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Cloning the Remote Repository</a:t>
            </a:r>
            <a:r>
              <a:rPr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200625"/>
            <a:ext cx="8520600" cy="3368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nitialize an existing directory as a Git repository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$ git init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clone the repository from remote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$ git clone &lt;repository Url&gt;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Ex: git clone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https://github.com/ns-poc/fit-track.git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235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the Project from Git Repository using VS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90902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Steps to Clone the Repository using VS:</a:t>
            </a:r>
            <a:endParaRPr b="1"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457200" rtl="0">
              <a:spcBef>
                <a:spcPts val="160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Verdana"/>
              <a:buAutoNum type="arabicParenR"/>
            </a:pP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Select Team Explorer Menu in VS</a:t>
            </a:r>
            <a:endParaRPr b="1"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Verdana"/>
              <a:buAutoNum type="arabicParenR"/>
            </a:pP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Select Clone Operations from “Local Git Repositories”</a:t>
            </a:r>
            <a:b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 Menu.</a:t>
            </a:r>
            <a:endParaRPr b="1"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900"/>
              <a:buFont typeface="Verdana"/>
              <a:buAutoNum type="arabicParenR"/>
            </a:pP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Write/Paste the Git URL Link and select the path where </a:t>
            </a:r>
            <a:b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" sz="9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to clone the project.</a:t>
            </a:r>
            <a:endParaRPr b="1" sz="9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226" y="951650"/>
            <a:ext cx="3613425" cy="35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030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915" lvl="0" marL="34861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grab a complete copy of another user's repository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8890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60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clone [url]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34861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retrieve new work done by other people without merging those changes into your own branches.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8890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60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fetch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remotename/branchname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34861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 combines your local changes with changes made by others.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8890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60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merge remotename/branchname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34861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is a convenient shortcut for completing both fetch and merge in the single command: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360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pull remotename branchname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895625" y="322150"/>
            <a:ext cx="74466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a remote repository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88950" y="184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commands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871150"/>
            <a:ext cx="8520600" cy="3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Branching is the way to work on different versions of a repository at one time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 new branch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6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branch [branch-name]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514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Switches to the specified branch and updates the working directory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6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checkout [branch-name]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new branch and switches to the new branch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68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checkout -b [branch-name]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all local branches in the current repository</a:t>
            </a:r>
            <a:b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branch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Rename a branch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$ </a:t>
            </a: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-m branchname new_branchname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or  $ </a:t>
            </a: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branch --move branchname new_branchname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/>
        </p:nvSpPr>
        <p:spPr>
          <a:xfrm>
            <a:off x="2464645" y="258936"/>
            <a:ext cx="4214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6383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Staging and Commit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584250" y="1109981"/>
            <a:ext cx="2558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Staging files from directory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622424" y="1584326"/>
            <a:ext cx="21381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04165" lvl="0" marL="3168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add [filename]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3168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add 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165" lvl="0" marL="3168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reset [file]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3535095" y="1584326"/>
            <a:ext cx="3863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76835" lvl="0" marL="88900" marR="215011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add specific file  to add all files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47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Unstage the file, but preserve its contents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527100" y="2767331"/>
            <a:ext cx="7413600" cy="1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Commit: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status	Lists all new or modified files to be committed.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600"/>
              <a:buFont typeface="Times New Roman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12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commit -m "[descriptive message]"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295443" y="336362"/>
            <a:ext cx="4553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&amp; delete branch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475249" y="1330206"/>
            <a:ext cx="6196200" cy="28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Shows content differences between two branches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9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diff [first-branch]...[second-branch]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Combines the specified branch’s history into the current branch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9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merge [branchname]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Deletes the specified branch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93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branch -d [branch-name]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/>
        </p:nvSpPr>
        <p:spPr>
          <a:xfrm>
            <a:off x="2430746" y="357687"/>
            <a:ext cx="4282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and edit file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44875" y="1253275"/>
            <a:ext cx="5428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Create a single (empty) file in the current directory: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165100" marR="266001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touch FileName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6001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660015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open and edit a file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start FileName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946060" y="328736"/>
            <a:ext cx="5151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history commands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475250" y="1330200"/>
            <a:ext cx="66219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Lists version history for the current branch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log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Lists version history for a file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 git log --follow [file]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Show working tree status and ignore untracked files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$ git status</a:t>
            </a:r>
            <a:endParaRPr sz="1800">
              <a:solidFill>
                <a:srgbClr val="2429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07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017800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is a software that is used for Version Control. </a:t>
            </a:r>
            <a:r>
              <a:rPr lang="en" sz="1400">
                <a:solidFill>
                  <a:srgbClr val="22222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Version control systems are a category of software tools that help a software team manage changes to source code over time. Version control software keeps track of every modification to the code in a special kind of database. If a mistake is made, developers can turn back the clock and compare earlier versions of the code to help fix the mistake while minimizing disruption to all team members.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of VCS: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69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Version Control System (CVCS)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3055" lvl="0" marL="469900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Version Control System (DVCS)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0EFE7"/>
                </a:highlight>
                <a:latin typeface="Georgia"/>
                <a:ea typeface="Georgia"/>
                <a:cs typeface="Georgia"/>
                <a:sym typeface="Georgia"/>
              </a:rPr>
              <a:t>Git is a free and open source distributed version control system designed to handle everything from small to very large projects with speed and efficiency.</a:t>
            </a:r>
            <a:b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269075" y="782325"/>
            <a:ext cx="8520600" cy="4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 to commit: </a:t>
            </a:r>
            <a:b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git revert 073791e7dd71b90daa853b2c5acc2c925f02dbc6</a:t>
            </a:r>
            <a:endParaRPr sz="14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reset (move HEAD only; neither staging nor working dir is changed):</a:t>
            </a:r>
            <a:b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git reset --soft 073791e7dd71b90daa853b2c5acc2c925f02dbc6</a:t>
            </a:r>
            <a:endParaRPr sz="14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Undo latest commit: </a:t>
            </a:r>
            <a:b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git reset --soft HEAD~</a:t>
            </a:r>
            <a:endParaRPr sz="14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Mixed reset (move HEAD and change staging to match repo; does not affect working dir): </a:t>
            </a:r>
            <a:b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git reset --mixed 073791e7dd71b90daa853b2c5acc2c925f02dbc6</a:t>
            </a:r>
            <a:endParaRPr sz="14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reset (move HEAD and change staging dir and working dir to match repo):</a:t>
            </a: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git reset --hard 073791e7dd71b90daa853b2c5acc2c925f02dbc6</a:t>
            </a:r>
            <a:endParaRPr sz="140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Undoes all commits after [commit] preserving changes locally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$ git reset [commit]</a:t>
            </a:r>
            <a:endParaRPr sz="1400"/>
          </a:p>
        </p:txBody>
      </p:sp>
      <p:sp>
        <p:nvSpPr>
          <p:cNvPr id="204" name="Shape 204"/>
          <p:cNvSpPr txBox="1"/>
          <p:nvPr/>
        </p:nvSpPr>
        <p:spPr>
          <a:xfrm>
            <a:off x="2874865" y="144562"/>
            <a:ext cx="33090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Undo commands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2916290" y="272437"/>
            <a:ext cx="33114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Stash commands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21274" y="1333253"/>
            <a:ext cx="73293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command saves your local modifications away and reverts the working directory to match the HEAD commit.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97425" y="1772123"/>
            <a:ext cx="2256900" cy="175200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stash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521274" y="2152404"/>
            <a:ext cx="22047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list modifications stashed 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97425" y="2591273"/>
            <a:ext cx="2481000" cy="175200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38300" marR="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stash list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521274" y="2971554"/>
            <a:ext cx="13158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inspect stash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97425" y="3410423"/>
            <a:ext cx="2616900" cy="175200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38300" marR="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stash show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521274" y="3790704"/>
            <a:ext cx="18321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20040" lvl="0" marL="332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restore modifications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397425" y="4229573"/>
            <a:ext cx="2671500" cy="175200"/>
          </a:xfrm>
          <a:prstGeom prst="rect">
            <a:avLst/>
          </a:prstGeom>
          <a:solidFill>
            <a:srgbClr val="FCFC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76400" marR="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E4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git stash apply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Tree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Patch and apply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 Merge, Merge </a:t>
            </a:r>
            <a:r>
              <a:rPr lang="en"/>
              <a:t>Conflicts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 Merge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Points to remember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box: Push changes </a:t>
            </a:r>
            <a:r>
              <a:rPr lang="en"/>
              <a:t>immediately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8125" l="16171" r="13731" t="7500"/>
          <a:stretch/>
        </p:blipFill>
        <p:spPr>
          <a:xfrm>
            <a:off x="2961525" y="756500"/>
            <a:ext cx="3136950" cy="30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794850"/>
            <a:ext cx="8520600" cy="3553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92375" y="227250"/>
            <a:ext cx="8408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4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VERSION CONTROL SYSTEM</a:t>
            </a:r>
            <a:endParaRPr b="1" sz="24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783F04"/>
              </a:solidFill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657749" y="1446675"/>
            <a:ext cx="4300500" cy="190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4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VERSION CONTROL SYSTEM</a:t>
            </a:r>
            <a:endParaRPr b="1" sz="24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355349" y="1116375"/>
            <a:ext cx="5733900" cy="309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913143" y="501052"/>
            <a:ext cx="3710700" cy="29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Shape 110"/>
          <p:cNvSpPr/>
          <p:nvPr/>
        </p:nvSpPr>
        <p:spPr>
          <a:xfrm>
            <a:off x="3221996" y="1364058"/>
            <a:ext cx="2700000" cy="231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3222240" y="523475"/>
            <a:ext cx="2695500" cy="298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Shape 116"/>
          <p:cNvSpPr/>
          <p:nvPr/>
        </p:nvSpPr>
        <p:spPr>
          <a:xfrm>
            <a:off x="2929725" y="1348649"/>
            <a:ext cx="2601300" cy="23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288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Clients</a:t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0241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 comes with built-in GUI tools for committing (</a:t>
            </a:r>
            <a:r>
              <a:rPr lang="en" sz="1050" u="sng">
                <a:solidFill>
                  <a:srgbClr val="0388A6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git-gui</a:t>
            </a:r>
            <a:r>
              <a:rPr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) &amp; git-bash, but there are several third-party tools for users looking for platform-specific experience.</a:t>
            </a:r>
            <a:endParaRPr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Other Tools: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160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SourceTree               ---popularly used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GitHub Desktop     </a:t>
            </a: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---popularly used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TortoiseGit               </a:t>
            </a: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---popularly used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 Extensions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GitKraken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SmartGit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Tower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GitEye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Gitg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5275" lvl="0" marL="457200" rtl="0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AutoNum type="arabicParenR"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Ungit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050">
                <a:solidFill>
                  <a:srgbClr val="4E443C"/>
                </a:solidFill>
                <a:highlight>
                  <a:srgbClr val="FCFCFA"/>
                </a:highlight>
                <a:latin typeface="Georgia"/>
                <a:ea typeface="Georgia"/>
                <a:cs typeface="Georgia"/>
                <a:sym typeface="Georgia"/>
              </a:rPr>
              <a:t>Few more….</a:t>
            </a:r>
            <a:endParaRPr b="1" sz="1050">
              <a:solidFill>
                <a:srgbClr val="4E443C"/>
              </a:solidFill>
              <a:highlight>
                <a:srgbClr val="FCFCFA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2013409" y="502810"/>
            <a:ext cx="5106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OPERATIONS IN GIT</a:t>
            </a:r>
            <a:endParaRPr b="1" sz="30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75250" y="1290200"/>
            <a:ext cx="4043100" cy="21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noAutofit/>
          </a:bodyPr>
          <a:lstStyle/>
          <a:p>
            <a:pPr indent="-366395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Initialize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395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934025" y="180750"/>
            <a:ext cx="7740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E6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configuration commands</a:t>
            </a:r>
            <a:endParaRPr b="1" sz="3600">
              <a:solidFill>
                <a:srgbClr val="EE6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39375" y="966175"/>
            <a:ext cx="8141400" cy="3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Config is used to customize your Git environment.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To set your user name and email address.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$ git config --global user.name “akhil”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$ git config --global user.email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akhil.bommarapu@ggktech.com</a:t>
            </a:r>
            <a:r>
              <a:rPr lang="en"/>
              <a:t>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●       To check your settings.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$ git config --list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