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b32a0b4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b32a0b4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b32a0b4b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b32a0b4b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b7e4508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bb7e4508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bb7e4508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bb7e450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bb7e450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bb7e450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bb7e4508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bb7e450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bb7e450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bb7e450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78200" y="1506575"/>
            <a:ext cx="4877100" cy="16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&amp; HTTPS</a:t>
            </a:r>
            <a:endParaRPr/>
          </a:p>
        </p:txBody>
      </p:sp>
      <p:cxnSp>
        <p:nvCxnSpPr>
          <p:cNvPr id="135" name="Google Shape;135;p13"/>
          <p:cNvCxnSpPr/>
          <p:nvPr/>
        </p:nvCxnSpPr>
        <p:spPr>
          <a:xfrm flipH="1" rot="10800000">
            <a:off x="3691100" y="2333075"/>
            <a:ext cx="23628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36525"/>
            <a:ext cx="70389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HTTP </a:t>
            </a:r>
            <a:r>
              <a:rPr lang="en" sz="1400"/>
              <a:t>stands for </a:t>
            </a:r>
            <a:r>
              <a:rPr lang="en" sz="1400"/>
              <a:t>Hypertext</a:t>
            </a:r>
            <a:r>
              <a:rPr lang="en" sz="1400"/>
              <a:t> Transfer Protocol.</a:t>
            </a:r>
            <a:endParaRPr sz="140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11520" l="0" r="0" t="0"/>
          <a:stretch/>
        </p:blipFill>
        <p:spPr>
          <a:xfrm>
            <a:off x="1862588" y="3408275"/>
            <a:ext cx="5418825" cy="15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2170325"/>
            <a:ext cx="70389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HTTP communication usually takes place through TCP/IP</a:t>
            </a:r>
            <a:endParaRPr sz="1400"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653423"/>
            <a:ext cx="70389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HTTP is used to transfer files &amp; data on www (World Wide Web).  </a:t>
            </a:r>
            <a:endParaRPr sz="1400"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297500" y="2687213"/>
            <a:ext cx="70389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HTTP</a:t>
            </a:r>
            <a:r>
              <a:rPr lang="en" sz="1400"/>
              <a:t> is used to make communication between client and server.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</a:t>
            </a:r>
            <a:endParaRPr b="1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213163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HTTP is connectionless.  So both client and server know about each other during the current request and response only.</a:t>
            </a:r>
            <a:endParaRPr sz="1400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966788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HTTP is media independent. HTTP can deliver any sort of data, as long as the two computers can read it.</a:t>
            </a:r>
            <a:endParaRPr sz="1400"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297500" y="2720413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HTTP is stateless. The client and server just know about each other just during the current request.</a:t>
            </a:r>
            <a:endParaRPr sz="1400"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297500" y="3474038"/>
            <a:ext cx="7038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standard port for</a:t>
            </a:r>
            <a:r>
              <a:rPr b="1" lang="en" sz="1400"/>
              <a:t> HTTP</a:t>
            </a:r>
            <a:r>
              <a:rPr lang="en" sz="1400"/>
              <a:t> is 80 and first version is </a:t>
            </a:r>
            <a:r>
              <a:rPr b="1" lang="en" sz="1400"/>
              <a:t>HTTP/0.9</a:t>
            </a:r>
            <a:endParaRPr b="1" sz="1400"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297500" y="4002363"/>
            <a:ext cx="7038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HTTP does not have any security.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METHODS </a:t>
            </a:r>
            <a:endParaRPr b="1"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297500" y="1521038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GET </a:t>
            </a:r>
            <a:r>
              <a:rPr lang="en" sz="1400"/>
              <a:t> - It is used to retrieve data from server</a:t>
            </a:r>
            <a:endParaRPr sz="1400"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297500" y="2274663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POST </a:t>
            </a:r>
            <a:r>
              <a:rPr lang="en" sz="1400"/>
              <a:t>- It is used to send data to the server</a:t>
            </a:r>
            <a:endParaRPr sz="1400"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297500" y="3028288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PUT </a:t>
            </a:r>
            <a:r>
              <a:rPr lang="en" sz="1400"/>
              <a:t>- It is used to update the data which is already exist on the server</a:t>
            </a:r>
            <a:endParaRPr sz="1400"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297500" y="3781913"/>
            <a:ext cx="7038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DELETE </a:t>
            </a:r>
            <a:r>
              <a:rPr lang="en" sz="1400"/>
              <a:t>- It is used to delete data from the server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STATUS CODES</a:t>
            </a:r>
            <a:endParaRPr b="1"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1297500" y="1521043"/>
            <a:ext cx="70389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1xx </a:t>
            </a:r>
            <a:r>
              <a:rPr lang="en" sz="1400"/>
              <a:t>- </a:t>
            </a:r>
            <a:r>
              <a:rPr lang="en" sz="1400"/>
              <a:t>Informational </a:t>
            </a:r>
            <a:endParaRPr sz="1400"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297500" y="2018532"/>
            <a:ext cx="70389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2xx</a:t>
            </a:r>
            <a:r>
              <a:rPr lang="en" sz="1400"/>
              <a:t>- The request was successful</a:t>
            </a:r>
            <a:endParaRPr sz="1400"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297500" y="2504295"/>
            <a:ext cx="70389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3xx</a:t>
            </a:r>
            <a:r>
              <a:rPr lang="en" sz="1400"/>
              <a:t>- The client is redirected to a different source</a:t>
            </a:r>
            <a:endParaRPr sz="1400"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297500" y="2990072"/>
            <a:ext cx="70389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4xx</a:t>
            </a:r>
            <a:r>
              <a:rPr lang="en" sz="1400"/>
              <a:t>- The request contains an error or incorrect syntax</a:t>
            </a:r>
            <a:endParaRPr sz="1400"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297500" y="3544847"/>
            <a:ext cx="70389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5xx</a:t>
            </a:r>
            <a:r>
              <a:rPr lang="en" sz="1400"/>
              <a:t>- The server encountered an error fulfilling the request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HTTPS</a:t>
            </a:r>
            <a:endParaRPr b="1"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307846"/>
            <a:ext cx="7038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HTTPS </a:t>
            </a:r>
            <a:r>
              <a:rPr lang="en" sz="1400"/>
              <a:t>stands for Hypertext Transfer Protocol Secure.</a:t>
            </a:r>
            <a:endParaRPr b="1" sz="1400"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297500" y="1768000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HTTPS </a:t>
            </a:r>
            <a:r>
              <a:rPr lang="en" sz="1400"/>
              <a:t>provides encrypted communication between client and server by using </a:t>
            </a:r>
            <a:r>
              <a:rPr b="1" lang="en" sz="1400"/>
              <a:t>SSL</a:t>
            </a:r>
            <a:r>
              <a:rPr lang="en" sz="1400"/>
              <a:t> (Secure Socket Layer)  or TLS (Transport Security Layer)</a:t>
            </a:r>
            <a:endParaRPr sz="1400"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1297500" y="3049950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Both TLS and SSL uses asymmetric encryption system. Asymmetric encryption uses a public key (encryption key) and private key (decryption key).</a:t>
            </a:r>
            <a:endParaRPr sz="1400"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1297500" y="2521625"/>
            <a:ext cx="7038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standard port for</a:t>
            </a:r>
            <a:r>
              <a:rPr b="1" lang="en" sz="1400"/>
              <a:t> HTTPS</a:t>
            </a:r>
            <a:r>
              <a:rPr lang="en" sz="1400"/>
              <a:t> is 443 and first version is </a:t>
            </a:r>
            <a:r>
              <a:rPr b="1" lang="en" sz="1400"/>
              <a:t>HTTP/1.1</a:t>
            </a:r>
            <a:endParaRPr b="1" sz="1400"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1297500" y="3803563"/>
            <a:ext cx="7038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Public key is used to encrypt message and private key is used to decrypt message.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HTTPS</a:t>
            </a:r>
            <a:endParaRPr b="1"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300" y="1016625"/>
            <a:ext cx="4665375" cy="31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1297500" y="4244850"/>
            <a:ext cx="7116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By using this </a:t>
            </a:r>
            <a:r>
              <a:rPr lang="en" sz="1400"/>
              <a:t>technique</a:t>
            </a:r>
            <a:r>
              <a:rPr lang="en" sz="1400"/>
              <a:t> we can protect data from MITM (Man In The Middle) attacks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SCRAPY</a:t>
            </a:r>
            <a:endParaRPr b="1"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1297500" y="1213163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Scrapy is a high-level &amp; </a:t>
            </a:r>
            <a:r>
              <a:rPr lang="en" sz="1400"/>
              <a:t>fast</a:t>
            </a:r>
            <a:r>
              <a:rPr lang="en" sz="1400"/>
              <a:t>  application framework used for web crawling and web scraping.</a:t>
            </a:r>
            <a:endParaRPr sz="1400"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1297500" y="1966788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It can be used for wide range of purposes from data mining to data monitoring and automated testing.</a:t>
            </a:r>
            <a:endParaRPr sz="1400"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1297500" y="2720413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Scrapy was originally designed for </a:t>
            </a:r>
            <a:r>
              <a:rPr b="1" lang="en" sz="1400"/>
              <a:t>web scraping, </a:t>
            </a:r>
            <a:r>
              <a:rPr lang="en" sz="1400"/>
              <a:t>but it can also be used to extract data using APIs.</a:t>
            </a:r>
            <a:endParaRPr sz="1400"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1297500" y="3474038"/>
            <a:ext cx="7038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Scrapy is maintained by </a:t>
            </a:r>
            <a:r>
              <a:rPr b="1" lang="en" sz="1400"/>
              <a:t>Zyte </a:t>
            </a:r>
            <a:r>
              <a:rPr lang="en" sz="1400"/>
              <a:t>(former Scrapinghub)</a:t>
            </a:r>
            <a:endParaRPr sz="1400"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1297500" y="4002363"/>
            <a:ext cx="7038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https://docs.scrapy.org/en/latest/index.html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