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1" y="1484784"/>
            <a:ext cx="10312996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384032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03642" y="4668818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0" y="1772815"/>
            <a:ext cx="10327340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20054" y="168804"/>
            <a:ext cx="10339617" cy="191071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defRPr/>
            </a:pPr>
            <a:r>
              <a:rPr lang="en-US">
                <a:solidFill>
                  <a:srgbClr val="FFDD00"/>
                </a:solidFill>
              </a:rPr>
              <a:t>Programming</a:t>
            </a:r>
            <a:endParaRPr>
              <a:solidFill>
                <a:srgbClr val="FFDD00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4366002"/>
            <a:ext cx="8534399" cy="1752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>
                <a:solidFill>
                  <a:srgbClr val="AA00FF"/>
                </a:solidFill>
              </a:rPr>
              <a:t>This is what it looks like :)</a:t>
            </a:r>
            <a:endParaRPr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82925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Useful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35891346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719401" y="1556793"/>
            <a:ext cx="4161782" cy="456376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174622" indent="-174622">
              <a:defRPr sz="2400"/>
            </a:lvl1pPr>
            <a:lvl2pPr marL="533398" indent="-174622">
              <a:defRPr sz="2000"/>
            </a:lvl2pPr>
            <a:lvl3pPr marL="892173" indent="-173036">
              <a:tabLst>
                <a:tab pos="804861" algn="l"/>
              </a:tabLst>
              <a:defRPr sz="1800"/>
            </a:lvl3pPr>
            <a:lvl4pPr marL="1252536" indent="-174622">
              <a:defRPr sz="1600"/>
            </a:lvl4pPr>
            <a:lvl5pPr marL="1523998" indent="-174622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indent="0" algn="ctr">
              <a:buClrTx/>
              <a:buFont typeface="Wingdings"/>
              <a:buNone/>
              <a:defRPr/>
            </a:pPr>
            <a:r>
              <a:rPr sz="4800">
                <a:solidFill>
                  <a:srgbClr val="FFDD00"/>
                </a:solidFill>
              </a:rPr>
              <a:t>Game Development</a:t>
            </a:r>
            <a:endParaRPr sz="2800">
              <a:solidFill>
                <a:srgbClr val="AA00FF"/>
              </a:solidFill>
              <a:highlight>
                <a:srgbClr val="008B8B"/>
              </a:highlight>
            </a:endParaRPr>
          </a:p>
          <a:p>
            <a:pPr algn="l">
              <a:buClrTx/>
              <a:buFont typeface="Wingdings"/>
              <a:buChar char="Ø"/>
              <a:defRPr/>
            </a:pP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Search for a youtuber called Brackyes.</a:t>
            </a:r>
            <a:endParaRPr sz="3600">
              <a:solidFill>
                <a:srgbClr val="AA00FF"/>
              </a:solidFill>
            </a:endParaRPr>
          </a:p>
          <a:p>
            <a:pPr marL="0" indent="0" algn="l">
              <a:buClrTx/>
              <a:buFont typeface="Wingdings"/>
              <a:buNone/>
              <a:defRPr/>
            </a:pP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The are a team of professional game developers and probably the best game development youtuber.</a:t>
            </a:r>
            <a:endParaRPr sz="36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3600">
                <a:solidFill>
                  <a:srgbClr val="AA00FF"/>
                </a:solidFill>
              </a:rPr>
              <a:t>They make very informative, detailed and beginner-friendly videos about making games in in the unity game engine.</a:t>
            </a:r>
            <a:endParaRPr sz="3600">
              <a:solidFill>
                <a:srgbClr val="AA00FF"/>
              </a:solidFill>
            </a:endParaRPr>
          </a:p>
        </p:txBody>
      </p:sp>
      <p:sp>
        <p:nvSpPr>
          <p:cNvPr id="1124135395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0" cy="4563769"/>
          </a:xfrm>
        </p:spPr>
        <p:txBody>
          <a:bodyPr/>
          <a:lstStyle>
            <a:lvl1pPr marL="174622" indent="-174622">
              <a:defRPr sz="2400"/>
            </a:lvl1pPr>
            <a:lvl2pPr marL="533398" indent="-174622">
              <a:defRPr sz="2000"/>
            </a:lvl2pPr>
            <a:lvl3pPr marL="892173" indent="-173036">
              <a:tabLst>
                <a:tab pos="804861" algn="l"/>
              </a:tabLst>
              <a:defRPr sz="1800"/>
            </a:lvl3pPr>
            <a:lvl4pPr marL="1252536" indent="-174622">
              <a:defRPr sz="1600"/>
            </a:lvl4pPr>
            <a:lvl5pPr marL="1523998" indent="-174622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indent="0" algn="ctr">
              <a:buClrTx/>
              <a:buFont typeface="Arial"/>
              <a:buNone/>
              <a:defRPr/>
            </a:pPr>
            <a:r>
              <a:rPr sz="2800">
                <a:solidFill>
                  <a:srgbClr val="FFDD00"/>
                </a:solidFill>
              </a:rPr>
              <a:t>Learning about new languages</a:t>
            </a:r>
            <a:endParaRPr sz="2800">
              <a:solidFill>
                <a:srgbClr val="FFDD00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 Search for a youtuber called fireship.</a:t>
            </a: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They make short 100s videos about different coding languages and share some experience and thoughts on it.</a:t>
            </a:r>
            <a:endParaRPr sz="2800"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7695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This is my favorite wallpaper</a:t>
            </a: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Made my Akhilesh</a:t>
            </a: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endParaRPr sz="3600">
              <a:solidFill>
                <a:srgbClr val="FFDD00"/>
              </a:solidFill>
            </a:endParaRPr>
          </a:p>
          <a:p>
            <a:pPr>
              <a:defRPr/>
            </a:pPr>
            <a:r>
              <a:rPr sz="7200">
                <a:solidFill>
                  <a:srgbClr val="FFDD00"/>
                </a:solidFill>
              </a:rPr>
              <a:t>Akhilesh is the best :)</a:t>
            </a:r>
            <a:endParaRPr sz="7200">
              <a:solidFill>
                <a:srgbClr val="FFDD00"/>
              </a:solidFill>
            </a:endParaRPr>
          </a:p>
        </p:txBody>
      </p:sp>
      <p:sp>
        <p:nvSpPr>
          <p:cNvPr id="1780430092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7200">
                <a:solidFill>
                  <a:srgbClr val="FFDD00"/>
                </a:solidFill>
              </a:rPr>
              <a:t>Thank you</a:t>
            </a:r>
            <a:endParaRPr sz="7200">
              <a:solidFill>
                <a:srgbClr val="FFDD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478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7985" y="104760"/>
            <a:ext cx="10356027" cy="64472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What is programming ?</a:t>
            </a:r>
            <a:endParaRPr sz="3600">
              <a:solidFill>
                <a:srgbClr val="FFDD00"/>
              </a:solidFill>
            </a:endParaRPr>
          </a:p>
        </p:txBody>
      </p:sp>
      <p:sp>
        <p:nvSpPr>
          <p:cNvPr id="1077626647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13547"/>
            <a:ext cx="10341684" cy="8048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61850" indent="-261850" algn="l">
              <a:buClrTx/>
              <a:buFont typeface="Wingdings"/>
              <a:buChar char="Ø"/>
              <a:defRPr/>
            </a:pPr>
            <a:r>
              <a:rPr sz="8000">
                <a:solidFill>
                  <a:srgbClr val="AA00FF"/>
                </a:solidFill>
              </a:rPr>
              <a:t>Writing a set of instruction for a computer to process and give an output.</a:t>
            </a:r>
            <a:endParaRPr sz="8000">
              <a:solidFill>
                <a:srgbClr val="AA00FF"/>
              </a:solidFill>
            </a:endParaRPr>
          </a:p>
          <a:p>
            <a:pPr marL="261850" indent="-261850" algn="l">
              <a:buClrTx/>
              <a:buFont typeface="Wingdings"/>
              <a:buChar char="Ø"/>
              <a:defRPr/>
            </a:pPr>
            <a:r>
              <a:rPr sz="8000">
                <a:solidFill>
                  <a:srgbClr val="AA00FF"/>
                </a:solidFill>
              </a:rPr>
              <a:t>Every instructions is holding data as numbers.</a:t>
            </a:r>
            <a:endParaRPr sz="8000">
              <a:solidFill>
                <a:srgbClr val="AA00FF"/>
              </a:solidFill>
            </a:endParaRPr>
          </a:p>
          <a:p>
            <a:pPr marL="261849" indent="-261849" algn="l">
              <a:buClrTx/>
              <a:buFont typeface="Wingdings"/>
              <a:buChar char="Ø"/>
              <a:defRPr/>
            </a:pPr>
            <a:r>
              <a:rPr lang="en-US" sz="8000" b="0" i="0" u="none" strike="noStrike" cap="none" spc="0">
                <a:solidFill>
                  <a:srgbClr val="AA00FF"/>
                </a:solidFill>
                <a:latin typeface="+mn-lt"/>
                <a:ea typeface="+mn-ea"/>
                <a:cs typeface="+mn-cs"/>
              </a:rPr>
              <a:t>A Computer understands a set of instructions as machine code.</a:t>
            </a:r>
            <a:endParaRPr sz="8000">
              <a:solidFill>
                <a:srgbClr val="AA00FF"/>
              </a:solidFill>
            </a:endParaRPr>
          </a:p>
        </p:txBody>
      </p:sp>
      <p:sp>
        <p:nvSpPr>
          <p:cNvPr id="113122439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6029867" y="3364638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endParaRPr/>
          </a:p>
        </p:txBody>
      </p:sp>
      <p:pic>
        <p:nvPicPr>
          <p:cNvPr id="178356534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543606" y="852462"/>
            <a:ext cx="6929454" cy="4157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901576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 rot="0" flipH="0" flipV="0">
            <a:off x="142307" y="1097337"/>
            <a:ext cx="11893040" cy="4400424"/>
          </a:xfrm>
          <a:prstGeom prst="rect">
            <a:avLst/>
          </a:prstGeom>
        </p:spPr>
      </p:pic>
      <p:pic>
        <p:nvPicPr>
          <p:cNvPr id="115684372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42307" y="1097337"/>
            <a:ext cx="11881146" cy="4400424"/>
          </a:xfrm>
          <a:prstGeom prst="rect">
            <a:avLst/>
          </a:prstGeom>
        </p:spPr>
      </p:pic>
      <p:sp>
        <p:nvSpPr>
          <p:cNvPr id="1504339238" name="" hidden="0"/>
          <p:cNvSpPr txBox="1"/>
          <p:nvPr isPhoto="0" userDrawn="0"/>
        </p:nvSpPr>
        <p:spPr bwMode="auto">
          <a:xfrm flipH="0" flipV="0">
            <a:off x="2758947" y="72369"/>
            <a:ext cx="6334513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FFDD00"/>
                </a:solidFill>
              </a:rPr>
              <a:t>How Numbers ?</a:t>
            </a:r>
            <a:endParaRPr sz="4800">
              <a:solidFill>
                <a:srgbClr val="FFDD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8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" dur="700"/>
                                        <p:tgtEl>
                                          <p:spTgt spid="11568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030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03905" y="181348"/>
            <a:ext cx="10356027" cy="64472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sz="3600">
                <a:solidFill>
                  <a:srgbClr val="FFDD00"/>
                </a:solidFill>
              </a:rPr>
              <a:t>How does it understand ?</a:t>
            </a:r>
            <a:endParaRPr sz="3600">
              <a:solidFill>
                <a:srgbClr val="FFDD00"/>
              </a:solidFill>
            </a:endParaRPr>
          </a:p>
        </p:txBody>
      </p:sp>
      <p:pic>
        <p:nvPicPr>
          <p:cNvPr id="1738333437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3"/>
          <a:stretch/>
        </p:blipFill>
        <p:spPr bwMode="auto">
          <a:xfrm rot="0" flipH="0" flipV="0">
            <a:off x="6654213" y="1021739"/>
            <a:ext cx="5412496" cy="5720462"/>
          </a:xfrm>
          <a:prstGeom prst="rect">
            <a:avLst/>
          </a:prstGeom>
        </p:spPr>
      </p:pic>
      <p:sp>
        <p:nvSpPr>
          <p:cNvPr id="576245932" name="" hidden="0"/>
          <p:cNvSpPr txBox="1"/>
          <p:nvPr isPhoto="0" userDrawn="0"/>
        </p:nvSpPr>
        <p:spPr bwMode="auto">
          <a:xfrm flipH="0" flipV="0">
            <a:off x="85262" y="1186446"/>
            <a:ext cx="3948824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Processing is done by the CPU/Processor.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A processor has billions of tiny registers.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each register can read ‘on’ and ‘off’ signal.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combination of on/off signal gives an output number.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Each computer program has to be compiled before use.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A compiler converts human readable code into machine code.</a:t>
            </a: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endParaRPr>
              <a:solidFill>
                <a:srgbClr val="AA00FF"/>
              </a:solidFill>
            </a:endParaRPr>
          </a:p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rgbClr val="AA00FF"/>
                </a:solidFill>
              </a:rPr>
              <a:t>The most popular and most used compiler is GCC (GNU C compiler).</a:t>
            </a:r>
            <a:endParaRPr>
              <a:solidFill>
                <a:srgbClr val="AA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30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Basics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169204169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208402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67174" y="1120749"/>
            <a:ext cx="9657649" cy="5429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8241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Basics #2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894620634" name="" hidden="0"/>
          <p:cNvSpPr/>
          <p:nvPr isPhoto="0" userDrawn="0"/>
        </p:nvSpPr>
        <p:spPr bwMode="auto">
          <a:xfrm flipH="0" flipV="0">
            <a:off x="4209678" y="2821050"/>
            <a:ext cx="1924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8097171" name="" hidden="0"/>
          <p:cNvSpPr/>
          <p:nvPr isPhoto="0" userDrawn="0"/>
        </p:nvSpPr>
        <p:spPr bwMode="auto">
          <a:xfrm flipH="0" flipV="0">
            <a:off x="3346063" y="2355392"/>
            <a:ext cx="18930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909636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29216" y="1141167"/>
            <a:ext cx="9740220" cy="54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5099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7" y="33078"/>
            <a:ext cx="10341684" cy="1054249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Output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706087095" name="" hidden="0"/>
          <p:cNvSpPr/>
          <p:nvPr isPhoto="0" userDrawn="0"/>
        </p:nvSpPr>
        <p:spPr bwMode="auto">
          <a:xfrm flipH="0" flipV="0">
            <a:off x="4072080" y="2796195"/>
            <a:ext cx="19648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266828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37763" y="1020486"/>
            <a:ext cx="10018254" cy="5632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39334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7" y="33078"/>
            <a:ext cx="10341684" cy="1054249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Output #2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1693849174" name="" hidden="0"/>
          <p:cNvSpPr/>
          <p:nvPr isPhoto="0" userDrawn="0"/>
        </p:nvSpPr>
        <p:spPr bwMode="auto">
          <a:xfrm flipH="0" flipV="0">
            <a:off x="4072080" y="2796195"/>
            <a:ext cx="19648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74215056" name="" hidden="0"/>
          <p:cNvSpPr/>
          <p:nvPr isPhoto="0" userDrawn="0"/>
        </p:nvSpPr>
        <p:spPr bwMode="auto">
          <a:xfrm flipH="0" flipV="0">
            <a:off x="2054541" y="2550543"/>
            <a:ext cx="14403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2499114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422" y="1552421"/>
            <a:ext cx="7693840" cy="4325673"/>
          </a:xfrm>
          <a:prstGeom prst="rect">
            <a:avLst/>
          </a:prstGeom>
        </p:spPr>
      </p:pic>
      <p:sp>
        <p:nvSpPr>
          <p:cNvPr id="697233743" name="" hidden="0"/>
          <p:cNvSpPr/>
          <p:nvPr isPhoto="0" userDrawn="0"/>
        </p:nvSpPr>
        <p:spPr bwMode="auto">
          <a:xfrm flipH="0" flipV="0">
            <a:off x="6099104" y="3486793"/>
            <a:ext cx="12451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176250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069366" y="1590048"/>
            <a:ext cx="7626914" cy="428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92886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0318" y="28406"/>
            <a:ext cx="10356027" cy="644728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sz="4800">
                <a:solidFill>
                  <a:srgbClr val="FFDD00"/>
                </a:solidFill>
              </a:rPr>
              <a:t>Recommendation</a:t>
            </a:r>
            <a:endParaRPr sz="4800">
              <a:solidFill>
                <a:srgbClr val="FFDD00"/>
              </a:solidFill>
            </a:endParaRPr>
          </a:p>
        </p:txBody>
      </p:sp>
      <p:sp>
        <p:nvSpPr>
          <p:cNvPr id="74724013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0">
            <a:off x="232853" y="1045882"/>
            <a:ext cx="4464514" cy="52038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Beginners C#</a:t>
            </a:r>
            <a:endParaRPr sz="2800">
              <a:solidFill>
                <a:srgbClr val="AA00FF"/>
              </a:solidFill>
            </a:endParaRPr>
          </a:p>
          <a:p>
            <a:pPr algn="l">
              <a:defRPr/>
            </a:pP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Game development Unity Game Engine and C#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making apps </a:t>
            </a:r>
            <a:r>
              <a:rPr sz="2800" b="1" u="sng">
                <a:solidFill>
                  <a:srgbClr val="AA00FF"/>
                </a:solidFill>
              </a:rPr>
              <a:t>(PC apps only)</a:t>
            </a:r>
            <a:r>
              <a:rPr sz="2800">
                <a:solidFill>
                  <a:srgbClr val="AA00FF"/>
                </a:solidFill>
              </a:rPr>
              <a:t> Lua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For web development JavaScript, CSS and html</a:t>
            </a: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endParaRPr sz="2800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>
                <a:solidFill>
                  <a:srgbClr val="AA00FF"/>
                </a:solidFill>
              </a:rPr>
              <a:t>Whichever you choose some day later </a:t>
            </a:r>
            <a:r>
              <a:rPr sz="2800" b="1" u="sng">
                <a:solidFill>
                  <a:srgbClr val="AA00FF"/>
                </a:solidFill>
              </a:rPr>
              <a:t>you have to learn C</a:t>
            </a:r>
            <a:endParaRPr sz="2800" b="1" u="sng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endParaRPr sz="2800" b="1" u="sng">
              <a:solidFill>
                <a:srgbClr val="AA00FF"/>
              </a:solidFill>
            </a:endParaRPr>
          </a:p>
          <a:p>
            <a:pPr marL="394023" indent="-394023" algn="l">
              <a:buClrTx/>
              <a:buFont typeface="Wingdings"/>
              <a:buChar char="Ø"/>
              <a:defRPr/>
            </a:pPr>
            <a:r>
              <a:rPr sz="2800" b="0" u="none">
                <a:solidFill>
                  <a:srgbClr val="AA00FF"/>
                </a:solidFill>
              </a:rPr>
              <a:t>My Recommendation is learn the unity game engine and C#. </a:t>
            </a:r>
            <a:endParaRPr sz="2800" b="1" u="sng">
              <a:solidFill>
                <a:srgbClr val="AA00FF"/>
              </a:solidFill>
            </a:endParaRPr>
          </a:p>
        </p:txBody>
      </p:sp>
      <p:pic>
        <p:nvPicPr>
          <p:cNvPr id="177273812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050184" y="1329961"/>
            <a:ext cx="6929453" cy="4157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2022-07-08T15:41:23Z</dcterms:modified>
  <cp:category/>
  <cp:contentStatus/>
  <cp:version/>
</cp:coreProperties>
</file>