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Proxima Nova"/>
      <p:regular r:id="rId9"/>
      <p:bold r:id="rId10"/>
      <p:italic r:id="rId11"/>
      <p:boldItalic r:id="rId12"/>
    </p:embeddedFont>
    <p:embeddedFont>
      <p:font typeface="Alfa Slab One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ProximaNova-italic.fntdata"/><Relationship Id="rId10" Type="http://schemas.openxmlformats.org/officeDocument/2006/relationships/font" Target="fonts/ProximaNova-bold.fntdata"/><Relationship Id="rId13" Type="http://schemas.openxmlformats.org/officeDocument/2006/relationships/font" Target="fonts/AlfaSlabOne-regular.fntdata"/><Relationship Id="rId12" Type="http://schemas.openxmlformats.org/officeDocument/2006/relationships/font" Target="fonts/ProximaNova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e9e2e923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e9e2e923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e9e2e923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e9e2e923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Summarization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AI Utility Tool using Gemini LLM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Develop an AI-powered tool to generate concise summaries of text or web articles.</a:t>
            </a:r>
            <a:endParaRPr sz="2000">
              <a:solidFill>
                <a:srgbClr val="16191D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Allow customization of summary length (100–700,000 words) and tone (neutral, formal, casual, technical, engaging).</a:t>
            </a:r>
            <a:endParaRPr sz="2000">
              <a:solidFill>
                <a:srgbClr val="16191D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Simplify understanding of lengthy content for diverse users.</a:t>
            </a:r>
            <a:endParaRPr sz="2000">
              <a:solidFill>
                <a:srgbClr val="16191D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6191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Functionality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{Input Options}: Paste text or provide a URL for web content extraction.</a:t>
            </a:r>
            <a:endParaRPr sz="2000">
              <a:solidFill>
                <a:srgbClr val="16191D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{Customization}: Adjust summary length and select tone via intuitive Gradio UI.</a:t>
            </a:r>
            <a:endParaRPr sz="2000">
              <a:solidFill>
                <a:srgbClr val="16191D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{Real-Time Features}: Display input word count and progress bar during summarization.</a:t>
            </a:r>
            <a:endParaRPr sz="2000">
              <a:solidFill>
                <a:srgbClr val="16191D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{Control}: Stop and reset summarization tasks as needed.</a:t>
            </a:r>
            <a:endParaRPr sz="2000">
              <a:solidFill>
                <a:srgbClr val="16191D"/>
              </a:solidFill>
            </a:endParaRPr>
          </a:p>
          <a:p>
            <a:pPr indent="-3556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16191D"/>
              </a:buClr>
              <a:buSzPts val="2000"/>
              <a:buChar char="●"/>
            </a:pPr>
            <a:r>
              <a:rPr lang="en-GB" sz="2000">
                <a:solidFill>
                  <a:srgbClr val="16191D"/>
                </a:solidFill>
              </a:rPr>
              <a:t>{LLM Integration}: Uses Gemini-2.5-Flash for high-quality, tone-aware summaries.</a:t>
            </a:r>
            <a:endParaRPr sz="2000">
              <a:solidFill>
                <a:srgbClr val="1619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16191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