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59" r:id="rId6"/>
    <p:sldId id="260" r:id="rId7"/>
    <p:sldId id="261" r:id="rId8"/>
    <p:sldId id="262" r:id="rId9"/>
    <p:sldId id="272" r:id="rId10"/>
    <p:sldId id="263" r:id="rId11"/>
    <p:sldId id="264" r:id="rId12"/>
    <p:sldId id="265" r:id="rId13"/>
    <p:sldId id="266" r:id="rId14"/>
    <p:sldId id="267" r:id="rId15"/>
    <p:sldId id="270"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8DFEFD-2F9F-4FF4-87C6-9FD1001DB49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3D60AA-BC26-452B-9B0E-184D77CC8709}">
      <dgm:prSet/>
      <dgm:spPr/>
      <dgm:t>
        <a:bodyPr/>
        <a:lstStyle/>
        <a:p>
          <a:r>
            <a:rPr lang="en-US"/>
            <a:t>Introduction to the problem statement</a:t>
          </a:r>
        </a:p>
      </dgm:t>
    </dgm:pt>
    <dgm:pt modelId="{6971C118-0623-4F58-A109-F1F82AA64F01}" type="parTrans" cxnId="{9C2E9F0C-9E08-43AF-A57A-0557A94C9B3B}">
      <dgm:prSet/>
      <dgm:spPr/>
      <dgm:t>
        <a:bodyPr/>
        <a:lstStyle/>
        <a:p>
          <a:endParaRPr lang="en-US"/>
        </a:p>
      </dgm:t>
    </dgm:pt>
    <dgm:pt modelId="{60285C26-43A4-483D-88A9-5BC78C435FE9}" type="sibTrans" cxnId="{9C2E9F0C-9E08-43AF-A57A-0557A94C9B3B}">
      <dgm:prSet/>
      <dgm:spPr/>
      <dgm:t>
        <a:bodyPr/>
        <a:lstStyle/>
        <a:p>
          <a:endParaRPr lang="en-US"/>
        </a:p>
      </dgm:t>
    </dgm:pt>
    <dgm:pt modelId="{C380510C-8101-4397-B4ED-1CDDF928E42B}">
      <dgm:prSet/>
      <dgm:spPr/>
      <dgm:t>
        <a:bodyPr/>
        <a:lstStyle/>
        <a:p>
          <a:r>
            <a:rPr lang="en-US"/>
            <a:t>Business objectives</a:t>
          </a:r>
        </a:p>
      </dgm:t>
    </dgm:pt>
    <dgm:pt modelId="{03610600-75D5-42FA-91D3-6914B6BFC527}" type="parTrans" cxnId="{13D58691-2A3F-4794-B490-43D44771326E}">
      <dgm:prSet/>
      <dgm:spPr/>
      <dgm:t>
        <a:bodyPr/>
        <a:lstStyle/>
        <a:p>
          <a:endParaRPr lang="en-US"/>
        </a:p>
      </dgm:t>
    </dgm:pt>
    <dgm:pt modelId="{A8F2F583-3991-4AF5-A64E-AEDDFF498D3F}" type="sibTrans" cxnId="{13D58691-2A3F-4794-B490-43D44771326E}">
      <dgm:prSet/>
      <dgm:spPr/>
      <dgm:t>
        <a:bodyPr/>
        <a:lstStyle/>
        <a:p>
          <a:endParaRPr lang="en-US"/>
        </a:p>
      </dgm:t>
    </dgm:pt>
    <dgm:pt modelId="{5D4D6E76-E8FB-403E-B818-1767163AE424}">
      <dgm:prSet/>
      <dgm:spPr/>
      <dgm:t>
        <a:bodyPr/>
        <a:lstStyle/>
        <a:p>
          <a:r>
            <a:rPr lang="en-US"/>
            <a:t>About the data set</a:t>
          </a:r>
        </a:p>
      </dgm:t>
    </dgm:pt>
    <dgm:pt modelId="{13D4A929-6080-4A22-8D88-5AC0C2E88967}" type="parTrans" cxnId="{62819AFF-7274-40A9-B8E4-59F7A2E1330B}">
      <dgm:prSet/>
      <dgm:spPr/>
      <dgm:t>
        <a:bodyPr/>
        <a:lstStyle/>
        <a:p>
          <a:endParaRPr lang="en-US"/>
        </a:p>
      </dgm:t>
    </dgm:pt>
    <dgm:pt modelId="{AC186E78-7D85-4291-B7FB-9B547091F4EB}" type="sibTrans" cxnId="{62819AFF-7274-40A9-B8E4-59F7A2E1330B}">
      <dgm:prSet/>
      <dgm:spPr/>
      <dgm:t>
        <a:bodyPr/>
        <a:lstStyle/>
        <a:p>
          <a:endParaRPr lang="en-US"/>
        </a:p>
      </dgm:t>
    </dgm:pt>
    <dgm:pt modelId="{4B777FC0-77CF-425C-9A1D-E0D0DF95AE58}">
      <dgm:prSet/>
      <dgm:spPr/>
      <dgm:t>
        <a:bodyPr/>
        <a:lstStyle/>
        <a:p>
          <a:r>
            <a:rPr lang="en-US"/>
            <a:t>Proposed solution</a:t>
          </a:r>
        </a:p>
      </dgm:t>
    </dgm:pt>
    <dgm:pt modelId="{86021A05-1EDB-4E68-8A52-0E59088B8386}" type="parTrans" cxnId="{0C506196-EB50-47DB-AA41-101912E75DD2}">
      <dgm:prSet/>
      <dgm:spPr/>
      <dgm:t>
        <a:bodyPr/>
        <a:lstStyle/>
        <a:p>
          <a:endParaRPr lang="en-US"/>
        </a:p>
      </dgm:t>
    </dgm:pt>
    <dgm:pt modelId="{8439F382-F440-470A-B314-5878882D0E20}" type="sibTrans" cxnId="{0C506196-EB50-47DB-AA41-101912E75DD2}">
      <dgm:prSet/>
      <dgm:spPr/>
      <dgm:t>
        <a:bodyPr/>
        <a:lstStyle/>
        <a:p>
          <a:endParaRPr lang="en-US"/>
        </a:p>
      </dgm:t>
    </dgm:pt>
    <dgm:pt modelId="{1EA305A7-6327-430D-8904-25112A22C079}">
      <dgm:prSet/>
      <dgm:spPr/>
      <dgm:t>
        <a:bodyPr/>
        <a:lstStyle/>
        <a:p>
          <a:r>
            <a:rPr lang="en-US"/>
            <a:t>Data preparation &amp; Modelling</a:t>
          </a:r>
        </a:p>
      </dgm:t>
    </dgm:pt>
    <dgm:pt modelId="{EC123DA3-22FB-4970-9B10-C7CADE4055B6}" type="parTrans" cxnId="{65299413-FFD5-4DC7-811A-9120BFA1A37F}">
      <dgm:prSet/>
      <dgm:spPr/>
      <dgm:t>
        <a:bodyPr/>
        <a:lstStyle/>
        <a:p>
          <a:endParaRPr lang="en-US"/>
        </a:p>
      </dgm:t>
    </dgm:pt>
    <dgm:pt modelId="{176F8E1E-8256-4457-9388-34E174FBC96F}" type="sibTrans" cxnId="{65299413-FFD5-4DC7-811A-9120BFA1A37F}">
      <dgm:prSet/>
      <dgm:spPr/>
      <dgm:t>
        <a:bodyPr/>
        <a:lstStyle/>
        <a:p>
          <a:endParaRPr lang="en-US"/>
        </a:p>
      </dgm:t>
    </dgm:pt>
    <dgm:pt modelId="{0FD8CDC0-B5D4-4DAC-898F-7556D913F322}">
      <dgm:prSet/>
      <dgm:spPr/>
      <dgm:t>
        <a:bodyPr/>
        <a:lstStyle/>
        <a:p>
          <a:r>
            <a:rPr lang="en-US"/>
            <a:t>Challenges</a:t>
          </a:r>
        </a:p>
      </dgm:t>
    </dgm:pt>
    <dgm:pt modelId="{E44F0BAC-4A05-4A22-95A5-99F13461E608}" type="parTrans" cxnId="{F4C9F62A-2F58-4A6F-9F9C-C61D86CEA491}">
      <dgm:prSet/>
      <dgm:spPr/>
      <dgm:t>
        <a:bodyPr/>
        <a:lstStyle/>
        <a:p>
          <a:endParaRPr lang="en-US"/>
        </a:p>
      </dgm:t>
    </dgm:pt>
    <dgm:pt modelId="{38670573-AF7F-4646-8FEF-25DED7D764A3}" type="sibTrans" cxnId="{F4C9F62A-2F58-4A6F-9F9C-C61D86CEA491}">
      <dgm:prSet/>
      <dgm:spPr/>
      <dgm:t>
        <a:bodyPr/>
        <a:lstStyle/>
        <a:p>
          <a:endParaRPr lang="en-US"/>
        </a:p>
      </dgm:t>
    </dgm:pt>
    <dgm:pt modelId="{44E626F6-D76C-4C34-A96C-7FEB65CC16B7}">
      <dgm:prSet/>
      <dgm:spPr/>
      <dgm:t>
        <a:bodyPr/>
        <a:lstStyle/>
        <a:p>
          <a:r>
            <a:rPr lang="en-US"/>
            <a:t>Conclusion</a:t>
          </a:r>
        </a:p>
      </dgm:t>
    </dgm:pt>
    <dgm:pt modelId="{9D313AB3-BB6A-4890-8CA4-999AD975CBC1}" type="parTrans" cxnId="{4860388D-704E-4C50-9422-033E6DF4E121}">
      <dgm:prSet/>
      <dgm:spPr/>
      <dgm:t>
        <a:bodyPr/>
        <a:lstStyle/>
        <a:p>
          <a:endParaRPr lang="en-US"/>
        </a:p>
      </dgm:t>
    </dgm:pt>
    <dgm:pt modelId="{067B259D-101E-42CC-BA4C-9BE31C0F69E8}" type="sibTrans" cxnId="{4860388D-704E-4C50-9422-033E6DF4E121}">
      <dgm:prSet/>
      <dgm:spPr/>
      <dgm:t>
        <a:bodyPr/>
        <a:lstStyle/>
        <a:p>
          <a:endParaRPr lang="en-US"/>
        </a:p>
      </dgm:t>
    </dgm:pt>
    <dgm:pt modelId="{DCB81DA0-46D2-4CDB-8A27-4E98C5933DD5}" type="pres">
      <dgm:prSet presAssocID="{6D8DFEFD-2F9F-4FF4-87C6-9FD1001DB49D}" presName="root" presStyleCnt="0">
        <dgm:presLayoutVars>
          <dgm:dir/>
          <dgm:resizeHandles val="exact"/>
        </dgm:presLayoutVars>
      </dgm:prSet>
      <dgm:spPr/>
    </dgm:pt>
    <dgm:pt modelId="{2283934D-E714-443A-B9DB-3877DC0AE842}" type="pres">
      <dgm:prSet presAssocID="{9E3D60AA-BC26-452B-9B0E-184D77CC8709}" presName="compNode" presStyleCnt="0"/>
      <dgm:spPr/>
    </dgm:pt>
    <dgm:pt modelId="{04D608A5-B4E1-4439-85E4-8EB675417A75}" type="pres">
      <dgm:prSet presAssocID="{9E3D60AA-BC26-452B-9B0E-184D77CC8709}" presName="bgRect" presStyleLbl="bgShp" presStyleIdx="0" presStyleCnt="7"/>
      <dgm:spPr/>
    </dgm:pt>
    <dgm:pt modelId="{C5F21E2C-B72F-4A14-9109-FA61E7A98BA8}" type="pres">
      <dgm:prSet presAssocID="{9E3D60AA-BC26-452B-9B0E-184D77CC870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B662E7B-13C3-464D-B73A-2F0AC864B915}" type="pres">
      <dgm:prSet presAssocID="{9E3D60AA-BC26-452B-9B0E-184D77CC8709}" presName="spaceRect" presStyleCnt="0"/>
      <dgm:spPr/>
    </dgm:pt>
    <dgm:pt modelId="{F1CA49D3-3D11-44A5-9F17-DE13736EC77E}" type="pres">
      <dgm:prSet presAssocID="{9E3D60AA-BC26-452B-9B0E-184D77CC8709}" presName="parTx" presStyleLbl="revTx" presStyleIdx="0" presStyleCnt="7">
        <dgm:presLayoutVars>
          <dgm:chMax val="0"/>
          <dgm:chPref val="0"/>
        </dgm:presLayoutVars>
      </dgm:prSet>
      <dgm:spPr/>
    </dgm:pt>
    <dgm:pt modelId="{C9A2EF19-0CA1-4424-95EB-EB32624FAE80}" type="pres">
      <dgm:prSet presAssocID="{60285C26-43A4-483D-88A9-5BC78C435FE9}" presName="sibTrans" presStyleCnt="0"/>
      <dgm:spPr/>
    </dgm:pt>
    <dgm:pt modelId="{D2B6C497-1970-4E1B-B8DA-619CC35ED192}" type="pres">
      <dgm:prSet presAssocID="{C380510C-8101-4397-B4ED-1CDDF928E42B}" presName="compNode" presStyleCnt="0"/>
      <dgm:spPr/>
    </dgm:pt>
    <dgm:pt modelId="{7AE9AF38-7A32-4EF0-8156-66655EE6574E}" type="pres">
      <dgm:prSet presAssocID="{C380510C-8101-4397-B4ED-1CDDF928E42B}" presName="bgRect" presStyleLbl="bgShp" presStyleIdx="1" presStyleCnt="7"/>
      <dgm:spPr/>
    </dgm:pt>
    <dgm:pt modelId="{E0E2BBF3-F1AC-496A-8B00-0C5457B8C6EE}" type="pres">
      <dgm:prSet presAssocID="{C380510C-8101-4397-B4ED-1CDDF928E42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D3FAC897-7591-474D-9714-20534B680F20}" type="pres">
      <dgm:prSet presAssocID="{C380510C-8101-4397-B4ED-1CDDF928E42B}" presName="spaceRect" presStyleCnt="0"/>
      <dgm:spPr/>
    </dgm:pt>
    <dgm:pt modelId="{00AF15FD-676B-4FEC-AFE5-7C72515961FC}" type="pres">
      <dgm:prSet presAssocID="{C380510C-8101-4397-B4ED-1CDDF928E42B}" presName="parTx" presStyleLbl="revTx" presStyleIdx="1" presStyleCnt="7">
        <dgm:presLayoutVars>
          <dgm:chMax val="0"/>
          <dgm:chPref val="0"/>
        </dgm:presLayoutVars>
      </dgm:prSet>
      <dgm:spPr/>
    </dgm:pt>
    <dgm:pt modelId="{15783F38-DE9D-47D0-AB6E-AABC0AD72A30}" type="pres">
      <dgm:prSet presAssocID="{A8F2F583-3991-4AF5-A64E-AEDDFF498D3F}" presName="sibTrans" presStyleCnt="0"/>
      <dgm:spPr/>
    </dgm:pt>
    <dgm:pt modelId="{330A9BA6-2F4C-4C3B-BB2B-212032EB2966}" type="pres">
      <dgm:prSet presAssocID="{5D4D6E76-E8FB-403E-B818-1767163AE424}" presName="compNode" presStyleCnt="0"/>
      <dgm:spPr/>
    </dgm:pt>
    <dgm:pt modelId="{3705B179-8398-4993-B60E-0308A3D593A4}" type="pres">
      <dgm:prSet presAssocID="{5D4D6E76-E8FB-403E-B818-1767163AE424}" presName="bgRect" presStyleLbl="bgShp" presStyleIdx="2" presStyleCnt="7"/>
      <dgm:spPr/>
    </dgm:pt>
    <dgm:pt modelId="{1CE67E21-4B47-4660-88B3-D19483FC3B1A}" type="pres">
      <dgm:prSet presAssocID="{5D4D6E76-E8FB-403E-B818-1767163AE42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3E096E2-DA10-4BC5-920D-A20ADCA18E42}" type="pres">
      <dgm:prSet presAssocID="{5D4D6E76-E8FB-403E-B818-1767163AE424}" presName="spaceRect" presStyleCnt="0"/>
      <dgm:spPr/>
    </dgm:pt>
    <dgm:pt modelId="{8CC07F01-4D82-4D79-8DE5-18FE9EEF2B43}" type="pres">
      <dgm:prSet presAssocID="{5D4D6E76-E8FB-403E-B818-1767163AE424}" presName="parTx" presStyleLbl="revTx" presStyleIdx="2" presStyleCnt="7">
        <dgm:presLayoutVars>
          <dgm:chMax val="0"/>
          <dgm:chPref val="0"/>
        </dgm:presLayoutVars>
      </dgm:prSet>
      <dgm:spPr/>
    </dgm:pt>
    <dgm:pt modelId="{E996412F-05F3-4024-AA3C-67CEDD6204CC}" type="pres">
      <dgm:prSet presAssocID="{AC186E78-7D85-4291-B7FB-9B547091F4EB}" presName="sibTrans" presStyleCnt="0"/>
      <dgm:spPr/>
    </dgm:pt>
    <dgm:pt modelId="{68186A7B-7066-4B1E-B4BC-1DADAED7A066}" type="pres">
      <dgm:prSet presAssocID="{4B777FC0-77CF-425C-9A1D-E0D0DF95AE58}" presName="compNode" presStyleCnt="0"/>
      <dgm:spPr/>
    </dgm:pt>
    <dgm:pt modelId="{FD898F01-E009-4388-9FD3-4FD1EA750A5D}" type="pres">
      <dgm:prSet presAssocID="{4B777FC0-77CF-425C-9A1D-E0D0DF95AE58}" presName="bgRect" presStyleLbl="bgShp" presStyleIdx="3" presStyleCnt="7"/>
      <dgm:spPr/>
    </dgm:pt>
    <dgm:pt modelId="{30E78342-322D-4DE1-B555-BA30416D0C11}" type="pres">
      <dgm:prSet presAssocID="{4B777FC0-77CF-425C-9A1D-E0D0DF95AE5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4C47F74F-918A-4800-9913-DFE241EAAB15}" type="pres">
      <dgm:prSet presAssocID="{4B777FC0-77CF-425C-9A1D-E0D0DF95AE58}" presName="spaceRect" presStyleCnt="0"/>
      <dgm:spPr/>
    </dgm:pt>
    <dgm:pt modelId="{A48E1368-0427-4488-B981-BCBE031C5645}" type="pres">
      <dgm:prSet presAssocID="{4B777FC0-77CF-425C-9A1D-E0D0DF95AE58}" presName="parTx" presStyleLbl="revTx" presStyleIdx="3" presStyleCnt="7">
        <dgm:presLayoutVars>
          <dgm:chMax val="0"/>
          <dgm:chPref val="0"/>
        </dgm:presLayoutVars>
      </dgm:prSet>
      <dgm:spPr/>
    </dgm:pt>
    <dgm:pt modelId="{F3B15CE0-5F77-49CD-9897-399B43FE3745}" type="pres">
      <dgm:prSet presAssocID="{8439F382-F440-470A-B314-5878882D0E20}" presName="sibTrans" presStyleCnt="0"/>
      <dgm:spPr/>
    </dgm:pt>
    <dgm:pt modelId="{D33649EC-2D8C-44FF-BB90-45593EF01053}" type="pres">
      <dgm:prSet presAssocID="{1EA305A7-6327-430D-8904-25112A22C079}" presName="compNode" presStyleCnt="0"/>
      <dgm:spPr/>
    </dgm:pt>
    <dgm:pt modelId="{4C86F2A6-4A30-4189-9423-D19BF8C6FD10}" type="pres">
      <dgm:prSet presAssocID="{1EA305A7-6327-430D-8904-25112A22C079}" presName="bgRect" presStyleLbl="bgShp" presStyleIdx="4" presStyleCnt="7"/>
      <dgm:spPr/>
    </dgm:pt>
    <dgm:pt modelId="{703CC363-7522-4CFA-BAF1-AC2F7E8B4D90}" type="pres">
      <dgm:prSet presAssocID="{1EA305A7-6327-430D-8904-25112A22C07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610A99EA-C9BC-4983-8108-0C438A5DC9AC}" type="pres">
      <dgm:prSet presAssocID="{1EA305A7-6327-430D-8904-25112A22C079}" presName="spaceRect" presStyleCnt="0"/>
      <dgm:spPr/>
    </dgm:pt>
    <dgm:pt modelId="{0700386E-AFCD-4571-BCBC-0F6E2315AEA5}" type="pres">
      <dgm:prSet presAssocID="{1EA305A7-6327-430D-8904-25112A22C079}" presName="parTx" presStyleLbl="revTx" presStyleIdx="4" presStyleCnt="7">
        <dgm:presLayoutVars>
          <dgm:chMax val="0"/>
          <dgm:chPref val="0"/>
        </dgm:presLayoutVars>
      </dgm:prSet>
      <dgm:spPr/>
    </dgm:pt>
    <dgm:pt modelId="{7097A31F-397C-4EAA-8887-58D975FC234E}" type="pres">
      <dgm:prSet presAssocID="{176F8E1E-8256-4457-9388-34E174FBC96F}" presName="sibTrans" presStyleCnt="0"/>
      <dgm:spPr/>
    </dgm:pt>
    <dgm:pt modelId="{D2068754-DF40-4EBE-91BC-2A88E01848F3}" type="pres">
      <dgm:prSet presAssocID="{0FD8CDC0-B5D4-4DAC-898F-7556D913F322}" presName="compNode" presStyleCnt="0"/>
      <dgm:spPr/>
    </dgm:pt>
    <dgm:pt modelId="{35390BBB-FC20-4B9F-AB2E-4C57B14D875E}" type="pres">
      <dgm:prSet presAssocID="{0FD8CDC0-B5D4-4DAC-898F-7556D913F322}" presName="bgRect" presStyleLbl="bgShp" presStyleIdx="5" presStyleCnt="7"/>
      <dgm:spPr/>
    </dgm:pt>
    <dgm:pt modelId="{F921E536-172D-4FF5-9D15-6463208D6543}" type="pres">
      <dgm:prSet presAssocID="{0FD8CDC0-B5D4-4DAC-898F-7556D913F32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arning"/>
        </a:ext>
      </dgm:extLst>
    </dgm:pt>
    <dgm:pt modelId="{E438D1C5-1BEA-4DC3-B0F8-1C47ADD48CF3}" type="pres">
      <dgm:prSet presAssocID="{0FD8CDC0-B5D4-4DAC-898F-7556D913F322}" presName="spaceRect" presStyleCnt="0"/>
      <dgm:spPr/>
    </dgm:pt>
    <dgm:pt modelId="{F655A27A-A36D-4ADB-8342-8D984CBEFEB5}" type="pres">
      <dgm:prSet presAssocID="{0FD8CDC0-B5D4-4DAC-898F-7556D913F322}" presName="parTx" presStyleLbl="revTx" presStyleIdx="5" presStyleCnt="7">
        <dgm:presLayoutVars>
          <dgm:chMax val="0"/>
          <dgm:chPref val="0"/>
        </dgm:presLayoutVars>
      </dgm:prSet>
      <dgm:spPr/>
    </dgm:pt>
    <dgm:pt modelId="{1970BD6F-93D7-44DD-BAB2-ADA6A78D26A8}" type="pres">
      <dgm:prSet presAssocID="{38670573-AF7F-4646-8FEF-25DED7D764A3}" presName="sibTrans" presStyleCnt="0"/>
      <dgm:spPr/>
    </dgm:pt>
    <dgm:pt modelId="{D7A664A2-3F27-4139-8174-ADC9F96168CD}" type="pres">
      <dgm:prSet presAssocID="{44E626F6-D76C-4C34-A96C-7FEB65CC16B7}" presName="compNode" presStyleCnt="0"/>
      <dgm:spPr/>
    </dgm:pt>
    <dgm:pt modelId="{861A3DD3-1739-430E-A349-09E90A578FD6}" type="pres">
      <dgm:prSet presAssocID="{44E626F6-D76C-4C34-A96C-7FEB65CC16B7}" presName="bgRect" presStyleLbl="bgShp" presStyleIdx="6" presStyleCnt="7"/>
      <dgm:spPr/>
    </dgm:pt>
    <dgm:pt modelId="{504C45B3-76A5-43EB-BFB1-8934C11152FA}" type="pres">
      <dgm:prSet presAssocID="{44E626F6-D76C-4C34-A96C-7FEB65CC16B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27F079A6-E100-44D2-B357-A756375D277B}" type="pres">
      <dgm:prSet presAssocID="{44E626F6-D76C-4C34-A96C-7FEB65CC16B7}" presName="spaceRect" presStyleCnt="0"/>
      <dgm:spPr/>
    </dgm:pt>
    <dgm:pt modelId="{4330803B-69DA-4F7B-8745-723EF9AD5B21}" type="pres">
      <dgm:prSet presAssocID="{44E626F6-D76C-4C34-A96C-7FEB65CC16B7}" presName="parTx" presStyleLbl="revTx" presStyleIdx="6" presStyleCnt="7">
        <dgm:presLayoutVars>
          <dgm:chMax val="0"/>
          <dgm:chPref val="0"/>
        </dgm:presLayoutVars>
      </dgm:prSet>
      <dgm:spPr/>
    </dgm:pt>
  </dgm:ptLst>
  <dgm:cxnLst>
    <dgm:cxn modelId="{9C2E9F0C-9E08-43AF-A57A-0557A94C9B3B}" srcId="{6D8DFEFD-2F9F-4FF4-87C6-9FD1001DB49D}" destId="{9E3D60AA-BC26-452B-9B0E-184D77CC8709}" srcOrd="0" destOrd="0" parTransId="{6971C118-0623-4F58-A109-F1F82AA64F01}" sibTransId="{60285C26-43A4-483D-88A9-5BC78C435FE9}"/>
    <dgm:cxn modelId="{65299413-FFD5-4DC7-811A-9120BFA1A37F}" srcId="{6D8DFEFD-2F9F-4FF4-87C6-9FD1001DB49D}" destId="{1EA305A7-6327-430D-8904-25112A22C079}" srcOrd="4" destOrd="0" parTransId="{EC123DA3-22FB-4970-9B10-C7CADE4055B6}" sibTransId="{176F8E1E-8256-4457-9388-34E174FBC96F}"/>
    <dgm:cxn modelId="{A3E76A1F-2C41-4467-959A-58291B2B2CD5}" type="presOf" srcId="{C380510C-8101-4397-B4ED-1CDDF928E42B}" destId="{00AF15FD-676B-4FEC-AFE5-7C72515961FC}" srcOrd="0" destOrd="0" presId="urn:microsoft.com/office/officeart/2018/2/layout/IconVerticalSolidList"/>
    <dgm:cxn modelId="{F4C9F62A-2F58-4A6F-9F9C-C61D86CEA491}" srcId="{6D8DFEFD-2F9F-4FF4-87C6-9FD1001DB49D}" destId="{0FD8CDC0-B5D4-4DAC-898F-7556D913F322}" srcOrd="5" destOrd="0" parTransId="{E44F0BAC-4A05-4A22-95A5-99F13461E608}" sibTransId="{38670573-AF7F-4646-8FEF-25DED7D764A3}"/>
    <dgm:cxn modelId="{3E408274-CF8D-46F9-A19C-1239D2CB7496}" type="presOf" srcId="{5D4D6E76-E8FB-403E-B818-1767163AE424}" destId="{8CC07F01-4D82-4D79-8DE5-18FE9EEF2B43}" srcOrd="0" destOrd="0" presId="urn:microsoft.com/office/officeart/2018/2/layout/IconVerticalSolidList"/>
    <dgm:cxn modelId="{F258B27D-9CF5-4EB8-BEAB-BAB8625C4CC0}" type="presOf" srcId="{1EA305A7-6327-430D-8904-25112A22C079}" destId="{0700386E-AFCD-4571-BCBC-0F6E2315AEA5}" srcOrd="0" destOrd="0" presId="urn:microsoft.com/office/officeart/2018/2/layout/IconVerticalSolidList"/>
    <dgm:cxn modelId="{4860388D-704E-4C50-9422-033E6DF4E121}" srcId="{6D8DFEFD-2F9F-4FF4-87C6-9FD1001DB49D}" destId="{44E626F6-D76C-4C34-A96C-7FEB65CC16B7}" srcOrd="6" destOrd="0" parTransId="{9D313AB3-BB6A-4890-8CA4-999AD975CBC1}" sibTransId="{067B259D-101E-42CC-BA4C-9BE31C0F69E8}"/>
    <dgm:cxn modelId="{13D58691-2A3F-4794-B490-43D44771326E}" srcId="{6D8DFEFD-2F9F-4FF4-87C6-9FD1001DB49D}" destId="{C380510C-8101-4397-B4ED-1CDDF928E42B}" srcOrd="1" destOrd="0" parTransId="{03610600-75D5-42FA-91D3-6914B6BFC527}" sibTransId="{A8F2F583-3991-4AF5-A64E-AEDDFF498D3F}"/>
    <dgm:cxn modelId="{0C506196-EB50-47DB-AA41-101912E75DD2}" srcId="{6D8DFEFD-2F9F-4FF4-87C6-9FD1001DB49D}" destId="{4B777FC0-77CF-425C-9A1D-E0D0DF95AE58}" srcOrd="3" destOrd="0" parTransId="{86021A05-1EDB-4E68-8A52-0E59088B8386}" sibTransId="{8439F382-F440-470A-B314-5878882D0E20}"/>
    <dgm:cxn modelId="{2573E09B-BEA3-4DE1-B655-2356F5E6F55C}" type="presOf" srcId="{6D8DFEFD-2F9F-4FF4-87C6-9FD1001DB49D}" destId="{DCB81DA0-46D2-4CDB-8A27-4E98C5933DD5}" srcOrd="0" destOrd="0" presId="urn:microsoft.com/office/officeart/2018/2/layout/IconVerticalSolidList"/>
    <dgm:cxn modelId="{3CF75BA9-93A7-4DB0-860F-EB2D904D85D5}" type="presOf" srcId="{0FD8CDC0-B5D4-4DAC-898F-7556D913F322}" destId="{F655A27A-A36D-4ADB-8342-8D984CBEFEB5}" srcOrd="0" destOrd="0" presId="urn:microsoft.com/office/officeart/2018/2/layout/IconVerticalSolidList"/>
    <dgm:cxn modelId="{0C6306AC-B10A-42A6-B90F-36755E18BEBA}" type="presOf" srcId="{9E3D60AA-BC26-452B-9B0E-184D77CC8709}" destId="{F1CA49D3-3D11-44A5-9F17-DE13736EC77E}" srcOrd="0" destOrd="0" presId="urn:microsoft.com/office/officeart/2018/2/layout/IconVerticalSolidList"/>
    <dgm:cxn modelId="{F6D349C5-877B-4D7F-8E46-206B58F08199}" type="presOf" srcId="{4B777FC0-77CF-425C-9A1D-E0D0DF95AE58}" destId="{A48E1368-0427-4488-B981-BCBE031C5645}" srcOrd="0" destOrd="0" presId="urn:microsoft.com/office/officeart/2018/2/layout/IconVerticalSolidList"/>
    <dgm:cxn modelId="{39153FD2-8A09-4C7F-B99A-3DBF320EA491}" type="presOf" srcId="{44E626F6-D76C-4C34-A96C-7FEB65CC16B7}" destId="{4330803B-69DA-4F7B-8745-723EF9AD5B21}" srcOrd="0" destOrd="0" presId="urn:microsoft.com/office/officeart/2018/2/layout/IconVerticalSolidList"/>
    <dgm:cxn modelId="{62819AFF-7274-40A9-B8E4-59F7A2E1330B}" srcId="{6D8DFEFD-2F9F-4FF4-87C6-9FD1001DB49D}" destId="{5D4D6E76-E8FB-403E-B818-1767163AE424}" srcOrd="2" destOrd="0" parTransId="{13D4A929-6080-4A22-8D88-5AC0C2E88967}" sibTransId="{AC186E78-7D85-4291-B7FB-9B547091F4EB}"/>
    <dgm:cxn modelId="{EBEB01C7-4825-4965-B8C9-69DB49D2C490}" type="presParOf" srcId="{DCB81DA0-46D2-4CDB-8A27-4E98C5933DD5}" destId="{2283934D-E714-443A-B9DB-3877DC0AE842}" srcOrd="0" destOrd="0" presId="urn:microsoft.com/office/officeart/2018/2/layout/IconVerticalSolidList"/>
    <dgm:cxn modelId="{C416180E-A3CB-45EE-894C-B31BCC827ACB}" type="presParOf" srcId="{2283934D-E714-443A-B9DB-3877DC0AE842}" destId="{04D608A5-B4E1-4439-85E4-8EB675417A75}" srcOrd="0" destOrd="0" presId="urn:microsoft.com/office/officeart/2018/2/layout/IconVerticalSolidList"/>
    <dgm:cxn modelId="{5EAAF40C-AADA-4414-B5FC-2CF065B602B8}" type="presParOf" srcId="{2283934D-E714-443A-B9DB-3877DC0AE842}" destId="{C5F21E2C-B72F-4A14-9109-FA61E7A98BA8}" srcOrd="1" destOrd="0" presId="urn:microsoft.com/office/officeart/2018/2/layout/IconVerticalSolidList"/>
    <dgm:cxn modelId="{F5710B32-079C-43F0-ACB7-D7EBFA6094D6}" type="presParOf" srcId="{2283934D-E714-443A-B9DB-3877DC0AE842}" destId="{6B662E7B-13C3-464D-B73A-2F0AC864B915}" srcOrd="2" destOrd="0" presId="urn:microsoft.com/office/officeart/2018/2/layout/IconVerticalSolidList"/>
    <dgm:cxn modelId="{7117BD19-E6B0-4EAB-9C20-07770AD31AAA}" type="presParOf" srcId="{2283934D-E714-443A-B9DB-3877DC0AE842}" destId="{F1CA49D3-3D11-44A5-9F17-DE13736EC77E}" srcOrd="3" destOrd="0" presId="urn:microsoft.com/office/officeart/2018/2/layout/IconVerticalSolidList"/>
    <dgm:cxn modelId="{57D93F28-DF42-49FD-ADA2-53D7514C5D45}" type="presParOf" srcId="{DCB81DA0-46D2-4CDB-8A27-4E98C5933DD5}" destId="{C9A2EF19-0CA1-4424-95EB-EB32624FAE80}" srcOrd="1" destOrd="0" presId="urn:microsoft.com/office/officeart/2018/2/layout/IconVerticalSolidList"/>
    <dgm:cxn modelId="{35DCA1E0-9CA9-44D4-A7B6-942CF61FC781}" type="presParOf" srcId="{DCB81DA0-46D2-4CDB-8A27-4E98C5933DD5}" destId="{D2B6C497-1970-4E1B-B8DA-619CC35ED192}" srcOrd="2" destOrd="0" presId="urn:microsoft.com/office/officeart/2018/2/layout/IconVerticalSolidList"/>
    <dgm:cxn modelId="{9C535B09-A724-4EC1-94BE-A7DB90940075}" type="presParOf" srcId="{D2B6C497-1970-4E1B-B8DA-619CC35ED192}" destId="{7AE9AF38-7A32-4EF0-8156-66655EE6574E}" srcOrd="0" destOrd="0" presId="urn:microsoft.com/office/officeart/2018/2/layout/IconVerticalSolidList"/>
    <dgm:cxn modelId="{95F267D0-57FF-4974-A904-CC1AC130885E}" type="presParOf" srcId="{D2B6C497-1970-4E1B-B8DA-619CC35ED192}" destId="{E0E2BBF3-F1AC-496A-8B00-0C5457B8C6EE}" srcOrd="1" destOrd="0" presId="urn:microsoft.com/office/officeart/2018/2/layout/IconVerticalSolidList"/>
    <dgm:cxn modelId="{D08D6ECD-4909-4249-8D57-C742C15822C2}" type="presParOf" srcId="{D2B6C497-1970-4E1B-B8DA-619CC35ED192}" destId="{D3FAC897-7591-474D-9714-20534B680F20}" srcOrd="2" destOrd="0" presId="urn:microsoft.com/office/officeart/2018/2/layout/IconVerticalSolidList"/>
    <dgm:cxn modelId="{E807D4BF-1F21-43AA-9B87-FDF74669E548}" type="presParOf" srcId="{D2B6C497-1970-4E1B-B8DA-619CC35ED192}" destId="{00AF15FD-676B-4FEC-AFE5-7C72515961FC}" srcOrd="3" destOrd="0" presId="urn:microsoft.com/office/officeart/2018/2/layout/IconVerticalSolidList"/>
    <dgm:cxn modelId="{E49395E5-460A-45AA-9B3A-9DABA28EACD8}" type="presParOf" srcId="{DCB81DA0-46D2-4CDB-8A27-4E98C5933DD5}" destId="{15783F38-DE9D-47D0-AB6E-AABC0AD72A30}" srcOrd="3" destOrd="0" presId="urn:microsoft.com/office/officeart/2018/2/layout/IconVerticalSolidList"/>
    <dgm:cxn modelId="{9AA3D8EA-1ADE-4D97-95F1-65AA27C1B172}" type="presParOf" srcId="{DCB81DA0-46D2-4CDB-8A27-4E98C5933DD5}" destId="{330A9BA6-2F4C-4C3B-BB2B-212032EB2966}" srcOrd="4" destOrd="0" presId="urn:microsoft.com/office/officeart/2018/2/layout/IconVerticalSolidList"/>
    <dgm:cxn modelId="{CD440120-6FAB-4A1C-AA88-324DAF415C45}" type="presParOf" srcId="{330A9BA6-2F4C-4C3B-BB2B-212032EB2966}" destId="{3705B179-8398-4993-B60E-0308A3D593A4}" srcOrd="0" destOrd="0" presId="urn:microsoft.com/office/officeart/2018/2/layout/IconVerticalSolidList"/>
    <dgm:cxn modelId="{91C1BC6C-7A2D-4A87-9798-84CB9E2CBE2B}" type="presParOf" srcId="{330A9BA6-2F4C-4C3B-BB2B-212032EB2966}" destId="{1CE67E21-4B47-4660-88B3-D19483FC3B1A}" srcOrd="1" destOrd="0" presId="urn:microsoft.com/office/officeart/2018/2/layout/IconVerticalSolidList"/>
    <dgm:cxn modelId="{73265155-6CBB-449F-A1E5-5340E0FDDDBF}" type="presParOf" srcId="{330A9BA6-2F4C-4C3B-BB2B-212032EB2966}" destId="{63E096E2-DA10-4BC5-920D-A20ADCA18E42}" srcOrd="2" destOrd="0" presId="urn:microsoft.com/office/officeart/2018/2/layout/IconVerticalSolidList"/>
    <dgm:cxn modelId="{04A07DD8-8A5D-4E98-87EE-5278BEE5F20D}" type="presParOf" srcId="{330A9BA6-2F4C-4C3B-BB2B-212032EB2966}" destId="{8CC07F01-4D82-4D79-8DE5-18FE9EEF2B43}" srcOrd="3" destOrd="0" presId="urn:microsoft.com/office/officeart/2018/2/layout/IconVerticalSolidList"/>
    <dgm:cxn modelId="{124869B2-C703-43F9-96B0-EE1EE5B98C7D}" type="presParOf" srcId="{DCB81DA0-46D2-4CDB-8A27-4E98C5933DD5}" destId="{E996412F-05F3-4024-AA3C-67CEDD6204CC}" srcOrd="5" destOrd="0" presId="urn:microsoft.com/office/officeart/2018/2/layout/IconVerticalSolidList"/>
    <dgm:cxn modelId="{968ED6A1-27D6-43E5-9764-8B79F8C3C46B}" type="presParOf" srcId="{DCB81DA0-46D2-4CDB-8A27-4E98C5933DD5}" destId="{68186A7B-7066-4B1E-B4BC-1DADAED7A066}" srcOrd="6" destOrd="0" presId="urn:microsoft.com/office/officeart/2018/2/layout/IconVerticalSolidList"/>
    <dgm:cxn modelId="{F941CE74-C884-4C21-A6BE-1780E98D686D}" type="presParOf" srcId="{68186A7B-7066-4B1E-B4BC-1DADAED7A066}" destId="{FD898F01-E009-4388-9FD3-4FD1EA750A5D}" srcOrd="0" destOrd="0" presId="urn:microsoft.com/office/officeart/2018/2/layout/IconVerticalSolidList"/>
    <dgm:cxn modelId="{F4D465AB-5120-411F-B37E-53523F42A125}" type="presParOf" srcId="{68186A7B-7066-4B1E-B4BC-1DADAED7A066}" destId="{30E78342-322D-4DE1-B555-BA30416D0C11}" srcOrd="1" destOrd="0" presId="urn:microsoft.com/office/officeart/2018/2/layout/IconVerticalSolidList"/>
    <dgm:cxn modelId="{A7D82D80-9695-49C4-8493-F69F84F20139}" type="presParOf" srcId="{68186A7B-7066-4B1E-B4BC-1DADAED7A066}" destId="{4C47F74F-918A-4800-9913-DFE241EAAB15}" srcOrd="2" destOrd="0" presId="urn:microsoft.com/office/officeart/2018/2/layout/IconVerticalSolidList"/>
    <dgm:cxn modelId="{2753F127-9304-48AB-B7EB-0FA1B35DE4DE}" type="presParOf" srcId="{68186A7B-7066-4B1E-B4BC-1DADAED7A066}" destId="{A48E1368-0427-4488-B981-BCBE031C5645}" srcOrd="3" destOrd="0" presId="urn:microsoft.com/office/officeart/2018/2/layout/IconVerticalSolidList"/>
    <dgm:cxn modelId="{84E7ACEF-7813-4935-A4EE-360B659EEDEE}" type="presParOf" srcId="{DCB81DA0-46D2-4CDB-8A27-4E98C5933DD5}" destId="{F3B15CE0-5F77-49CD-9897-399B43FE3745}" srcOrd="7" destOrd="0" presId="urn:microsoft.com/office/officeart/2018/2/layout/IconVerticalSolidList"/>
    <dgm:cxn modelId="{F1C30632-8E68-4CA0-9177-900E603856B3}" type="presParOf" srcId="{DCB81DA0-46D2-4CDB-8A27-4E98C5933DD5}" destId="{D33649EC-2D8C-44FF-BB90-45593EF01053}" srcOrd="8" destOrd="0" presId="urn:microsoft.com/office/officeart/2018/2/layout/IconVerticalSolidList"/>
    <dgm:cxn modelId="{55DCFB15-241F-4567-BED3-C366DD74EDDF}" type="presParOf" srcId="{D33649EC-2D8C-44FF-BB90-45593EF01053}" destId="{4C86F2A6-4A30-4189-9423-D19BF8C6FD10}" srcOrd="0" destOrd="0" presId="urn:microsoft.com/office/officeart/2018/2/layout/IconVerticalSolidList"/>
    <dgm:cxn modelId="{8395D58E-D1D7-42DE-999B-F2163A08EF58}" type="presParOf" srcId="{D33649EC-2D8C-44FF-BB90-45593EF01053}" destId="{703CC363-7522-4CFA-BAF1-AC2F7E8B4D90}" srcOrd="1" destOrd="0" presId="urn:microsoft.com/office/officeart/2018/2/layout/IconVerticalSolidList"/>
    <dgm:cxn modelId="{BE08DCAB-3239-4678-8024-4DD56A688CC9}" type="presParOf" srcId="{D33649EC-2D8C-44FF-BB90-45593EF01053}" destId="{610A99EA-C9BC-4983-8108-0C438A5DC9AC}" srcOrd="2" destOrd="0" presId="urn:microsoft.com/office/officeart/2018/2/layout/IconVerticalSolidList"/>
    <dgm:cxn modelId="{C0F6B799-565A-4543-8BA5-7EB28023B48A}" type="presParOf" srcId="{D33649EC-2D8C-44FF-BB90-45593EF01053}" destId="{0700386E-AFCD-4571-BCBC-0F6E2315AEA5}" srcOrd="3" destOrd="0" presId="urn:microsoft.com/office/officeart/2018/2/layout/IconVerticalSolidList"/>
    <dgm:cxn modelId="{AC032EF5-404D-4901-BF0D-382824BAC429}" type="presParOf" srcId="{DCB81DA0-46D2-4CDB-8A27-4E98C5933DD5}" destId="{7097A31F-397C-4EAA-8887-58D975FC234E}" srcOrd="9" destOrd="0" presId="urn:microsoft.com/office/officeart/2018/2/layout/IconVerticalSolidList"/>
    <dgm:cxn modelId="{4F1A08C8-D013-4A68-820D-F239E8700D2D}" type="presParOf" srcId="{DCB81DA0-46D2-4CDB-8A27-4E98C5933DD5}" destId="{D2068754-DF40-4EBE-91BC-2A88E01848F3}" srcOrd="10" destOrd="0" presId="urn:microsoft.com/office/officeart/2018/2/layout/IconVerticalSolidList"/>
    <dgm:cxn modelId="{071453CC-2F7D-41C0-9451-DD39CA4386D1}" type="presParOf" srcId="{D2068754-DF40-4EBE-91BC-2A88E01848F3}" destId="{35390BBB-FC20-4B9F-AB2E-4C57B14D875E}" srcOrd="0" destOrd="0" presId="urn:microsoft.com/office/officeart/2018/2/layout/IconVerticalSolidList"/>
    <dgm:cxn modelId="{D433FF7C-B758-4976-AF78-E6218482B957}" type="presParOf" srcId="{D2068754-DF40-4EBE-91BC-2A88E01848F3}" destId="{F921E536-172D-4FF5-9D15-6463208D6543}" srcOrd="1" destOrd="0" presId="urn:microsoft.com/office/officeart/2018/2/layout/IconVerticalSolidList"/>
    <dgm:cxn modelId="{E1D072A1-7AD6-4871-9752-342A317715CA}" type="presParOf" srcId="{D2068754-DF40-4EBE-91BC-2A88E01848F3}" destId="{E438D1C5-1BEA-4DC3-B0F8-1C47ADD48CF3}" srcOrd="2" destOrd="0" presId="urn:microsoft.com/office/officeart/2018/2/layout/IconVerticalSolidList"/>
    <dgm:cxn modelId="{7E089C78-6C96-490E-9BFC-ACC2350E6A9C}" type="presParOf" srcId="{D2068754-DF40-4EBE-91BC-2A88E01848F3}" destId="{F655A27A-A36D-4ADB-8342-8D984CBEFEB5}" srcOrd="3" destOrd="0" presId="urn:microsoft.com/office/officeart/2018/2/layout/IconVerticalSolidList"/>
    <dgm:cxn modelId="{4BDA9FB7-DD2F-4E12-A87E-B4FFE7BFB7DC}" type="presParOf" srcId="{DCB81DA0-46D2-4CDB-8A27-4E98C5933DD5}" destId="{1970BD6F-93D7-44DD-BAB2-ADA6A78D26A8}" srcOrd="11" destOrd="0" presId="urn:microsoft.com/office/officeart/2018/2/layout/IconVerticalSolidList"/>
    <dgm:cxn modelId="{1848C77D-9138-492E-9303-5F10ACFE7487}" type="presParOf" srcId="{DCB81DA0-46D2-4CDB-8A27-4E98C5933DD5}" destId="{D7A664A2-3F27-4139-8174-ADC9F96168CD}" srcOrd="12" destOrd="0" presId="urn:microsoft.com/office/officeart/2018/2/layout/IconVerticalSolidList"/>
    <dgm:cxn modelId="{AE95D125-3F1E-4B23-B681-8A6485949C7B}" type="presParOf" srcId="{D7A664A2-3F27-4139-8174-ADC9F96168CD}" destId="{861A3DD3-1739-430E-A349-09E90A578FD6}" srcOrd="0" destOrd="0" presId="urn:microsoft.com/office/officeart/2018/2/layout/IconVerticalSolidList"/>
    <dgm:cxn modelId="{735C26A4-9968-424A-B6F5-AE1D22AB8E90}" type="presParOf" srcId="{D7A664A2-3F27-4139-8174-ADC9F96168CD}" destId="{504C45B3-76A5-43EB-BFB1-8934C11152FA}" srcOrd="1" destOrd="0" presId="urn:microsoft.com/office/officeart/2018/2/layout/IconVerticalSolidList"/>
    <dgm:cxn modelId="{4CB3CA8C-C8A0-41EB-9213-CD749E879E48}" type="presParOf" srcId="{D7A664A2-3F27-4139-8174-ADC9F96168CD}" destId="{27F079A6-E100-44D2-B357-A756375D277B}" srcOrd="2" destOrd="0" presId="urn:microsoft.com/office/officeart/2018/2/layout/IconVerticalSolidList"/>
    <dgm:cxn modelId="{F846087F-4139-4E0E-851E-021B0F5944D7}" type="presParOf" srcId="{D7A664A2-3F27-4139-8174-ADC9F96168CD}" destId="{4330803B-69DA-4F7B-8745-723EF9AD5B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81401C-1D43-4484-A654-1B869DC5FDEE}"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C0CA060D-3A70-4968-8FE7-FA3A4FBD32E9}">
      <dgm:prSet/>
      <dgm:spPr/>
      <dgm:t>
        <a:bodyPr/>
        <a:lstStyle/>
        <a:p>
          <a:r>
            <a:rPr lang="en-US"/>
            <a:t>Data fetching </a:t>
          </a:r>
        </a:p>
      </dgm:t>
    </dgm:pt>
    <dgm:pt modelId="{A1C24366-59F1-423E-ACD1-D780D22AE8D8}" type="parTrans" cxnId="{E09F0FD4-1B22-4C9C-8940-E99F8628D051}">
      <dgm:prSet/>
      <dgm:spPr/>
      <dgm:t>
        <a:bodyPr/>
        <a:lstStyle/>
        <a:p>
          <a:endParaRPr lang="en-US"/>
        </a:p>
      </dgm:t>
    </dgm:pt>
    <dgm:pt modelId="{DCE2CC81-BE3C-47A9-AAEF-BB9D37623C44}" type="sibTrans" cxnId="{E09F0FD4-1B22-4C9C-8940-E99F8628D051}">
      <dgm:prSet/>
      <dgm:spPr/>
      <dgm:t>
        <a:bodyPr/>
        <a:lstStyle/>
        <a:p>
          <a:endParaRPr lang="en-US"/>
        </a:p>
      </dgm:t>
    </dgm:pt>
    <dgm:pt modelId="{58606F49-D89C-48AE-A18E-F576343DC5C6}">
      <dgm:prSet/>
      <dgm:spPr/>
      <dgm:t>
        <a:bodyPr/>
        <a:lstStyle/>
        <a:p>
          <a:r>
            <a:rPr lang="en-US"/>
            <a:t>Data cleaning</a:t>
          </a:r>
        </a:p>
      </dgm:t>
    </dgm:pt>
    <dgm:pt modelId="{B98BCBC9-9922-469D-A158-AFA1A7F1EF99}" type="parTrans" cxnId="{40E1A163-09B9-465F-8DC4-05B32D5298F2}">
      <dgm:prSet/>
      <dgm:spPr/>
      <dgm:t>
        <a:bodyPr/>
        <a:lstStyle/>
        <a:p>
          <a:endParaRPr lang="en-US"/>
        </a:p>
      </dgm:t>
    </dgm:pt>
    <dgm:pt modelId="{F2D9C5C2-1F8C-4EFA-B527-76658967F610}" type="sibTrans" cxnId="{40E1A163-09B9-465F-8DC4-05B32D5298F2}">
      <dgm:prSet/>
      <dgm:spPr/>
      <dgm:t>
        <a:bodyPr/>
        <a:lstStyle/>
        <a:p>
          <a:endParaRPr lang="en-US"/>
        </a:p>
      </dgm:t>
    </dgm:pt>
    <dgm:pt modelId="{FEF809F1-BB7D-42A9-BDB9-E71AA5A53150}">
      <dgm:prSet/>
      <dgm:spPr/>
      <dgm:t>
        <a:bodyPr/>
        <a:lstStyle/>
        <a:p>
          <a:r>
            <a:rPr lang="en-US"/>
            <a:t>Feature selection</a:t>
          </a:r>
        </a:p>
      </dgm:t>
    </dgm:pt>
    <dgm:pt modelId="{423E39D2-3F05-4B31-9D85-1B3189B0EC04}" type="parTrans" cxnId="{2021861A-4B03-48F9-ABB2-D211814D2D69}">
      <dgm:prSet/>
      <dgm:spPr/>
      <dgm:t>
        <a:bodyPr/>
        <a:lstStyle/>
        <a:p>
          <a:endParaRPr lang="en-US"/>
        </a:p>
      </dgm:t>
    </dgm:pt>
    <dgm:pt modelId="{A46FBC9B-E49E-4BAE-87BB-08D26086DB6E}" type="sibTrans" cxnId="{2021861A-4B03-48F9-ABB2-D211814D2D69}">
      <dgm:prSet/>
      <dgm:spPr/>
      <dgm:t>
        <a:bodyPr/>
        <a:lstStyle/>
        <a:p>
          <a:endParaRPr lang="en-US"/>
        </a:p>
      </dgm:t>
    </dgm:pt>
    <dgm:pt modelId="{FF714AB7-061F-4589-B0D2-630AED2A86FF}">
      <dgm:prSet/>
      <dgm:spPr/>
      <dgm:t>
        <a:bodyPr/>
        <a:lstStyle/>
        <a:p>
          <a:r>
            <a:rPr lang="en-US"/>
            <a:t>Data transformation </a:t>
          </a:r>
        </a:p>
      </dgm:t>
    </dgm:pt>
    <dgm:pt modelId="{BBC29237-A5D4-4B24-B51E-C79D87EA863E}" type="parTrans" cxnId="{3F0916F7-99A4-4089-8A37-0AF311C87DF2}">
      <dgm:prSet/>
      <dgm:spPr/>
      <dgm:t>
        <a:bodyPr/>
        <a:lstStyle/>
        <a:p>
          <a:endParaRPr lang="en-US"/>
        </a:p>
      </dgm:t>
    </dgm:pt>
    <dgm:pt modelId="{7686C12B-97A3-4D1D-89E4-4C6F4D06BD38}" type="sibTrans" cxnId="{3F0916F7-99A4-4089-8A37-0AF311C87DF2}">
      <dgm:prSet/>
      <dgm:spPr/>
      <dgm:t>
        <a:bodyPr/>
        <a:lstStyle/>
        <a:p>
          <a:endParaRPr lang="en-US"/>
        </a:p>
      </dgm:t>
    </dgm:pt>
    <dgm:pt modelId="{FF99E6CA-B733-4D3F-BA67-0F195DA01E8A}">
      <dgm:prSet/>
      <dgm:spPr/>
      <dgm:t>
        <a:bodyPr/>
        <a:lstStyle/>
        <a:p>
          <a:r>
            <a:rPr lang="en-US" dirty="0"/>
            <a:t>Feature engineering </a:t>
          </a:r>
        </a:p>
      </dgm:t>
    </dgm:pt>
    <dgm:pt modelId="{BD39B00B-4A46-4B3C-B58B-6D844CB459CD}" type="parTrans" cxnId="{015994E1-1804-4FAB-94BC-DF4FACC43FB5}">
      <dgm:prSet/>
      <dgm:spPr/>
      <dgm:t>
        <a:bodyPr/>
        <a:lstStyle/>
        <a:p>
          <a:endParaRPr lang="en-US"/>
        </a:p>
      </dgm:t>
    </dgm:pt>
    <dgm:pt modelId="{A85E4CDD-3FFB-4AA4-BD3D-758D2E063E48}" type="sibTrans" cxnId="{015994E1-1804-4FAB-94BC-DF4FACC43FB5}">
      <dgm:prSet/>
      <dgm:spPr/>
      <dgm:t>
        <a:bodyPr/>
        <a:lstStyle/>
        <a:p>
          <a:endParaRPr lang="en-US"/>
        </a:p>
      </dgm:t>
    </dgm:pt>
    <dgm:pt modelId="{1D9CBFF6-F3F4-464C-94F6-C4BD34C25491}">
      <dgm:prSet/>
      <dgm:spPr/>
      <dgm:t>
        <a:bodyPr/>
        <a:lstStyle/>
        <a:p>
          <a:r>
            <a:rPr lang="en-US"/>
            <a:t>Dimensionality reduction</a:t>
          </a:r>
        </a:p>
      </dgm:t>
    </dgm:pt>
    <dgm:pt modelId="{38B21825-A09A-4C97-B5A7-02813D0D5DA0}" type="parTrans" cxnId="{3946681D-F64A-4FC2-9A2C-5D87DE347A2B}">
      <dgm:prSet/>
      <dgm:spPr/>
      <dgm:t>
        <a:bodyPr/>
        <a:lstStyle/>
        <a:p>
          <a:endParaRPr lang="en-US"/>
        </a:p>
      </dgm:t>
    </dgm:pt>
    <dgm:pt modelId="{CA3A8F65-404F-4E16-86D5-947723532248}" type="sibTrans" cxnId="{3946681D-F64A-4FC2-9A2C-5D87DE347A2B}">
      <dgm:prSet/>
      <dgm:spPr/>
      <dgm:t>
        <a:bodyPr/>
        <a:lstStyle/>
        <a:p>
          <a:endParaRPr lang="en-US"/>
        </a:p>
      </dgm:t>
    </dgm:pt>
    <dgm:pt modelId="{911C675D-0E97-4428-BE00-56F5B638A3EA}" type="pres">
      <dgm:prSet presAssocID="{2C81401C-1D43-4484-A654-1B869DC5FDEE}" presName="Name0" presStyleCnt="0">
        <dgm:presLayoutVars>
          <dgm:dir/>
          <dgm:animLvl val="lvl"/>
          <dgm:resizeHandles val="exact"/>
        </dgm:presLayoutVars>
      </dgm:prSet>
      <dgm:spPr/>
    </dgm:pt>
    <dgm:pt modelId="{CB651791-AFD9-45DA-8D83-38CE8B82BBE8}" type="pres">
      <dgm:prSet presAssocID="{C0CA060D-3A70-4968-8FE7-FA3A4FBD32E9}" presName="linNode" presStyleCnt="0"/>
      <dgm:spPr/>
    </dgm:pt>
    <dgm:pt modelId="{D63AC894-547A-490B-9897-E807F57C5C2B}" type="pres">
      <dgm:prSet presAssocID="{C0CA060D-3A70-4968-8FE7-FA3A4FBD32E9}" presName="parentText" presStyleLbl="node1" presStyleIdx="0" presStyleCnt="6">
        <dgm:presLayoutVars>
          <dgm:chMax val="1"/>
          <dgm:bulletEnabled val="1"/>
        </dgm:presLayoutVars>
      </dgm:prSet>
      <dgm:spPr/>
    </dgm:pt>
    <dgm:pt modelId="{4397CD2E-50A3-4B08-AF73-7BCC9A6427BB}" type="pres">
      <dgm:prSet presAssocID="{DCE2CC81-BE3C-47A9-AAEF-BB9D37623C44}" presName="sp" presStyleCnt="0"/>
      <dgm:spPr/>
    </dgm:pt>
    <dgm:pt modelId="{9B6AE93A-D161-4384-9F7C-B6299D07C312}" type="pres">
      <dgm:prSet presAssocID="{58606F49-D89C-48AE-A18E-F576343DC5C6}" presName="linNode" presStyleCnt="0"/>
      <dgm:spPr/>
    </dgm:pt>
    <dgm:pt modelId="{5CA7BBD1-2DF4-406A-A846-F2C7E4155E86}" type="pres">
      <dgm:prSet presAssocID="{58606F49-D89C-48AE-A18E-F576343DC5C6}" presName="parentText" presStyleLbl="node1" presStyleIdx="1" presStyleCnt="6">
        <dgm:presLayoutVars>
          <dgm:chMax val="1"/>
          <dgm:bulletEnabled val="1"/>
        </dgm:presLayoutVars>
      </dgm:prSet>
      <dgm:spPr/>
    </dgm:pt>
    <dgm:pt modelId="{78681EE6-C12F-4A0C-8E56-9B24B245C8B1}" type="pres">
      <dgm:prSet presAssocID="{F2D9C5C2-1F8C-4EFA-B527-76658967F610}" presName="sp" presStyleCnt="0"/>
      <dgm:spPr/>
    </dgm:pt>
    <dgm:pt modelId="{EA257C31-E3DA-4332-A000-F1281CB3A0C2}" type="pres">
      <dgm:prSet presAssocID="{FEF809F1-BB7D-42A9-BDB9-E71AA5A53150}" presName="linNode" presStyleCnt="0"/>
      <dgm:spPr/>
    </dgm:pt>
    <dgm:pt modelId="{048405C7-9B3D-4877-BE31-C09ADD44F60B}" type="pres">
      <dgm:prSet presAssocID="{FEF809F1-BB7D-42A9-BDB9-E71AA5A53150}" presName="parentText" presStyleLbl="node1" presStyleIdx="2" presStyleCnt="6">
        <dgm:presLayoutVars>
          <dgm:chMax val="1"/>
          <dgm:bulletEnabled val="1"/>
        </dgm:presLayoutVars>
      </dgm:prSet>
      <dgm:spPr/>
    </dgm:pt>
    <dgm:pt modelId="{4FC56FA4-3656-45A7-85D3-51C65799F1E3}" type="pres">
      <dgm:prSet presAssocID="{A46FBC9B-E49E-4BAE-87BB-08D26086DB6E}" presName="sp" presStyleCnt="0"/>
      <dgm:spPr/>
    </dgm:pt>
    <dgm:pt modelId="{E6A8DBAD-1607-42D8-9813-68F8BB94BE64}" type="pres">
      <dgm:prSet presAssocID="{FF714AB7-061F-4589-B0D2-630AED2A86FF}" presName="linNode" presStyleCnt="0"/>
      <dgm:spPr/>
    </dgm:pt>
    <dgm:pt modelId="{1E861C2B-B2D2-4ECB-A5E8-421E6E411E6F}" type="pres">
      <dgm:prSet presAssocID="{FF714AB7-061F-4589-B0D2-630AED2A86FF}" presName="parentText" presStyleLbl="node1" presStyleIdx="3" presStyleCnt="6">
        <dgm:presLayoutVars>
          <dgm:chMax val="1"/>
          <dgm:bulletEnabled val="1"/>
        </dgm:presLayoutVars>
      </dgm:prSet>
      <dgm:spPr/>
    </dgm:pt>
    <dgm:pt modelId="{884A35A9-5D4D-4350-9302-4947D9A7F931}" type="pres">
      <dgm:prSet presAssocID="{7686C12B-97A3-4D1D-89E4-4C6F4D06BD38}" presName="sp" presStyleCnt="0"/>
      <dgm:spPr/>
    </dgm:pt>
    <dgm:pt modelId="{CA678B0F-E680-4D3C-899F-368A82D3DDA6}" type="pres">
      <dgm:prSet presAssocID="{FF99E6CA-B733-4D3F-BA67-0F195DA01E8A}" presName="linNode" presStyleCnt="0"/>
      <dgm:spPr/>
    </dgm:pt>
    <dgm:pt modelId="{4D5320B5-4737-46BC-B960-45EA23AFC5BD}" type="pres">
      <dgm:prSet presAssocID="{FF99E6CA-B733-4D3F-BA67-0F195DA01E8A}" presName="parentText" presStyleLbl="node1" presStyleIdx="4" presStyleCnt="6">
        <dgm:presLayoutVars>
          <dgm:chMax val="1"/>
          <dgm:bulletEnabled val="1"/>
        </dgm:presLayoutVars>
      </dgm:prSet>
      <dgm:spPr/>
    </dgm:pt>
    <dgm:pt modelId="{99CA8671-FCA6-429B-BB0D-70345D56C8ED}" type="pres">
      <dgm:prSet presAssocID="{A85E4CDD-3FFB-4AA4-BD3D-758D2E063E48}" presName="sp" presStyleCnt="0"/>
      <dgm:spPr/>
    </dgm:pt>
    <dgm:pt modelId="{8EC74725-7D62-4D6E-9519-F8E49B75C4AC}" type="pres">
      <dgm:prSet presAssocID="{1D9CBFF6-F3F4-464C-94F6-C4BD34C25491}" presName="linNode" presStyleCnt="0"/>
      <dgm:spPr/>
    </dgm:pt>
    <dgm:pt modelId="{AC0D4652-D598-40D0-8C5E-CB93CDC10A6D}" type="pres">
      <dgm:prSet presAssocID="{1D9CBFF6-F3F4-464C-94F6-C4BD34C25491}" presName="parentText" presStyleLbl="node1" presStyleIdx="5" presStyleCnt="6">
        <dgm:presLayoutVars>
          <dgm:chMax val="1"/>
          <dgm:bulletEnabled val="1"/>
        </dgm:presLayoutVars>
      </dgm:prSet>
      <dgm:spPr/>
    </dgm:pt>
  </dgm:ptLst>
  <dgm:cxnLst>
    <dgm:cxn modelId="{0CCDDF18-52D0-4630-9572-78D850481093}" type="presOf" srcId="{FF714AB7-061F-4589-B0D2-630AED2A86FF}" destId="{1E861C2B-B2D2-4ECB-A5E8-421E6E411E6F}" srcOrd="0" destOrd="0" presId="urn:microsoft.com/office/officeart/2005/8/layout/vList5"/>
    <dgm:cxn modelId="{2021861A-4B03-48F9-ABB2-D211814D2D69}" srcId="{2C81401C-1D43-4484-A654-1B869DC5FDEE}" destId="{FEF809F1-BB7D-42A9-BDB9-E71AA5A53150}" srcOrd="2" destOrd="0" parTransId="{423E39D2-3F05-4B31-9D85-1B3189B0EC04}" sibTransId="{A46FBC9B-E49E-4BAE-87BB-08D26086DB6E}"/>
    <dgm:cxn modelId="{3946681D-F64A-4FC2-9A2C-5D87DE347A2B}" srcId="{2C81401C-1D43-4484-A654-1B869DC5FDEE}" destId="{1D9CBFF6-F3F4-464C-94F6-C4BD34C25491}" srcOrd="5" destOrd="0" parTransId="{38B21825-A09A-4C97-B5A7-02813D0D5DA0}" sibTransId="{CA3A8F65-404F-4E16-86D5-947723532248}"/>
    <dgm:cxn modelId="{7B6E302B-2D7B-4C14-A833-7106F0CDD723}" type="presOf" srcId="{2C81401C-1D43-4484-A654-1B869DC5FDEE}" destId="{911C675D-0E97-4428-BE00-56F5B638A3EA}" srcOrd="0" destOrd="0" presId="urn:microsoft.com/office/officeart/2005/8/layout/vList5"/>
    <dgm:cxn modelId="{5D8AF033-9240-45AD-B06F-836295E367B2}" type="presOf" srcId="{58606F49-D89C-48AE-A18E-F576343DC5C6}" destId="{5CA7BBD1-2DF4-406A-A846-F2C7E4155E86}" srcOrd="0" destOrd="0" presId="urn:microsoft.com/office/officeart/2005/8/layout/vList5"/>
    <dgm:cxn modelId="{2E2C3B38-01C5-4D71-A4AE-1C587F23A48E}" type="presOf" srcId="{FF99E6CA-B733-4D3F-BA67-0F195DA01E8A}" destId="{4D5320B5-4737-46BC-B960-45EA23AFC5BD}" srcOrd="0" destOrd="0" presId="urn:microsoft.com/office/officeart/2005/8/layout/vList5"/>
    <dgm:cxn modelId="{40E1A163-09B9-465F-8DC4-05B32D5298F2}" srcId="{2C81401C-1D43-4484-A654-1B869DC5FDEE}" destId="{58606F49-D89C-48AE-A18E-F576343DC5C6}" srcOrd="1" destOrd="0" parTransId="{B98BCBC9-9922-469D-A158-AFA1A7F1EF99}" sibTransId="{F2D9C5C2-1F8C-4EFA-B527-76658967F610}"/>
    <dgm:cxn modelId="{748C20B6-226E-4431-B1F7-778E525F4FC0}" type="presOf" srcId="{1D9CBFF6-F3F4-464C-94F6-C4BD34C25491}" destId="{AC0D4652-D598-40D0-8C5E-CB93CDC10A6D}" srcOrd="0" destOrd="0" presId="urn:microsoft.com/office/officeart/2005/8/layout/vList5"/>
    <dgm:cxn modelId="{E6559DCB-C5F8-473F-A5B3-82AA5FC5FE11}" type="presOf" srcId="{C0CA060D-3A70-4968-8FE7-FA3A4FBD32E9}" destId="{D63AC894-547A-490B-9897-E807F57C5C2B}" srcOrd="0" destOrd="0" presId="urn:microsoft.com/office/officeart/2005/8/layout/vList5"/>
    <dgm:cxn modelId="{E09F0FD4-1B22-4C9C-8940-E99F8628D051}" srcId="{2C81401C-1D43-4484-A654-1B869DC5FDEE}" destId="{C0CA060D-3A70-4968-8FE7-FA3A4FBD32E9}" srcOrd="0" destOrd="0" parTransId="{A1C24366-59F1-423E-ACD1-D780D22AE8D8}" sibTransId="{DCE2CC81-BE3C-47A9-AAEF-BB9D37623C44}"/>
    <dgm:cxn modelId="{015994E1-1804-4FAB-94BC-DF4FACC43FB5}" srcId="{2C81401C-1D43-4484-A654-1B869DC5FDEE}" destId="{FF99E6CA-B733-4D3F-BA67-0F195DA01E8A}" srcOrd="4" destOrd="0" parTransId="{BD39B00B-4A46-4B3C-B58B-6D844CB459CD}" sibTransId="{A85E4CDD-3FFB-4AA4-BD3D-758D2E063E48}"/>
    <dgm:cxn modelId="{6112D3EA-79DB-4BD6-B252-1EA624881490}" type="presOf" srcId="{FEF809F1-BB7D-42A9-BDB9-E71AA5A53150}" destId="{048405C7-9B3D-4877-BE31-C09ADD44F60B}" srcOrd="0" destOrd="0" presId="urn:microsoft.com/office/officeart/2005/8/layout/vList5"/>
    <dgm:cxn modelId="{3F0916F7-99A4-4089-8A37-0AF311C87DF2}" srcId="{2C81401C-1D43-4484-A654-1B869DC5FDEE}" destId="{FF714AB7-061F-4589-B0D2-630AED2A86FF}" srcOrd="3" destOrd="0" parTransId="{BBC29237-A5D4-4B24-B51E-C79D87EA863E}" sibTransId="{7686C12B-97A3-4D1D-89E4-4C6F4D06BD38}"/>
    <dgm:cxn modelId="{B0173380-EAF1-4ABE-9D35-CB5C270215E2}" type="presParOf" srcId="{911C675D-0E97-4428-BE00-56F5B638A3EA}" destId="{CB651791-AFD9-45DA-8D83-38CE8B82BBE8}" srcOrd="0" destOrd="0" presId="urn:microsoft.com/office/officeart/2005/8/layout/vList5"/>
    <dgm:cxn modelId="{F6FDAB7C-D1F9-4E57-98CA-06A45A51B234}" type="presParOf" srcId="{CB651791-AFD9-45DA-8D83-38CE8B82BBE8}" destId="{D63AC894-547A-490B-9897-E807F57C5C2B}" srcOrd="0" destOrd="0" presId="urn:microsoft.com/office/officeart/2005/8/layout/vList5"/>
    <dgm:cxn modelId="{30405C50-9F30-4F0F-82CB-289128FBEC9C}" type="presParOf" srcId="{911C675D-0E97-4428-BE00-56F5B638A3EA}" destId="{4397CD2E-50A3-4B08-AF73-7BCC9A6427BB}" srcOrd="1" destOrd="0" presId="urn:microsoft.com/office/officeart/2005/8/layout/vList5"/>
    <dgm:cxn modelId="{5895443F-7F7E-4276-AAE1-BD7295F04A72}" type="presParOf" srcId="{911C675D-0E97-4428-BE00-56F5B638A3EA}" destId="{9B6AE93A-D161-4384-9F7C-B6299D07C312}" srcOrd="2" destOrd="0" presId="urn:microsoft.com/office/officeart/2005/8/layout/vList5"/>
    <dgm:cxn modelId="{C0071FC3-7617-4C60-B87F-67ACF3177D5F}" type="presParOf" srcId="{9B6AE93A-D161-4384-9F7C-B6299D07C312}" destId="{5CA7BBD1-2DF4-406A-A846-F2C7E4155E86}" srcOrd="0" destOrd="0" presId="urn:microsoft.com/office/officeart/2005/8/layout/vList5"/>
    <dgm:cxn modelId="{7FE02CCA-0E40-47DD-9794-19AB02A80DCD}" type="presParOf" srcId="{911C675D-0E97-4428-BE00-56F5B638A3EA}" destId="{78681EE6-C12F-4A0C-8E56-9B24B245C8B1}" srcOrd="3" destOrd="0" presId="urn:microsoft.com/office/officeart/2005/8/layout/vList5"/>
    <dgm:cxn modelId="{6E90F043-458B-4868-B97D-4BFE5CE91C79}" type="presParOf" srcId="{911C675D-0E97-4428-BE00-56F5B638A3EA}" destId="{EA257C31-E3DA-4332-A000-F1281CB3A0C2}" srcOrd="4" destOrd="0" presId="urn:microsoft.com/office/officeart/2005/8/layout/vList5"/>
    <dgm:cxn modelId="{CCC87503-7423-4030-91AA-171707D834AF}" type="presParOf" srcId="{EA257C31-E3DA-4332-A000-F1281CB3A0C2}" destId="{048405C7-9B3D-4877-BE31-C09ADD44F60B}" srcOrd="0" destOrd="0" presId="urn:microsoft.com/office/officeart/2005/8/layout/vList5"/>
    <dgm:cxn modelId="{82705AE9-43E3-4685-A0B3-1199351DCC20}" type="presParOf" srcId="{911C675D-0E97-4428-BE00-56F5B638A3EA}" destId="{4FC56FA4-3656-45A7-85D3-51C65799F1E3}" srcOrd="5" destOrd="0" presId="urn:microsoft.com/office/officeart/2005/8/layout/vList5"/>
    <dgm:cxn modelId="{6D1C9CCC-CA1B-4E95-B2B5-6776B24C2D64}" type="presParOf" srcId="{911C675D-0E97-4428-BE00-56F5B638A3EA}" destId="{E6A8DBAD-1607-42D8-9813-68F8BB94BE64}" srcOrd="6" destOrd="0" presId="urn:microsoft.com/office/officeart/2005/8/layout/vList5"/>
    <dgm:cxn modelId="{129BA102-646B-4639-AAF9-F130050A0C99}" type="presParOf" srcId="{E6A8DBAD-1607-42D8-9813-68F8BB94BE64}" destId="{1E861C2B-B2D2-4ECB-A5E8-421E6E411E6F}" srcOrd="0" destOrd="0" presId="urn:microsoft.com/office/officeart/2005/8/layout/vList5"/>
    <dgm:cxn modelId="{343DCB24-3295-4BBD-ACD5-198E4712890A}" type="presParOf" srcId="{911C675D-0E97-4428-BE00-56F5B638A3EA}" destId="{884A35A9-5D4D-4350-9302-4947D9A7F931}" srcOrd="7" destOrd="0" presId="urn:microsoft.com/office/officeart/2005/8/layout/vList5"/>
    <dgm:cxn modelId="{8F493AA8-4860-4935-A24E-A1DF2C70F9AD}" type="presParOf" srcId="{911C675D-0E97-4428-BE00-56F5B638A3EA}" destId="{CA678B0F-E680-4D3C-899F-368A82D3DDA6}" srcOrd="8" destOrd="0" presId="urn:microsoft.com/office/officeart/2005/8/layout/vList5"/>
    <dgm:cxn modelId="{0A7C6BBB-C07C-4949-A6D2-B9B13FA0D87E}" type="presParOf" srcId="{CA678B0F-E680-4D3C-899F-368A82D3DDA6}" destId="{4D5320B5-4737-46BC-B960-45EA23AFC5BD}" srcOrd="0" destOrd="0" presId="urn:microsoft.com/office/officeart/2005/8/layout/vList5"/>
    <dgm:cxn modelId="{4348C7A8-13A9-43C9-9066-EA13CA28283E}" type="presParOf" srcId="{911C675D-0E97-4428-BE00-56F5B638A3EA}" destId="{99CA8671-FCA6-429B-BB0D-70345D56C8ED}" srcOrd="9" destOrd="0" presId="urn:microsoft.com/office/officeart/2005/8/layout/vList5"/>
    <dgm:cxn modelId="{32F59BD2-70DD-48CF-89D2-493BFD8CFE30}" type="presParOf" srcId="{911C675D-0E97-4428-BE00-56F5B638A3EA}" destId="{8EC74725-7D62-4D6E-9519-F8E49B75C4AC}" srcOrd="10" destOrd="0" presId="urn:microsoft.com/office/officeart/2005/8/layout/vList5"/>
    <dgm:cxn modelId="{DC7EEF7A-FECD-46E7-8778-CB1E8CDB48B7}" type="presParOf" srcId="{8EC74725-7D62-4D6E-9519-F8E49B75C4AC}" destId="{AC0D4652-D598-40D0-8C5E-CB93CDC10A6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608A5-B4E1-4439-85E4-8EB675417A75}">
      <dsp:nvSpPr>
        <dsp:cNvPr id="0" name=""/>
        <dsp:cNvSpPr/>
      </dsp:nvSpPr>
      <dsp:spPr>
        <a:xfrm>
          <a:off x="0" y="318"/>
          <a:ext cx="9604375" cy="4379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F21E2C-B72F-4A14-9109-FA61E7A98BA8}">
      <dsp:nvSpPr>
        <dsp:cNvPr id="0" name=""/>
        <dsp:cNvSpPr/>
      </dsp:nvSpPr>
      <dsp:spPr>
        <a:xfrm>
          <a:off x="132480" y="98857"/>
          <a:ext cx="240873" cy="2408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CA49D3-3D11-44A5-9F17-DE13736EC77E}">
      <dsp:nvSpPr>
        <dsp:cNvPr id="0" name=""/>
        <dsp:cNvSpPr/>
      </dsp:nvSpPr>
      <dsp:spPr>
        <a:xfrm>
          <a:off x="505834" y="318"/>
          <a:ext cx="9098540" cy="437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350" tIns="46350" rIns="46350" bIns="46350" numCol="1" spcCol="1270" anchor="ctr" anchorCtr="0">
          <a:noAutofit/>
        </a:bodyPr>
        <a:lstStyle/>
        <a:p>
          <a:pPr marL="0" lvl="0" indent="0" algn="l" defTabSz="711200">
            <a:lnSpc>
              <a:spcPct val="90000"/>
            </a:lnSpc>
            <a:spcBef>
              <a:spcPct val="0"/>
            </a:spcBef>
            <a:spcAft>
              <a:spcPct val="35000"/>
            </a:spcAft>
            <a:buNone/>
          </a:pPr>
          <a:r>
            <a:rPr lang="en-US" sz="1600" kern="1200"/>
            <a:t>Introduction to the problem statement</a:t>
          </a:r>
        </a:p>
      </dsp:txBody>
      <dsp:txXfrm>
        <a:off x="505834" y="318"/>
        <a:ext cx="9098540" cy="437951"/>
      </dsp:txXfrm>
    </dsp:sp>
    <dsp:sp modelId="{7AE9AF38-7A32-4EF0-8156-66655EE6574E}">
      <dsp:nvSpPr>
        <dsp:cNvPr id="0" name=""/>
        <dsp:cNvSpPr/>
      </dsp:nvSpPr>
      <dsp:spPr>
        <a:xfrm>
          <a:off x="0" y="547757"/>
          <a:ext cx="9604375" cy="4379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E2BBF3-F1AC-496A-8B00-0C5457B8C6EE}">
      <dsp:nvSpPr>
        <dsp:cNvPr id="0" name=""/>
        <dsp:cNvSpPr/>
      </dsp:nvSpPr>
      <dsp:spPr>
        <a:xfrm>
          <a:off x="132480" y="646297"/>
          <a:ext cx="240873" cy="2408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AF15FD-676B-4FEC-AFE5-7C72515961FC}">
      <dsp:nvSpPr>
        <dsp:cNvPr id="0" name=""/>
        <dsp:cNvSpPr/>
      </dsp:nvSpPr>
      <dsp:spPr>
        <a:xfrm>
          <a:off x="505834" y="547757"/>
          <a:ext cx="9098540" cy="437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350" tIns="46350" rIns="46350" bIns="46350" numCol="1" spcCol="1270" anchor="ctr" anchorCtr="0">
          <a:noAutofit/>
        </a:bodyPr>
        <a:lstStyle/>
        <a:p>
          <a:pPr marL="0" lvl="0" indent="0" algn="l" defTabSz="711200">
            <a:lnSpc>
              <a:spcPct val="90000"/>
            </a:lnSpc>
            <a:spcBef>
              <a:spcPct val="0"/>
            </a:spcBef>
            <a:spcAft>
              <a:spcPct val="35000"/>
            </a:spcAft>
            <a:buNone/>
          </a:pPr>
          <a:r>
            <a:rPr lang="en-US" sz="1600" kern="1200"/>
            <a:t>Business objectives</a:t>
          </a:r>
        </a:p>
      </dsp:txBody>
      <dsp:txXfrm>
        <a:off x="505834" y="547757"/>
        <a:ext cx="9098540" cy="437951"/>
      </dsp:txXfrm>
    </dsp:sp>
    <dsp:sp modelId="{3705B179-8398-4993-B60E-0308A3D593A4}">
      <dsp:nvSpPr>
        <dsp:cNvPr id="0" name=""/>
        <dsp:cNvSpPr/>
      </dsp:nvSpPr>
      <dsp:spPr>
        <a:xfrm>
          <a:off x="0" y="1095197"/>
          <a:ext cx="9604375" cy="4379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E67E21-4B47-4660-88B3-D19483FC3B1A}">
      <dsp:nvSpPr>
        <dsp:cNvPr id="0" name=""/>
        <dsp:cNvSpPr/>
      </dsp:nvSpPr>
      <dsp:spPr>
        <a:xfrm>
          <a:off x="132480" y="1193736"/>
          <a:ext cx="240873" cy="2408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C07F01-4D82-4D79-8DE5-18FE9EEF2B43}">
      <dsp:nvSpPr>
        <dsp:cNvPr id="0" name=""/>
        <dsp:cNvSpPr/>
      </dsp:nvSpPr>
      <dsp:spPr>
        <a:xfrm>
          <a:off x="505834" y="1095197"/>
          <a:ext cx="9098540" cy="437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350" tIns="46350" rIns="46350" bIns="46350" numCol="1" spcCol="1270" anchor="ctr" anchorCtr="0">
          <a:noAutofit/>
        </a:bodyPr>
        <a:lstStyle/>
        <a:p>
          <a:pPr marL="0" lvl="0" indent="0" algn="l" defTabSz="711200">
            <a:lnSpc>
              <a:spcPct val="90000"/>
            </a:lnSpc>
            <a:spcBef>
              <a:spcPct val="0"/>
            </a:spcBef>
            <a:spcAft>
              <a:spcPct val="35000"/>
            </a:spcAft>
            <a:buNone/>
          </a:pPr>
          <a:r>
            <a:rPr lang="en-US" sz="1600" kern="1200"/>
            <a:t>About the data set</a:t>
          </a:r>
        </a:p>
      </dsp:txBody>
      <dsp:txXfrm>
        <a:off x="505834" y="1095197"/>
        <a:ext cx="9098540" cy="437951"/>
      </dsp:txXfrm>
    </dsp:sp>
    <dsp:sp modelId="{FD898F01-E009-4388-9FD3-4FD1EA750A5D}">
      <dsp:nvSpPr>
        <dsp:cNvPr id="0" name=""/>
        <dsp:cNvSpPr/>
      </dsp:nvSpPr>
      <dsp:spPr>
        <a:xfrm>
          <a:off x="0" y="1642637"/>
          <a:ext cx="9604375" cy="4379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E78342-322D-4DE1-B555-BA30416D0C11}">
      <dsp:nvSpPr>
        <dsp:cNvPr id="0" name=""/>
        <dsp:cNvSpPr/>
      </dsp:nvSpPr>
      <dsp:spPr>
        <a:xfrm>
          <a:off x="132480" y="1741176"/>
          <a:ext cx="240873" cy="2408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8E1368-0427-4488-B981-BCBE031C5645}">
      <dsp:nvSpPr>
        <dsp:cNvPr id="0" name=""/>
        <dsp:cNvSpPr/>
      </dsp:nvSpPr>
      <dsp:spPr>
        <a:xfrm>
          <a:off x="505834" y="1642637"/>
          <a:ext cx="9098540" cy="437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350" tIns="46350" rIns="46350" bIns="46350" numCol="1" spcCol="1270" anchor="ctr" anchorCtr="0">
          <a:noAutofit/>
        </a:bodyPr>
        <a:lstStyle/>
        <a:p>
          <a:pPr marL="0" lvl="0" indent="0" algn="l" defTabSz="711200">
            <a:lnSpc>
              <a:spcPct val="90000"/>
            </a:lnSpc>
            <a:spcBef>
              <a:spcPct val="0"/>
            </a:spcBef>
            <a:spcAft>
              <a:spcPct val="35000"/>
            </a:spcAft>
            <a:buNone/>
          </a:pPr>
          <a:r>
            <a:rPr lang="en-US" sz="1600" kern="1200"/>
            <a:t>Proposed solution</a:t>
          </a:r>
        </a:p>
      </dsp:txBody>
      <dsp:txXfrm>
        <a:off x="505834" y="1642637"/>
        <a:ext cx="9098540" cy="437951"/>
      </dsp:txXfrm>
    </dsp:sp>
    <dsp:sp modelId="{4C86F2A6-4A30-4189-9423-D19BF8C6FD10}">
      <dsp:nvSpPr>
        <dsp:cNvPr id="0" name=""/>
        <dsp:cNvSpPr/>
      </dsp:nvSpPr>
      <dsp:spPr>
        <a:xfrm>
          <a:off x="0" y="2190077"/>
          <a:ext cx="9604375" cy="4379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3CC363-7522-4CFA-BAF1-AC2F7E8B4D90}">
      <dsp:nvSpPr>
        <dsp:cNvPr id="0" name=""/>
        <dsp:cNvSpPr/>
      </dsp:nvSpPr>
      <dsp:spPr>
        <a:xfrm>
          <a:off x="132480" y="2288616"/>
          <a:ext cx="240873" cy="2408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00386E-AFCD-4571-BCBC-0F6E2315AEA5}">
      <dsp:nvSpPr>
        <dsp:cNvPr id="0" name=""/>
        <dsp:cNvSpPr/>
      </dsp:nvSpPr>
      <dsp:spPr>
        <a:xfrm>
          <a:off x="505834" y="2190077"/>
          <a:ext cx="9098540" cy="437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350" tIns="46350" rIns="46350" bIns="46350" numCol="1" spcCol="1270" anchor="ctr" anchorCtr="0">
          <a:noAutofit/>
        </a:bodyPr>
        <a:lstStyle/>
        <a:p>
          <a:pPr marL="0" lvl="0" indent="0" algn="l" defTabSz="711200">
            <a:lnSpc>
              <a:spcPct val="90000"/>
            </a:lnSpc>
            <a:spcBef>
              <a:spcPct val="0"/>
            </a:spcBef>
            <a:spcAft>
              <a:spcPct val="35000"/>
            </a:spcAft>
            <a:buNone/>
          </a:pPr>
          <a:r>
            <a:rPr lang="en-US" sz="1600" kern="1200"/>
            <a:t>Data preparation &amp; Modelling</a:t>
          </a:r>
        </a:p>
      </dsp:txBody>
      <dsp:txXfrm>
        <a:off x="505834" y="2190077"/>
        <a:ext cx="9098540" cy="437951"/>
      </dsp:txXfrm>
    </dsp:sp>
    <dsp:sp modelId="{35390BBB-FC20-4B9F-AB2E-4C57B14D875E}">
      <dsp:nvSpPr>
        <dsp:cNvPr id="0" name=""/>
        <dsp:cNvSpPr/>
      </dsp:nvSpPr>
      <dsp:spPr>
        <a:xfrm>
          <a:off x="0" y="2737517"/>
          <a:ext cx="9604375" cy="4379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1E536-172D-4FF5-9D15-6463208D6543}">
      <dsp:nvSpPr>
        <dsp:cNvPr id="0" name=""/>
        <dsp:cNvSpPr/>
      </dsp:nvSpPr>
      <dsp:spPr>
        <a:xfrm>
          <a:off x="132480" y="2836056"/>
          <a:ext cx="240873" cy="24087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55A27A-A36D-4ADB-8342-8D984CBEFEB5}">
      <dsp:nvSpPr>
        <dsp:cNvPr id="0" name=""/>
        <dsp:cNvSpPr/>
      </dsp:nvSpPr>
      <dsp:spPr>
        <a:xfrm>
          <a:off x="505834" y="2737517"/>
          <a:ext cx="9098540" cy="437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350" tIns="46350" rIns="46350" bIns="46350" numCol="1" spcCol="1270" anchor="ctr" anchorCtr="0">
          <a:noAutofit/>
        </a:bodyPr>
        <a:lstStyle/>
        <a:p>
          <a:pPr marL="0" lvl="0" indent="0" algn="l" defTabSz="711200">
            <a:lnSpc>
              <a:spcPct val="90000"/>
            </a:lnSpc>
            <a:spcBef>
              <a:spcPct val="0"/>
            </a:spcBef>
            <a:spcAft>
              <a:spcPct val="35000"/>
            </a:spcAft>
            <a:buNone/>
          </a:pPr>
          <a:r>
            <a:rPr lang="en-US" sz="1600" kern="1200"/>
            <a:t>Challenges</a:t>
          </a:r>
        </a:p>
      </dsp:txBody>
      <dsp:txXfrm>
        <a:off x="505834" y="2737517"/>
        <a:ext cx="9098540" cy="437951"/>
      </dsp:txXfrm>
    </dsp:sp>
    <dsp:sp modelId="{861A3DD3-1739-430E-A349-09E90A578FD6}">
      <dsp:nvSpPr>
        <dsp:cNvPr id="0" name=""/>
        <dsp:cNvSpPr/>
      </dsp:nvSpPr>
      <dsp:spPr>
        <a:xfrm>
          <a:off x="0" y="3284957"/>
          <a:ext cx="9604375" cy="4379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C45B3-76A5-43EB-BFB1-8934C11152FA}">
      <dsp:nvSpPr>
        <dsp:cNvPr id="0" name=""/>
        <dsp:cNvSpPr/>
      </dsp:nvSpPr>
      <dsp:spPr>
        <a:xfrm>
          <a:off x="132480" y="3383496"/>
          <a:ext cx="240873" cy="24087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30803B-69DA-4F7B-8745-723EF9AD5B21}">
      <dsp:nvSpPr>
        <dsp:cNvPr id="0" name=""/>
        <dsp:cNvSpPr/>
      </dsp:nvSpPr>
      <dsp:spPr>
        <a:xfrm>
          <a:off x="505834" y="3284957"/>
          <a:ext cx="9098540" cy="437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350" tIns="46350" rIns="46350" bIns="46350" numCol="1" spcCol="1270" anchor="ctr" anchorCtr="0">
          <a:noAutofit/>
        </a:bodyPr>
        <a:lstStyle/>
        <a:p>
          <a:pPr marL="0" lvl="0" indent="0" algn="l" defTabSz="711200">
            <a:lnSpc>
              <a:spcPct val="90000"/>
            </a:lnSpc>
            <a:spcBef>
              <a:spcPct val="0"/>
            </a:spcBef>
            <a:spcAft>
              <a:spcPct val="35000"/>
            </a:spcAft>
            <a:buNone/>
          </a:pPr>
          <a:r>
            <a:rPr lang="en-US" sz="1600" kern="1200"/>
            <a:t>Conclusion</a:t>
          </a:r>
        </a:p>
      </dsp:txBody>
      <dsp:txXfrm>
        <a:off x="505834" y="3284957"/>
        <a:ext cx="9098540" cy="437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AC894-547A-490B-9897-E807F57C5C2B}">
      <dsp:nvSpPr>
        <dsp:cNvPr id="0" name=""/>
        <dsp:cNvSpPr/>
      </dsp:nvSpPr>
      <dsp:spPr>
        <a:xfrm>
          <a:off x="3073400" y="1022"/>
          <a:ext cx="3457575" cy="59538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Data fetching </a:t>
          </a:r>
        </a:p>
      </dsp:txBody>
      <dsp:txXfrm>
        <a:off x="3102464" y="30086"/>
        <a:ext cx="3399447" cy="537261"/>
      </dsp:txXfrm>
    </dsp:sp>
    <dsp:sp modelId="{5CA7BBD1-2DF4-406A-A846-F2C7E4155E86}">
      <dsp:nvSpPr>
        <dsp:cNvPr id="0" name=""/>
        <dsp:cNvSpPr/>
      </dsp:nvSpPr>
      <dsp:spPr>
        <a:xfrm>
          <a:off x="3073400" y="626181"/>
          <a:ext cx="3457575" cy="59538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Data cleaning</a:t>
          </a:r>
        </a:p>
      </dsp:txBody>
      <dsp:txXfrm>
        <a:off x="3102464" y="655245"/>
        <a:ext cx="3399447" cy="537261"/>
      </dsp:txXfrm>
    </dsp:sp>
    <dsp:sp modelId="{048405C7-9B3D-4877-BE31-C09ADD44F60B}">
      <dsp:nvSpPr>
        <dsp:cNvPr id="0" name=""/>
        <dsp:cNvSpPr/>
      </dsp:nvSpPr>
      <dsp:spPr>
        <a:xfrm>
          <a:off x="3073400" y="1251339"/>
          <a:ext cx="3457575" cy="59538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Feature selection</a:t>
          </a:r>
        </a:p>
      </dsp:txBody>
      <dsp:txXfrm>
        <a:off x="3102464" y="1280403"/>
        <a:ext cx="3399447" cy="537261"/>
      </dsp:txXfrm>
    </dsp:sp>
    <dsp:sp modelId="{1E861C2B-B2D2-4ECB-A5E8-421E6E411E6F}">
      <dsp:nvSpPr>
        <dsp:cNvPr id="0" name=""/>
        <dsp:cNvSpPr/>
      </dsp:nvSpPr>
      <dsp:spPr>
        <a:xfrm>
          <a:off x="3073400" y="1876498"/>
          <a:ext cx="3457575" cy="59538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Data transformation </a:t>
          </a:r>
        </a:p>
      </dsp:txBody>
      <dsp:txXfrm>
        <a:off x="3102464" y="1905562"/>
        <a:ext cx="3399447" cy="537261"/>
      </dsp:txXfrm>
    </dsp:sp>
    <dsp:sp modelId="{4D5320B5-4737-46BC-B960-45EA23AFC5BD}">
      <dsp:nvSpPr>
        <dsp:cNvPr id="0" name=""/>
        <dsp:cNvSpPr/>
      </dsp:nvSpPr>
      <dsp:spPr>
        <a:xfrm>
          <a:off x="3073400" y="2501656"/>
          <a:ext cx="3457575" cy="595389"/>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Feature engineering </a:t>
          </a:r>
        </a:p>
      </dsp:txBody>
      <dsp:txXfrm>
        <a:off x="3102464" y="2530720"/>
        <a:ext cx="3399447" cy="537261"/>
      </dsp:txXfrm>
    </dsp:sp>
    <dsp:sp modelId="{AC0D4652-D598-40D0-8C5E-CB93CDC10A6D}">
      <dsp:nvSpPr>
        <dsp:cNvPr id="0" name=""/>
        <dsp:cNvSpPr/>
      </dsp:nvSpPr>
      <dsp:spPr>
        <a:xfrm>
          <a:off x="3073400" y="3126815"/>
          <a:ext cx="3457575" cy="59538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Dimensionality reduction</a:t>
          </a:r>
        </a:p>
      </dsp:txBody>
      <dsp:txXfrm>
        <a:off x="3102464" y="3155879"/>
        <a:ext cx="3399447" cy="53726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25C263-EEF1-43FC-B536-5472E236664E}" type="datetimeFigureOut">
              <a:rPr lang="en-US" smtClean="0"/>
              <a:t>12/21/2022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755CE1A-E29B-4D81-BA58-3C26DF82289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7076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5C263-EEF1-43FC-B536-5472E236664E}"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CE1A-E29B-4D81-BA58-3C26DF82289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38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5C263-EEF1-43FC-B536-5472E236664E}"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CE1A-E29B-4D81-BA58-3C26DF82289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306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5C263-EEF1-43FC-B536-5472E236664E}"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CE1A-E29B-4D81-BA58-3C26DF82289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856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5C263-EEF1-43FC-B536-5472E236664E}"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5CE1A-E29B-4D81-BA58-3C26DF82289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96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25C263-EEF1-43FC-B536-5472E236664E}"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5CE1A-E29B-4D81-BA58-3C26DF82289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099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25C263-EEF1-43FC-B536-5472E236664E}" type="datetimeFigureOut">
              <a:rPr lang="en-US" smtClean="0"/>
              <a:t>12/21/2022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5CE1A-E29B-4D81-BA58-3C26DF82289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689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25C263-EEF1-43FC-B536-5472E236664E}" type="datetimeFigureOut">
              <a:rPr lang="en-US" smtClean="0"/>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5CE1A-E29B-4D81-BA58-3C26DF82289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48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5C263-EEF1-43FC-B536-5472E236664E}" type="datetimeFigureOut">
              <a:rPr lang="en-US" smtClean="0"/>
              <a:t>12/21/2022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55CE1A-E29B-4D81-BA58-3C26DF822898}" type="slidenum">
              <a:rPr lang="en-US" smtClean="0"/>
              <a:t>‹#›</a:t>
            </a:fld>
            <a:endParaRPr lang="en-US"/>
          </a:p>
        </p:txBody>
      </p:sp>
    </p:spTree>
    <p:extLst>
      <p:ext uri="{BB962C8B-B14F-4D97-AF65-F5344CB8AC3E}">
        <p14:creationId xmlns:p14="http://schemas.microsoft.com/office/powerpoint/2010/main" val="65377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25C263-EEF1-43FC-B536-5472E236664E}"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5CE1A-E29B-4D81-BA58-3C26DF82289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933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725C263-EEF1-43FC-B536-5472E236664E}" type="datetimeFigureOut">
              <a:rPr lang="en-US" smtClean="0"/>
              <a:t>12/21/2022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755CE1A-E29B-4D81-BA58-3C26DF82289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363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25C263-EEF1-43FC-B536-5472E236664E}" type="datetimeFigureOut">
              <a:rPr lang="en-US" smtClean="0"/>
              <a:t>12/21/2022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755CE1A-E29B-4D81-BA58-3C26DF82289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727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7.xml"/><Relationship Id="rId1" Type="http://schemas.openxmlformats.org/officeDocument/2006/relationships/video" Target="https://www.youtube.com/embed/nGnNzFPDFnY?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ta.iowa.gov/Sales-Distribution/Iowa-Liquor-Sales/m3tr-qhgy/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991E0-ADE2-CA46-1119-BEE604E6AAFE}"/>
              </a:ext>
            </a:extLst>
          </p:cNvPr>
          <p:cNvSpPr>
            <a:spLocks noGrp="1"/>
          </p:cNvSpPr>
          <p:nvPr>
            <p:ph type="ctrTitle"/>
          </p:nvPr>
        </p:nvSpPr>
        <p:spPr>
          <a:xfrm>
            <a:off x="4794416" y="612987"/>
            <a:ext cx="6991184" cy="4127545"/>
          </a:xfrm>
        </p:spPr>
        <p:txBody>
          <a:bodyPr anchor="ctr">
            <a:normAutofit/>
          </a:bodyPr>
          <a:lstStyle/>
          <a:p>
            <a:pPr algn="ctr"/>
            <a:r>
              <a:rPr lang="en-US" sz="4100" b="1" dirty="0"/>
              <a:t>DATA602:</a:t>
            </a:r>
            <a:br>
              <a:rPr lang="en-US" sz="4100" b="1" dirty="0"/>
            </a:br>
            <a:r>
              <a:rPr lang="en-US" sz="4100" b="1" dirty="0"/>
              <a:t>PROJECT PRESENTATION</a:t>
            </a:r>
            <a:br>
              <a:rPr lang="en-US" sz="4100" b="1" dirty="0"/>
            </a:br>
            <a:r>
              <a:rPr lang="en-US" sz="4100" b="1" dirty="0"/>
              <a:t>TOPIC:</a:t>
            </a:r>
            <a:br>
              <a:rPr lang="en-US" sz="4100" b="1" dirty="0"/>
            </a:br>
            <a:r>
              <a:rPr lang="en-US" sz="4100" b="1" dirty="0"/>
              <a:t>ANALYZE AND FORECAST IOWA LIQUOR SALES</a:t>
            </a:r>
            <a:endParaRPr lang="en-US" sz="4100" dirty="0"/>
          </a:p>
        </p:txBody>
      </p:sp>
      <p:sp>
        <p:nvSpPr>
          <p:cNvPr id="11" name="Rectangle 10">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0CD2855-D824-F137-53FD-D662EB3EC995}"/>
              </a:ext>
            </a:extLst>
          </p:cNvPr>
          <p:cNvSpPr>
            <a:spLocks noGrp="1"/>
          </p:cNvSpPr>
          <p:nvPr>
            <p:ph type="subTitle" idx="1"/>
          </p:nvPr>
        </p:nvSpPr>
        <p:spPr>
          <a:xfrm>
            <a:off x="5078896" y="5118231"/>
            <a:ext cx="5975956" cy="977621"/>
          </a:xfrm>
        </p:spPr>
        <p:txBody>
          <a:bodyPr>
            <a:noAutofit/>
          </a:bodyPr>
          <a:lstStyle/>
          <a:p>
            <a:pPr>
              <a:lnSpc>
                <a:spcPct val="110000"/>
              </a:lnSpc>
            </a:pPr>
            <a:r>
              <a:rPr lang="en-US" b="1" dirty="0">
                <a:solidFill>
                  <a:srgbClr val="FFFFFF"/>
                </a:solidFill>
              </a:rPr>
              <a:t>PROJECT  TEAM:</a:t>
            </a:r>
          </a:p>
          <a:p>
            <a:pPr>
              <a:lnSpc>
                <a:spcPct val="110000"/>
              </a:lnSpc>
            </a:pPr>
            <a:r>
              <a:rPr lang="en-US" b="1" dirty="0">
                <a:solidFill>
                  <a:srgbClr val="FFFFFF"/>
                </a:solidFill>
              </a:rPr>
              <a:t>AKHILTEJA JAMPANI(ID: CK38174)</a:t>
            </a:r>
          </a:p>
          <a:p>
            <a:pPr>
              <a:lnSpc>
                <a:spcPct val="110000"/>
              </a:lnSpc>
            </a:pPr>
            <a:r>
              <a:rPr lang="en-US" b="1" dirty="0">
                <a:solidFill>
                  <a:srgbClr val="FFFFFF"/>
                </a:solidFill>
              </a:rPr>
              <a:t>SOHAIL SHAIK(ID: TH04570)</a:t>
            </a:r>
          </a:p>
          <a:p>
            <a:pPr>
              <a:lnSpc>
                <a:spcPct val="110000"/>
              </a:lnSpc>
            </a:pPr>
            <a:endParaRPr lang="en-US" dirty="0">
              <a:solidFill>
                <a:srgbClr val="FFFFFF"/>
              </a:solidFill>
            </a:endParaRPr>
          </a:p>
        </p:txBody>
      </p:sp>
      <p:pic>
        <p:nvPicPr>
          <p:cNvPr id="5" name="Picture 4" descr="Medicine bottles on shelf">
            <a:extLst>
              <a:ext uri="{FF2B5EF4-FFF2-40B4-BE49-F238E27FC236}">
                <a16:creationId xmlns:a16="http://schemas.microsoft.com/office/drawing/2014/main" id="{F86AD305-309A-83C0-4F56-794DDC394C75}"/>
              </a:ext>
            </a:extLst>
          </p:cNvPr>
          <p:cNvPicPr>
            <a:picLocks noChangeAspect="1"/>
          </p:cNvPicPr>
          <p:nvPr/>
        </p:nvPicPr>
        <p:blipFill rotWithShape="1">
          <a:blip r:embed="rId2"/>
          <a:srcRect l="27578" r="27151" b="-2"/>
          <a:stretch/>
        </p:blipFill>
        <p:spPr>
          <a:xfrm>
            <a:off x="3179" y="-2"/>
            <a:ext cx="4651117" cy="6858002"/>
          </a:xfrm>
          <a:prstGeom prst="rect">
            <a:avLst/>
          </a:prstGeom>
        </p:spPr>
      </p:pic>
    </p:spTree>
    <p:extLst>
      <p:ext uri="{BB962C8B-B14F-4D97-AF65-F5344CB8AC3E}">
        <p14:creationId xmlns:p14="http://schemas.microsoft.com/office/powerpoint/2010/main" val="1709882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5" name="Rectangle 67">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9">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4B5D903-916F-F3A0-C38E-B6AEC05ACB4B}"/>
              </a:ext>
            </a:extLst>
          </p:cNvPr>
          <p:cNvSpPr>
            <a:spLocks noGrp="1"/>
          </p:cNvSpPr>
          <p:nvPr>
            <p:ph type="title"/>
          </p:nvPr>
        </p:nvSpPr>
        <p:spPr>
          <a:xfrm>
            <a:off x="7555992" y="707475"/>
            <a:ext cx="3157577" cy="1312001"/>
          </a:xfrm>
        </p:spPr>
        <p:txBody>
          <a:bodyPr anchor="t">
            <a:normAutofit/>
          </a:bodyPr>
          <a:lstStyle/>
          <a:p>
            <a:r>
              <a:rPr lang="en-US" sz="2800"/>
              <a:t>Proposed solution:</a:t>
            </a:r>
          </a:p>
        </p:txBody>
      </p:sp>
      <p:cxnSp>
        <p:nvCxnSpPr>
          <p:cNvPr id="77" name="Straight Connector 71">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4"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5" name="Content Placeholder 4">
            <a:extLst>
              <a:ext uri="{FF2B5EF4-FFF2-40B4-BE49-F238E27FC236}">
                <a16:creationId xmlns:a16="http://schemas.microsoft.com/office/drawing/2014/main" id="{231853D3-BF1A-3E8F-65F7-F4AA7F3D0A90}"/>
              </a:ext>
            </a:extLst>
          </p:cNvPr>
          <p:cNvPicPr>
            <a:picLocks noChangeAspect="1"/>
          </p:cNvPicPr>
          <p:nvPr/>
        </p:nvPicPr>
        <p:blipFill>
          <a:blip r:embed="rId2"/>
          <a:stretch>
            <a:fillRect/>
          </a:stretch>
        </p:blipFill>
        <p:spPr>
          <a:xfrm>
            <a:off x="1359703" y="707475"/>
            <a:ext cx="5314310" cy="5507058"/>
          </a:xfrm>
          <a:prstGeom prst="rect">
            <a:avLst/>
          </a:prstGeom>
        </p:spPr>
      </p:pic>
      <p:sp>
        <p:nvSpPr>
          <p:cNvPr id="9" name="Content Placeholder 8">
            <a:extLst>
              <a:ext uri="{FF2B5EF4-FFF2-40B4-BE49-F238E27FC236}">
                <a16:creationId xmlns:a16="http://schemas.microsoft.com/office/drawing/2014/main" id="{E60F7FF9-F06B-5F7D-1882-CD58C04256CC}"/>
              </a:ext>
            </a:extLst>
          </p:cNvPr>
          <p:cNvSpPr>
            <a:spLocks noGrp="1"/>
          </p:cNvSpPr>
          <p:nvPr>
            <p:ph idx="1"/>
          </p:nvPr>
        </p:nvSpPr>
        <p:spPr>
          <a:xfrm>
            <a:off x="7554138" y="2273608"/>
            <a:ext cx="3159432" cy="3940925"/>
          </a:xfrm>
        </p:spPr>
        <p:txBody>
          <a:bodyPr>
            <a:normAutofit/>
          </a:bodyPr>
          <a:lstStyle/>
          <a:p>
            <a:pPr>
              <a:buFont typeface="Wingdings" panose="05000000000000000000" pitchFamily="2" charset="2"/>
              <a:buChar char="Ø"/>
            </a:pPr>
            <a:r>
              <a:rPr lang="en-US" dirty="0"/>
              <a:t> In this project, we are following the standard CRISP-DM process.</a:t>
            </a:r>
          </a:p>
          <a:p>
            <a:pPr>
              <a:buFont typeface="Wingdings" panose="05000000000000000000" pitchFamily="2" charset="2"/>
              <a:buChar char="Ø"/>
            </a:pPr>
            <a:r>
              <a:rPr lang="en-US" dirty="0"/>
              <a:t> We have seen business objectives and data understanding.</a:t>
            </a:r>
          </a:p>
        </p:txBody>
      </p:sp>
    </p:spTree>
    <p:extLst>
      <p:ext uri="{BB962C8B-B14F-4D97-AF65-F5344CB8AC3E}">
        <p14:creationId xmlns:p14="http://schemas.microsoft.com/office/powerpoint/2010/main" val="3314929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4" name="Rectangle 1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0181F-1FBC-3AE4-E846-A2888C689C1F}"/>
              </a:ext>
            </a:extLst>
          </p:cNvPr>
          <p:cNvSpPr>
            <a:spLocks noGrp="1"/>
          </p:cNvSpPr>
          <p:nvPr>
            <p:ph type="title"/>
          </p:nvPr>
        </p:nvSpPr>
        <p:spPr>
          <a:xfrm>
            <a:off x="1451579" y="804519"/>
            <a:ext cx="9603275" cy="1049235"/>
          </a:xfrm>
        </p:spPr>
        <p:txBody>
          <a:bodyPr>
            <a:normAutofit/>
          </a:bodyPr>
          <a:lstStyle/>
          <a:p>
            <a:r>
              <a:rPr lang="en-US" dirty="0"/>
              <a:t>data preparation :</a:t>
            </a:r>
          </a:p>
        </p:txBody>
      </p:sp>
      <p:cxnSp>
        <p:nvCxnSpPr>
          <p:cNvPr id="35" name="Straight Connector 2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6" name="Rectangle 2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 name="Content Placeholder 2">
            <a:extLst>
              <a:ext uri="{FF2B5EF4-FFF2-40B4-BE49-F238E27FC236}">
                <a16:creationId xmlns:a16="http://schemas.microsoft.com/office/drawing/2014/main" id="{E01AF1F7-3BE7-DE1B-9522-9CABDCA4E3A0}"/>
              </a:ext>
            </a:extLst>
          </p:cNvPr>
          <p:cNvGraphicFramePr>
            <a:graphicFrameLocks noGrp="1"/>
          </p:cNvGraphicFramePr>
          <p:nvPr>
            <p:ph idx="1"/>
            <p:extLst>
              <p:ext uri="{D42A27DB-BD31-4B8C-83A1-F6EECF244321}">
                <p14:modId xmlns:p14="http://schemas.microsoft.com/office/powerpoint/2010/main" val="2758632382"/>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472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D8A35-6352-C04A-9BAE-29D0FF2005F3}"/>
              </a:ext>
            </a:extLst>
          </p:cNvPr>
          <p:cNvSpPr>
            <a:spLocks noGrp="1"/>
          </p:cNvSpPr>
          <p:nvPr>
            <p:ph type="title"/>
          </p:nvPr>
        </p:nvSpPr>
        <p:spPr>
          <a:xfrm>
            <a:off x="844476" y="1600199"/>
            <a:ext cx="3539266" cy="4297680"/>
          </a:xfrm>
        </p:spPr>
        <p:txBody>
          <a:bodyPr anchor="ctr">
            <a:normAutofit/>
          </a:bodyPr>
          <a:lstStyle/>
          <a:p>
            <a:r>
              <a:rPr lang="en-US" dirty="0"/>
              <a:t>MODELLING</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BC1148-A865-84B7-692B-6F5C150344FC}"/>
              </a:ext>
            </a:extLst>
          </p:cNvPr>
          <p:cNvSpPr>
            <a:spLocks noGrp="1"/>
          </p:cNvSpPr>
          <p:nvPr>
            <p:ph idx="1"/>
          </p:nvPr>
        </p:nvSpPr>
        <p:spPr>
          <a:xfrm>
            <a:off x="4995971" y="2301239"/>
            <a:ext cx="6130003" cy="4297680"/>
          </a:xfrm>
        </p:spPr>
        <p:txBody>
          <a:bodyPr anchor="ctr">
            <a:normAutofit/>
          </a:bodyPr>
          <a:lstStyle/>
          <a:p>
            <a:pPr marL="0" indent="0">
              <a:buNone/>
            </a:pPr>
            <a:r>
              <a:rPr lang="en-US" dirty="0"/>
              <a:t>The regression modeling technique from supervised learning is used in all three models. This project employs a variety of regression techniques.</a:t>
            </a:r>
          </a:p>
          <a:p>
            <a:pPr>
              <a:buFont typeface="Wingdings" panose="05000000000000000000" pitchFamily="2" charset="2"/>
              <a:buChar char="Ø"/>
            </a:pPr>
            <a:r>
              <a:rPr lang="en-US" dirty="0"/>
              <a:t> Linear regression</a:t>
            </a:r>
          </a:p>
          <a:p>
            <a:pPr>
              <a:buFont typeface="Wingdings" panose="05000000000000000000" pitchFamily="2" charset="2"/>
              <a:buChar char="Ø"/>
            </a:pPr>
            <a:r>
              <a:rPr lang="en-US" dirty="0"/>
              <a:t> Polynomial regression</a:t>
            </a:r>
          </a:p>
          <a:p>
            <a:pPr>
              <a:buFont typeface="Wingdings" panose="05000000000000000000" pitchFamily="2" charset="2"/>
              <a:buChar char="Ø"/>
            </a:pPr>
            <a:r>
              <a:rPr lang="en-US" b="0" i="0" dirty="0">
                <a:effectLst/>
                <a:latin typeface="Roboto" panose="02000000000000000000" pitchFamily="2" charset="0"/>
              </a:rPr>
              <a:t> </a:t>
            </a:r>
            <a:r>
              <a:rPr lang="en-US" b="0" i="0" dirty="0">
                <a:effectLst/>
                <a:latin typeface="+mj-lt"/>
              </a:rPr>
              <a:t>LASSO regression</a:t>
            </a:r>
          </a:p>
          <a:p>
            <a:pPr>
              <a:buFont typeface="Wingdings" panose="05000000000000000000" pitchFamily="2" charset="2"/>
              <a:buChar char="Ø"/>
            </a:pPr>
            <a:r>
              <a:rPr lang="en-US" b="0" i="0" dirty="0">
                <a:effectLst/>
                <a:latin typeface="+mj-lt"/>
              </a:rPr>
              <a:t> Ridge regression</a:t>
            </a:r>
          </a:p>
          <a:p>
            <a:pPr>
              <a:buFont typeface="Wingdings" panose="05000000000000000000" pitchFamily="2" charset="2"/>
              <a:buChar char="Ø"/>
            </a:pPr>
            <a:r>
              <a:rPr lang="en-US" b="0" i="0" dirty="0">
                <a:effectLst/>
                <a:latin typeface="+mj-lt"/>
              </a:rPr>
              <a:t>Elastic Net regression</a:t>
            </a:r>
          </a:p>
          <a:p>
            <a:pPr>
              <a:buFont typeface="Wingdings" panose="05000000000000000000" pitchFamily="2" charset="2"/>
              <a:buChar char="Ø"/>
            </a:pPr>
            <a:endParaRPr lang="en-US" b="0" i="0" dirty="0">
              <a:effectLst/>
              <a:latin typeface="Roboto" panose="02000000000000000000" pitchFamily="2" charset="0"/>
            </a:endParaRPr>
          </a:p>
          <a:p>
            <a:pPr marL="0" indent="0">
              <a:buNone/>
            </a:pPr>
            <a:endParaRPr lang="en-US" b="0" i="0" dirty="0">
              <a:effectLst/>
              <a:latin typeface="Roboto" panose="02000000000000000000" pitchFamily="2"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79216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258A9-846F-02F2-7DEF-010423C630F2}"/>
              </a:ext>
            </a:extLst>
          </p:cNvPr>
          <p:cNvSpPr>
            <a:spLocks noGrp="1"/>
          </p:cNvSpPr>
          <p:nvPr>
            <p:ph type="title"/>
          </p:nvPr>
        </p:nvSpPr>
        <p:spPr>
          <a:xfrm>
            <a:off x="844476" y="1600199"/>
            <a:ext cx="3539266" cy="4297680"/>
          </a:xfrm>
        </p:spPr>
        <p:txBody>
          <a:bodyPr anchor="ctr">
            <a:normAutofit/>
          </a:bodyPr>
          <a:lstStyle/>
          <a:p>
            <a:r>
              <a:rPr lang="en-US" dirty="0"/>
              <a:t>MODELLING</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066A13-300D-22A8-ADE4-A1D987725F04}"/>
              </a:ext>
            </a:extLst>
          </p:cNvPr>
          <p:cNvSpPr>
            <a:spLocks noGrp="1"/>
          </p:cNvSpPr>
          <p:nvPr>
            <p:ph idx="1"/>
          </p:nvPr>
        </p:nvSpPr>
        <p:spPr>
          <a:xfrm>
            <a:off x="4924851" y="1600199"/>
            <a:ext cx="6130003" cy="4297680"/>
          </a:xfrm>
        </p:spPr>
        <p:txBody>
          <a:bodyPr anchor="ctr">
            <a:normAutofit/>
          </a:bodyPr>
          <a:lstStyle/>
          <a:p>
            <a:pPr marL="0" indent="0">
              <a:buNone/>
            </a:pPr>
            <a:r>
              <a:rPr lang="en-US" dirty="0"/>
              <a:t>In addition to regression models, some popular classification models can be used to solve regression model problems.</a:t>
            </a:r>
          </a:p>
          <a:p>
            <a:pPr>
              <a:buFont typeface="Wingdings" panose="05000000000000000000" pitchFamily="2" charset="2"/>
              <a:buChar char="Ø"/>
            </a:pPr>
            <a:r>
              <a:rPr lang="en-US" dirty="0"/>
              <a:t> Decision Trees Regressor</a:t>
            </a:r>
          </a:p>
          <a:p>
            <a:pPr>
              <a:buFont typeface="Wingdings" panose="05000000000000000000" pitchFamily="2" charset="2"/>
              <a:buChar char="Ø"/>
            </a:pPr>
            <a:r>
              <a:rPr lang="en-US" dirty="0"/>
              <a:t> Random Forests Regressor</a:t>
            </a:r>
          </a:p>
          <a:p>
            <a:pPr>
              <a:buFont typeface="Wingdings" panose="05000000000000000000" pitchFamily="2" charset="2"/>
              <a:buChar char="Ø"/>
            </a:pPr>
            <a:r>
              <a:rPr lang="en-US" dirty="0"/>
              <a:t> </a:t>
            </a:r>
            <a:r>
              <a:rPr lang="en-US" dirty="0" err="1"/>
              <a:t>Xgboost</a:t>
            </a:r>
            <a:r>
              <a:rPr lang="en-US" dirty="0"/>
              <a:t> Regressor</a:t>
            </a:r>
          </a:p>
        </p:txBody>
      </p:sp>
    </p:spTree>
    <p:extLst>
      <p:ext uri="{BB962C8B-B14F-4D97-AF65-F5344CB8AC3E}">
        <p14:creationId xmlns:p14="http://schemas.microsoft.com/office/powerpoint/2010/main" val="264857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BCE6B-578F-2612-11DA-2AC53D61C63C}"/>
              </a:ext>
            </a:extLst>
          </p:cNvPr>
          <p:cNvSpPr>
            <a:spLocks noGrp="1"/>
          </p:cNvSpPr>
          <p:nvPr>
            <p:ph type="title"/>
          </p:nvPr>
        </p:nvSpPr>
        <p:spPr>
          <a:xfrm>
            <a:off x="844476" y="1600199"/>
            <a:ext cx="3539266" cy="4297680"/>
          </a:xfrm>
        </p:spPr>
        <p:txBody>
          <a:bodyPr anchor="ctr">
            <a:normAutofit/>
          </a:bodyPr>
          <a:lstStyle/>
          <a:p>
            <a:r>
              <a:rPr lang="en-US" dirty="0"/>
              <a:t>Challenges: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855559-DEE6-43B0-D8E9-D5F036AA1A69}"/>
              </a:ext>
            </a:extLst>
          </p:cNvPr>
          <p:cNvSpPr>
            <a:spLocks noGrp="1"/>
          </p:cNvSpPr>
          <p:nvPr>
            <p:ph idx="1"/>
          </p:nvPr>
        </p:nvSpPr>
        <p:spPr>
          <a:xfrm>
            <a:off x="4924851" y="1600199"/>
            <a:ext cx="6130003" cy="4297680"/>
          </a:xfrm>
        </p:spPr>
        <p:txBody>
          <a:bodyPr anchor="ctr">
            <a:normAutofit/>
          </a:bodyPr>
          <a:lstStyle/>
          <a:p>
            <a:pPr>
              <a:buFont typeface="Wingdings" panose="05000000000000000000" pitchFamily="2" charset="2"/>
              <a:buChar char="Ø"/>
            </a:pPr>
            <a:r>
              <a:rPr lang="en-US" dirty="0"/>
              <a:t> Data is not labeled correctly; it might require much cleaning and transformation.</a:t>
            </a:r>
          </a:p>
          <a:p>
            <a:pPr>
              <a:buFont typeface="Wingdings" panose="05000000000000000000" pitchFamily="2" charset="2"/>
              <a:buChar char="Ø"/>
            </a:pPr>
            <a:r>
              <a:rPr lang="en-US" dirty="0"/>
              <a:t> Considering the last six months’ data, it is over 1.3 million rows. Finding hyperparameters and running the model might take a longer time to execute. </a:t>
            </a:r>
          </a:p>
        </p:txBody>
      </p:sp>
    </p:spTree>
    <p:extLst>
      <p:ext uri="{BB962C8B-B14F-4D97-AF65-F5344CB8AC3E}">
        <p14:creationId xmlns:p14="http://schemas.microsoft.com/office/powerpoint/2010/main" val="346975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C1FA4-216E-50F8-F48F-34C73E3A2672}"/>
              </a:ext>
            </a:extLst>
          </p:cNvPr>
          <p:cNvSpPr>
            <a:spLocks noGrp="1"/>
          </p:cNvSpPr>
          <p:nvPr>
            <p:ph type="title"/>
          </p:nvPr>
        </p:nvSpPr>
        <p:spPr>
          <a:xfrm>
            <a:off x="844476" y="1600199"/>
            <a:ext cx="3539266" cy="4297680"/>
          </a:xfrm>
        </p:spPr>
        <p:txBody>
          <a:bodyPr anchor="ctr">
            <a:normAutofit/>
          </a:bodyPr>
          <a:lstStyle/>
          <a:p>
            <a:r>
              <a:rPr lang="en-US" dirty="0"/>
              <a:t>Conclusion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F9515B-DC62-EA46-CABD-E39FA5C15B90}"/>
              </a:ext>
            </a:extLst>
          </p:cNvPr>
          <p:cNvSpPr>
            <a:spLocks noGrp="1"/>
          </p:cNvSpPr>
          <p:nvPr>
            <p:ph idx="1"/>
          </p:nvPr>
        </p:nvSpPr>
        <p:spPr>
          <a:xfrm>
            <a:off x="4924851" y="1600199"/>
            <a:ext cx="6130003" cy="4297680"/>
          </a:xfrm>
        </p:spPr>
        <p:txBody>
          <a:bodyPr anchor="ctr">
            <a:normAutofit/>
          </a:bodyPr>
          <a:lstStyle/>
          <a:p>
            <a:pPr>
              <a:buFont typeface="Wingdings" panose="05000000000000000000" pitchFamily="2" charset="2"/>
              <a:buChar char="Ø"/>
            </a:pPr>
            <a:r>
              <a:rPr lang="en-US" dirty="0"/>
              <a:t> The Iowa government will have solutions to all of its objectives by the end of the project.</a:t>
            </a:r>
          </a:p>
          <a:p>
            <a:pPr>
              <a:buFont typeface="Wingdings" panose="05000000000000000000" pitchFamily="2" charset="2"/>
              <a:buChar char="Ø"/>
            </a:pPr>
            <a:r>
              <a:rPr lang="en-US" dirty="0"/>
              <a:t> They can identify the best liquor category at the end of each month and reward the best vendors based on total volume purchased, total scales (dollars), and total profit (dollars).</a:t>
            </a:r>
          </a:p>
          <a:p>
            <a:pPr>
              <a:buFont typeface="Wingdings" panose="05000000000000000000" pitchFamily="2" charset="2"/>
              <a:buChar char="Ø"/>
            </a:pPr>
            <a:r>
              <a:rPr lang="en-US" dirty="0">
                <a:effectLst/>
              </a:rPr>
              <a:t>The government can also predict future outcomes of liquor sales (in dollars), liquor volume sold, and profit (in dollars).</a:t>
            </a:r>
          </a:p>
        </p:txBody>
      </p:sp>
    </p:spTree>
    <p:extLst>
      <p:ext uri="{BB962C8B-B14F-4D97-AF65-F5344CB8AC3E}">
        <p14:creationId xmlns:p14="http://schemas.microsoft.com/office/powerpoint/2010/main" val="1035595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C3E8B89B-9D55-B8FB-65BF-25B4D757E8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0677" y="1128098"/>
            <a:ext cx="4598011" cy="4598011"/>
          </a:xfrm>
          <a:prstGeom prst="rect">
            <a:avLst/>
          </a:prstGeom>
        </p:spPr>
      </p:pic>
      <p:sp>
        <p:nvSpPr>
          <p:cNvPr id="21" name="Rectangle 20">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E13899-D7D9-0187-8B50-3E8E6D665603}"/>
              </a:ext>
            </a:extLst>
          </p:cNvPr>
          <p:cNvSpPr>
            <a:spLocks noGrp="1"/>
          </p:cNvSpPr>
          <p:nvPr>
            <p:ph idx="4294967295"/>
          </p:nvPr>
        </p:nvSpPr>
        <p:spPr>
          <a:xfrm>
            <a:off x="7271359" y="5097145"/>
            <a:ext cx="4778375" cy="2240915"/>
          </a:xfrm>
        </p:spPr>
        <p:txBody>
          <a:bodyPr>
            <a:normAutofit/>
          </a:bodyPr>
          <a:lstStyle/>
          <a:p>
            <a:pPr marL="0" indent="0">
              <a:buNone/>
            </a:pPr>
            <a:r>
              <a:rPr lang="en-US" sz="4800" b="1" dirty="0"/>
              <a:t>Thank you…</a:t>
            </a:r>
          </a:p>
        </p:txBody>
      </p:sp>
    </p:spTree>
    <p:extLst>
      <p:ext uri="{BB962C8B-B14F-4D97-AF65-F5344CB8AC3E}">
        <p14:creationId xmlns:p14="http://schemas.microsoft.com/office/powerpoint/2010/main" val="194430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6886C-05DC-BCAB-6697-5E102C627EB9}"/>
              </a:ext>
            </a:extLst>
          </p:cNvPr>
          <p:cNvSpPr>
            <a:spLocks noGrp="1"/>
          </p:cNvSpPr>
          <p:nvPr>
            <p:ph type="title"/>
          </p:nvPr>
        </p:nvSpPr>
        <p:spPr>
          <a:xfrm>
            <a:off x="1451579" y="804519"/>
            <a:ext cx="9603275" cy="1049235"/>
          </a:xfrm>
        </p:spPr>
        <p:txBody>
          <a:bodyPr>
            <a:normAutofit/>
          </a:bodyPr>
          <a:lstStyle/>
          <a:p>
            <a:r>
              <a:rPr lang="en-US" dirty="0"/>
              <a:t>Context:</a:t>
            </a:r>
          </a:p>
        </p:txBody>
      </p:sp>
      <p:cxnSp>
        <p:nvCxnSpPr>
          <p:cNvPr id="23" name="Straight Connector 22">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Rectangle 24">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DCFA1EC1-C8A9-7DE7-8B72-90204D5FAD19}"/>
              </a:ext>
            </a:extLst>
          </p:cNvPr>
          <p:cNvGraphicFramePr>
            <a:graphicFrameLocks noGrp="1"/>
          </p:cNvGraphicFramePr>
          <p:nvPr>
            <p:ph idx="1"/>
            <p:extLst>
              <p:ext uri="{D42A27DB-BD31-4B8C-83A1-F6EECF244321}">
                <p14:modId xmlns:p14="http://schemas.microsoft.com/office/powerpoint/2010/main" val="406166405"/>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503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3D52F-13A7-E80E-6C9D-F306377D9A82}"/>
              </a:ext>
            </a:extLst>
          </p:cNvPr>
          <p:cNvSpPr>
            <a:spLocks noGrp="1"/>
          </p:cNvSpPr>
          <p:nvPr>
            <p:ph type="title"/>
          </p:nvPr>
        </p:nvSpPr>
        <p:spPr>
          <a:xfrm>
            <a:off x="844476" y="1600199"/>
            <a:ext cx="3539266" cy="4297680"/>
          </a:xfrm>
        </p:spPr>
        <p:txBody>
          <a:bodyPr anchor="ctr">
            <a:normAutofit/>
          </a:bodyPr>
          <a:lstStyle/>
          <a:p>
            <a:r>
              <a:rPr lang="en-US" dirty="0"/>
              <a:t>Introduction to the problem statement</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840B12-FAD2-3278-1C17-75C8E41B6A68}"/>
              </a:ext>
            </a:extLst>
          </p:cNvPr>
          <p:cNvSpPr>
            <a:spLocks noGrp="1"/>
          </p:cNvSpPr>
          <p:nvPr>
            <p:ph idx="1"/>
          </p:nvPr>
        </p:nvSpPr>
        <p:spPr>
          <a:xfrm>
            <a:off x="4924851" y="2047239"/>
            <a:ext cx="6130003" cy="4297680"/>
          </a:xfrm>
        </p:spPr>
        <p:txBody>
          <a:bodyPr anchor="ctr">
            <a:normAutofit/>
          </a:bodyPr>
          <a:lstStyle/>
          <a:p>
            <a:pPr marL="0" indent="0">
              <a:buNone/>
            </a:pPr>
            <a:r>
              <a:rPr lang="en-US" dirty="0"/>
              <a:t>Iowa is an alcohol beverage control state, which means that the state has a monopoly on the wholesale distribution of alcohol throughout the state. Private retailers must buy alcohol from the state before selling it to individual customers. The state regulates the traffic of alcoholic beverages to protect the welfare, health, peace, morals, and safety of the state's citizens. Furthermore, since 2012, the state has provided monthly E license liquor sales data containing over 24 million transaction records. </a:t>
            </a:r>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319939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a:hlinkClick r:id="" action="ppaction://media"/>
            <a:extLst>
              <a:ext uri="{FF2B5EF4-FFF2-40B4-BE49-F238E27FC236}">
                <a16:creationId xmlns:a16="http://schemas.microsoft.com/office/drawing/2014/main" id="{CAAB0C4C-E527-B1B8-61F1-FAEB8F2201A3}"/>
              </a:ext>
            </a:extLst>
          </p:cNvPr>
          <p:cNvPicPr>
            <a:picLocks noGrp="1" noRot="1" noChangeAspect="1"/>
          </p:cNvPicPr>
          <p:nvPr>
            <p:ph idx="4294967295"/>
            <a:videoFile r:link="rId1"/>
          </p:nvPr>
        </p:nvPicPr>
        <p:blipFill>
          <a:blip r:embed="rId3">
            <a:extLst>
              <a:ext uri="{28A0092B-C50C-407E-A947-70E740481C1C}">
                <a14:useLocalDpi xmlns:a14="http://schemas.microsoft.com/office/drawing/2010/main" val="0"/>
              </a:ext>
            </a:extLst>
          </a:blip>
          <a:srcRect/>
          <a:stretch/>
        </p:blipFill>
        <p:spPr>
          <a:xfrm>
            <a:off x="45156" y="50800"/>
            <a:ext cx="12101688" cy="68072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6305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3" name="Straight Connector 2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6" name="Content Placeholder 5">
            <a:extLst>
              <a:ext uri="{FF2B5EF4-FFF2-40B4-BE49-F238E27FC236}">
                <a16:creationId xmlns:a16="http://schemas.microsoft.com/office/drawing/2014/main" id="{F9FD665A-6BED-95CC-8D89-91958F2CD167}"/>
              </a:ext>
            </a:extLst>
          </p:cNvPr>
          <p:cNvPicPr>
            <a:picLocks noGrp="1" noChangeAspect="1"/>
          </p:cNvPicPr>
          <p:nvPr>
            <p:ph idx="4294967295"/>
          </p:nvPr>
        </p:nvPicPr>
        <p:blipFill>
          <a:blip r:embed="rId3"/>
          <a:stretch>
            <a:fillRect/>
          </a:stretch>
        </p:blipFill>
        <p:spPr>
          <a:xfrm>
            <a:off x="896560" y="2399126"/>
            <a:ext cx="5761020" cy="3139755"/>
          </a:xfrm>
          <a:prstGeom prst="rect">
            <a:avLst/>
          </a:prstGeom>
        </p:spPr>
      </p:pic>
      <p:sp>
        <p:nvSpPr>
          <p:cNvPr id="4" name="Text Placeholder 3">
            <a:extLst>
              <a:ext uri="{FF2B5EF4-FFF2-40B4-BE49-F238E27FC236}">
                <a16:creationId xmlns:a16="http://schemas.microsoft.com/office/drawing/2014/main" id="{F692F8C9-8EE5-11D4-3E1C-441EEDC4F5EC}"/>
              </a:ext>
            </a:extLst>
          </p:cNvPr>
          <p:cNvSpPr>
            <a:spLocks noGrp="1"/>
          </p:cNvSpPr>
          <p:nvPr>
            <p:ph type="body" sz="half" idx="4294967295"/>
          </p:nvPr>
        </p:nvSpPr>
        <p:spPr>
          <a:xfrm>
            <a:off x="7554138" y="2273608"/>
            <a:ext cx="3601542" cy="3940925"/>
          </a:xfrm>
        </p:spPr>
        <p:txBody>
          <a:bodyPr vert="horz" lIns="91440" tIns="45720" rIns="91440" bIns="45720" rtlCol="0" anchor="t">
            <a:normAutofit/>
          </a:bodyPr>
          <a:lstStyle/>
          <a:p>
            <a:pPr>
              <a:lnSpc>
                <a:spcPct val="110000"/>
              </a:lnSpc>
            </a:pPr>
            <a:r>
              <a:rPr lang="en-US" sz="1900" dirty="0"/>
              <a:t>Now, the Iowa state government wants to analyze its past data to reward its purchasers.</a:t>
            </a:r>
          </a:p>
          <a:p>
            <a:pPr>
              <a:lnSpc>
                <a:spcPct val="110000"/>
              </a:lnSpc>
            </a:pPr>
            <a:r>
              <a:rPr lang="en-US" sz="1900" dirty="0"/>
              <a:t> Also, to forecast future outcomes.</a:t>
            </a:r>
          </a:p>
          <a:p>
            <a:pPr>
              <a:lnSpc>
                <a:spcPct val="110000"/>
              </a:lnSpc>
            </a:pPr>
            <a:r>
              <a:rPr lang="en-US" sz="1900" dirty="0"/>
              <a:t>In the following slide, we will discuss some of the analysis points and predictions in the form of business objectives.</a:t>
            </a:r>
          </a:p>
          <a:p>
            <a:pPr>
              <a:lnSpc>
                <a:spcPct val="110000"/>
              </a:lnSpc>
            </a:pPr>
            <a:endParaRPr lang="en-US" sz="1900" dirty="0"/>
          </a:p>
          <a:p>
            <a:pPr>
              <a:lnSpc>
                <a:spcPct val="110000"/>
              </a:lnSpc>
            </a:pPr>
            <a:endParaRPr lang="en-US" sz="1900" dirty="0"/>
          </a:p>
          <a:p>
            <a:pPr>
              <a:lnSpc>
                <a:spcPct val="110000"/>
              </a:lnSpc>
            </a:pPr>
            <a:endParaRPr lang="en-US" sz="1900" dirty="0"/>
          </a:p>
        </p:txBody>
      </p:sp>
    </p:spTree>
    <p:extLst>
      <p:ext uri="{BB962C8B-B14F-4D97-AF65-F5344CB8AC3E}">
        <p14:creationId xmlns:p14="http://schemas.microsoft.com/office/powerpoint/2010/main" val="112923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E72CC-CDCC-2C37-E722-1D273D083340}"/>
              </a:ext>
            </a:extLst>
          </p:cNvPr>
          <p:cNvSpPr>
            <a:spLocks noGrp="1"/>
          </p:cNvSpPr>
          <p:nvPr>
            <p:ph type="title"/>
          </p:nvPr>
        </p:nvSpPr>
        <p:spPr>
          <a:xfrm>
            <a:off x="844476" y="1600199"/>
            <a:ext cx="3539266" cy="4297680"/>
          </a:xfrm>
        </p:spPr>
        <p:txBody>
          <a:bodyPr anchor="ctr">
            <a:normAutofit/>
          </a:bodyPr>
          <a:lstStyle/>
          <a:p>
            <a:r>
              <a:rPr lang="en-US" dirty="0"/>
              <a:t>Business objectives:</a:t>
            </a:r>
            <a:br>
              <a:rPr lang="en-US" dirty="0"/>
            </a:b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EC55C3-50C5-A25D-01D3-F3C38D2C9A9D}"/>
              </a:ext>
            </a:extLst>
          </p:cNvPr>
          <p:cNvSpPr>
            <a:spLocks noGrp="1"/>
          </p:cNvSpPr>
          <p:nvPr>
            <p:ph idx="1"/>
          </p:nvPr>
        </p:nvSpPr>
        <p:spPr>
          <a:xfrm>
            <a:off x="4924851" y="1600199"/>
            <a:ext cx="6130003" cy="4297680"/>
          </a:xfrm>
        </p:spPr>
        <p:txBody>
          <a:bodyPr anchor="ctr">
            <a:normAutofit/>
          </a:bodyPr>
          <a:lstStyle/>
          <a:p>
            <a:pPr marL="0" indent="0">
              <a:lnSpc>
                <a:spcPct val="110000"/>
              </a:lnSpc>
              <a:buNone/>
            </a:pPr>
            <a:r>
              <a:rPr lang="en-US" b="1" dirty="0"/>
              <a:t>Analyzing the past data :</a:t>
            </a:r>
          </a:p>
          <a:p>
            <a:pPr>
              <a:lnSpc>
                <a:spcPct val="110000"/>
              </a:lnSpc>
              <a:buFont typeface="Wingdings" panose="05000000000000000000" pitchFamily="2" charset="2"/>
              <a:buChar char="Ø"/>
            </a:pPr>
            <a:r>
              <a:rPr lang="en-US" dirty="0"/>
              <a:t> Examine and analyze the entire Iowa liquor sales data set. </a:t>
            </a:r>
          </a:p>
          <a:p>
            <a:pPr>
              <a:lnSpc>
                <a:spcPct val="110000"/>
              </a:lnSpc>
              <a:buFont typeface="Wingdings" panose="05000000000000000000" pitchFamily="2" charset="2"/>
              <a:buChar char="Ø"/>
            </a:pPr>
            <a:r>
              <a:rPr lang="en-US" dirty="0"/>
              <a:t> Find the best liquor category by volume sold, Sales (dollars), and profit (dollars)</a:t>
            </a:r>
          </a:p>
          <a:p>
            <a:pPr>
              <a:lnSpc>
                <a:spcPct val="110000"/>
              </a:lnSpc>
              <a:buFont typeface="Wingdings" panose="05000000000000000000" pitchFamily="2" charset="2"/>
              <a:buChar char="Ø"/>
            </a:pPr>
            <a:r>
              <a:rPr lang="en-US" dirty="0"/>
              <a:t> Find the monthly best vendor based on volume purchased, Sales (dollars), and profit(dollars). Iowa government can give some monthly rewards to its best vendors.</a:t>
            </a:r>
          </a:p>
          <a:p>
            <a:pPr>
              <a:lnSpc>
                <a:spcPct val="110000"/>
              </a:lnSpc>
              <a:buFont typeface="Wingdings" panose="05000000000000000000" pitchFamily="2" charset="2"/>
              <a:buChar char="Ø"/>
            </a:pPr>
            <a:r>
              <a:rPr lang="en-US" dirty="0"/>
              <a:t> Perform a time series analysis between essential features to identify the pattern. </a:t>
            </a:r>
          </a:p>
        </p:txBody>
      </p:sp>
    </p:spTree>
    <p:extLst>
      <p:ext uri="{BB962C8B-B14F-4D97-AF65-F5344CB8AC3E}">
        <p14:creationId xmlns:p14="http://schemas.microsoft.com/office/powerpoint/2010/main" val="348991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970728-C997-5E26-D02B-DE5EBCCE38E4}"/>
              </a:ext>
            </a:extLst>
          </p:cNvPr>
          <p:cNvSpPr>
            <a:spLocks noGrp="1"/>
          </p:cNvSpPr>
          <p:nvPr>
            <p:ph type="title"/>
          </p:nvPr>
        </p:nvSpPr>
        <p:spPr>
          <a:xfrm>
            <a:off x="844476" y="1600199"/>
            <a:ext cx="3539266" cy="4297680"/>
          </a:xfrm>
        </p:spPr>
        <p:txBody>
          <a:bodyPr anchor="ctr">
            <a:normAutofit/>
          </a:bodyPr>
          <a:lstStyle/>
          <a:p>
            <a:r>
              <a:rPr lang="en-US" dirty="0"/>
              <a:t>Business objectives:</a:t>
            </a:r>
            <a:br>
              <a:rPr lang="en-US" dirty="0"/>
            </a:b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25BD7E-051A-262B-4AC1-A6C0AE6123FF}"/>
              </a:ext>
            </a:extLst>
          </p:cNvPr>
          <p:cNvSpPr>
            <a:spLocks noGrp="1"/>
          </p:cNvSpPr>
          <p:nvPr>
            <p:ph idx="1"/>
          </p:nvPr>
        </p:nvSpPr>
        <p:spPr>
          <a:xfrm>
            <a:off x="4924851" y="1600199"/>
            <a:ext cx="6130003" cy="4297680"/>
          </a:xfrm>
        </p:spPr>
        <p:txBody>
          <a:bodyPr anchor="ctr">
            <a:normAutofit/>
          </a:bodyPr>
          <a:lstStyle/>
          <a:p>
            <a:pPr marL="0" indent="0">
              <a:lnSpc>
                <a:spcPct val="110000"/>
              </a:lnSpc>
              <a:buNone/>
            </a:pPr>
            <a:r>
              <a:rPr lang="en-US" b="1" dirty="0"/>
              <a:t>Future forecast :</a:t>
            </a:r>
          </a:p>
          <a:p>
            <a:pPr>
              <a:lnSpc>
                <a:spcPct val="110000"/>
              </a:lnSpc>
              <a:buFont typeface="Wingdings" panose="05000000000000000000" pitchFamily="2" charset="2"/>
              <a:buChar char="Ø"/>
            </a:pPr>
            <a:r>
              <a:rPr lang="en-US" dirty="0"/>
              <a:t>Build a model to predict the liquor volume sold by the Iowa government. </a:t>
            </a:r>
          </a:p>
          <a:p>
            <a:pPr>
              <a:lnSpc>
                <a:spcPct val="110000"/>
              </a:lnSpc>
              <a:buFont typeface="Wingdings" panose="05000000000000000000" pitchFamily="2" charset="2"/>
              <a:buChar char="Ø"/>
            </a:pPr>
            <a:r>
              <a:rPr lang="en-US" dirty="0"/>
              <a:t> Build a model to forecast liquor sales (in dollars) from the Iowa government.</a:t>
            </a:r>
          </a:p>
          <a:p>
            <a:pPr>
              <a:lnSpc>
                <a:spcPct val="110000"/>
              </a:lnSpc>
              <a:buFont typeface="Wingdings" panose="05000000000000000000" pitchFamily="2" charset="2"/>
              <a:buChar char="Ø"/>
            </a:pPr>
            <a:r>
              <a:rPr lang="en-US" dirty="0"/>
              <a:t> Build a model to predict profit (in dollars) or profit percentage by liquor of sale. </a:t>
            </a:r>
          </a:p>
          <a:p>
            <a:pPr>
              <a:lnSpc>
                <a:spcPct val="110000"/>
              </a:lnSpc>
              <a:buFont typeface="Wingdings" panose="05000000000000000000" pitchFamily="2" charset="2"/>
              <a:buChar char="Ø"/>
            </a:pPr>
            <a:r>
              <a:rPr lang="en-US" dirty="0"/>
              <a:t> Compare regression models and select the best model that fits the Iowa liquor dataset.</a:t>
            </a:r>
          </a:p>
          <a:p>
            <a:pPr>
              <a:lnSpc>
                <a:spcPct val="110000"/>
              </a:lnSpc>
              <a:buFont typeface="Wingdings" panose="05000000000000000000" pitchFamily="2" charset="2"/>
              <a:buChar char="Ø"/>
            </a:pPr>
            <a:r>
              <a:rPr lang="en-US" dirty="0"/>
              <a:t> Displaying the model’s output and its results.</a:t>
            </a:r>
          </a:p>
          <a:p>
            <a:pPr marL="0" indent="0">
              <a:lnSpc>
                <a:spcPct val="110000"/>
              </a:lnSpc>
              <a:buNone/>
            </a:pPr>
            <a:endParaRPr lang="en-US" dirty="0"/>
          </a:p>
        </p:txBody>
      </p:sp>
    </p:spTree>
    <p:extLst>
      <p:ext uri="{BB962C8B-B14F-4D97-AF65-F5344CB8AC3E}">
        <p14:creationId xmlns:p14="http://schemas.microsoft.com/office/powerpoint/2010/main" val="60664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BD80C-2D1C-4C33-BCCA-8212706475ED}"/>
              </a:ext>
            </a:extLst>
          </p:cNvPr>
          <p:cNvSpPr>
            <a:spLocks noGrp="1"/>
          </p:cNvSpPr>
          <p:nvPr>
            <p:ph type="title"/>
          </p:nvPr>
        </p:nvSpPr>
        <p:spPr>
          <a:xfrm>
            <a:off x="844476" y="1600199"/>
            <a:ext cx="3539266" cy="4297680"/>
          </a:xfrm>
        </p:spPr>
        <p:txBody>
          <a:bodyPr anchor="ctr">
            <a:normAutofit/>
          </a:bodyPr>
          <a:lstStyle/>
          <a:p>
            <a:r>
              <a:rPr lang="en-US" dirty="0"/>
              <a:t>About THE Data set:</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8AE8E-604A-BE93-A7E7-53077D08221A}"/>
              </a:ext>
            </a:extLst>
          </p:cNvPr>
          <p:cNvSpPr>
            <a:spLocks noGrp="1"/>
          </p:cNvSpPr>
          <p:nvPr>
            <p:ph idx="1"/>
          </p:nvPr>
        </p:nvSpPr>
        <p:spPr>
          <a:xfrm>
            <a:off x="4924851" y="1600199"/>
            <a:ext cx="6130003" cy="4297680"/>
          </a:xfrm>
        </p:spPr>
        <p:txBody>
          <a:bodyPr anchor="ctr">
            <a:normAutofit/>
          </a:bodyPr>
          <a:lstStyle/>
          <a:p>
            <a:pPr>
              <a:buFont typeface="Wingdings" panose="05000000000000000000" pitchFamily="2" charset="2"/>
              <a:buChar char="Ø"/>
            </a:pPr>
            <a:r>
              <a:rPr lang="en-US" dirty="0"/>
              <a:t> The data is taken from Iowa’s state-hosted open-source data portal. This portal contains over 24 million transactions, of which we are considering the last six months’ data from 1st April 2022 to 1st October 2022, with 1.3 million transaction records.</a:t>
            </a:r>
          </a:p>
          <a:p>
            <a:pPr>
              <a:buFont typeface="Wingdings" panose="05000000000000000000" pitchFamily="2" charset="2"/>
              <a:buChar char="Ø"/>
            </a:pPr>
            <a:r>
              <a:rPr lang="en-US" dirty="0"/>
              <a:t> URL: </a:t>
            </a:r>
            <a:r>
              <a:rPr lang="en-US" dirty="0">
                <a:hlinkClick r:id="rId2"/>
              </a:rPr>
              <a:t>data.iowa.gov</a:t>
            </a:r>
            <a:endParaRPr lang="en-US" dirty="0"/>
          </a:p>
          <a:p>
            <a:pPr>
              <a:buFont typeface="Wingdings" panose="05000000000000000000" pitchFamily="2" charset="2"/>
              <a:buChar char="Ø"/>
            </a:pPr>
            <a:r>
              <a:rPr lang="en-US" dirty="0"/>
              <a:t> This data set contains 24 features </a:t>
            </a:r>
          </a:p>
        </p:txBody>
      </p:sp>
    </p:spTree>
    <p:extLst>
      <p:ext uri="{BB962C8B-B14F-4D97-AF65-F5344CB8AC3E}">
        <p14:creationId xmlns:p14="http://schemas.microsoft.com/office/powerpoint/2010/main" val="208846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6359AC-1665-7388-9908-7139FFBF72E9}"/>
              </a:ext>
            </a:extLst>
          </p:cNvPr>
          <p:cNvPicPr>
            <a:picLocks noGrp="1" noChangeAspect="1"/>
          </p:cNvPicPr>
          <p:nvPr>
            <p:ph idx="4294967295"/>
          </p:nvPr>
        </p:nvPicPr>
        <p:blipFill>
          <a:blip r:embed="rId2"/>
          <a:stretch>
            <a:fillRect/>
          </a:stretch>
        </p:blipFill>
        <p:spPr>
          <a:xfrm>
            <a:off x="0" y="0"/>
            <a:ext cx="12192000" cy="2047714"/>
          </a:xfrm>
        </p:spPr>
      </p:pic>
      <p:pic>
        <p:nvPicPr>
          <p:cNvPr id="7" name="Picture 6">
            <a:extLst>
              <a:ext uri="{FF2B5EF4-FFF2-40B4-BE49-F238E27FC236}">
                <a16:creationId xmlns:a16="http://schemas.microsoft.com/office/drawing/2014/main" id="{F470570A-0CDE-60CB-6151-A73E11F4014A}"/>
              </a:ext>
            </a:extLst>
          </p:cNvPr>
          <p:cNvPicPr>
            <a:picLocks noChangeAspect="1"/>
          </p:cNvPicPr>
          <p:nvPr/>
        </p:nvPicPr>
        <p:blipFill>
          <a:blip r:embed="rId3"/>
          <a:stretch>
            <a:fillRect/>
          </a:stretch>
        </p:blipFill>
        <p:spPr>
          <a:xfrm>
            <a:off x="0" y="2316480"/>
            <a:ext cx="12192000" cy="2194400"/>
          </a:xfrm>
          <a:prstGeom prst="rect">
            <a:avLst/>
          </a:prstGeom>
        </p:spPr>
      </p:pic>
      <p:pic>
        <p:nvPicPr>
          <p:cNvPr id="9" name="Picture 8">
            <a:extLst>
              <a:ext uri="{FF2B5EF4-FFF2-40B4-BE49-F238E27FC236}">
                <a16:creationId xmlns:a16="http://schemas.microsoft.com/office/drawing/2014/main" id="{77B806B2-9035-661F-8AF3-7F67F6EADD77}"/>
              </a:ext>
            </a:extLst>
          </p:cNvPr>
          <p:cNvPicPr>
            <a:picLocks noChangeAspect="1"/>
          </p:cNvPicPr>
          <p:nvPr/>
        </p:nvPicPr>
        <p:blipFill>
          <a:blip r:embed="rId4"/>
          <a:stretch>
            <a:fillRect/>
          </a:stretch>
        </p:blipFill>
        <p:spPr>
          <a:xfrm>
            <a:off x="0" y="4826000"/>
            <a:ext cx="12192000" cy="2082799"/>
          </a:xfrm>
          <a:prstGeom prst="rect">
            <a:avLst/>
          </a:prstGeom>
        </p:spPr>
      </p:pic>
    </p:spTree>
    <p:extLst>
      <p:ext uri="{BB962C8B-B14F-4D97-AF65-F5344CB8AC3E}">
        <p14:creationId xmlns:p14="http://schemas.microsoft.com/office/powerpoint/2010/main" val="19057191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1285</TotalTime>
  <Words>669</Words>
  <Application>Microsoft Office PowerPoint</Application>
  <PresentationFormat>Widescreen</PresentationFormat>
  <Paragraphs>67</Paragraphs>
  <Slides>16</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Roboto</vt:lpstr>
      <vt:lpstr>Wingdings</vt:lpstr>
      <vt:lpstr>Gallery</vt:lpstr>
      <vt:lpstr>DATA602: PROJECT PRESENTATION TOPIC: ANALYZE AND FORECAST IOWA LIQUOR SALES</vt:lpstr>
      <vt:lpstr>Context:</vt:lpstr>
      <vt:lpstr>Introduction to the problem statement</vt:lpstr>
      <vt:lpstr>PowerPoint Presentation</vt:lpstr>
      <vt:lpstr>PowerPoint Presentation</vt:lpstr>
      <vt:lpstr>Business objectives: </vt:lpstr>
      <vt:lpstr>Business objectives: </vt:lpstr>
      <vt:lpstr>About THE Data set:</vt:lpstr>
      <vt:lpstr>PowerPoint Presentation</vt:lpstr>
      <vt:lpstr>Proposed solution:</vt:lpstr>
      <vt:lpstr>data preparation :</vt:lpstr>
      <vt:lpstr>MODELLING</vt:lpstr>
      <vt:lpstr>MODELLING</vt:lpstr>
      <vt:lpstr>Challenges: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DATA602: PROJECT PRESENTATION TOPIC: ANALYZE AND FORECAST IOWA LIQUOR SALES</dc:title>
  <dc:creator>Akhilteja Jampani</dc:creator>
  <cp:lastModifiedBy>Akhilteja Jampani</cp:lastModifiedBy>
  <cp:revision>8</cp:revision>
  <dcterms:created xsi:type="dcterms:W3CDTF">2022-12-13T00:31:23Z</dcterms:created>
  <dcterms:modified xsi:type="dcterms:W3CDTF">2022-12-22T04:42:21Z</dcterms:modified>
</cp:coreProperties>
</file>