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73" r:id="rId6"/>
    <p:sldId id="272" r:id="rId7"/>
    <p:sldId id="274" r:id="rId8"/>
    <p:sldId id="264" r:id="rId9"/>
    <p:sldId id="263" r:id="rId10"/>
    <p:sldId id="257" r:id="rId11"/>
    <p:sldId id="265" r:id="rId12"/>
    <p:sldId id="266" r:id="rId13"/>
    <p:sldId id="258" r:id="rId14"/>
    <p:sldId id="271" r:id="rId15"/>
    <p:sldId id="262" r:id="rId16"/>
    <p:sldId id="261" r:id="rId17"/>
    <p:sldId id="260" r:id="rId18"/>
    <p:sldId id="259" r:id="rId19"/>
    <p:sldId id="267" r:id="rId20"/>
    <p:sldId id="268" r:id="rId21"/>
    <p:sldId id="269" r:id="rId22"/>
    <p:sldId id="275"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F543572-3677-4729-ADA1-6CB482BE6CEF}" v="2411" dt="2023-05-11T23:13:06.225"/>
    <p1510:client id="{8712E2D7-F662-7DCA-D300-254B19B46553}" v="485" dt="2023-05-11T20:48:50.621"/>
    <p1510:client id="{A8D1887B-9EEB-1DAE-F63F-B91D851D0B5B}" v="507" dt="2023-05-11T21:03:40.262"/>
    <p1510:client id="{AF984D54-EB91-E2A1-B93F-E1AC82B47599}" v="49" dt="2023-05-11T23:07:23.02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66" d="100"/>
          <a:sy n="66" d="100"/>
        </p:scale>
        <p:origin x="66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diagrams/_rels/data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2E5CE10-7E48-448F-B84F-EBD5B4D54CFA}"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F00B8FF4-A133-448D-A5B9-EE0E9F7642B6}">
      <dgm:prSet phldrT="[Text]" phldr="0"/>
      <dgm:spPr/>
      <dgm:t>
        <a:bodyPr/>
        <a:lstStyle/>
        <a:p>
          <a:pPr rtl="0"/>
          <a:r>
            <a:rPr lang="en-US" dirty="0">
              <a:latin typeface="Calibri Light" panose="020F0302020204030204"/>
            </a:rPr>
            <a:t>Previous Stock Price &lt; 40 </a:t>
          </a:r>
          <a:endParaRPr lang="en-US" dirty="0"/>
        </a:p>
      </dgm:t>
    </dgm:pt>
    <dgm:pt modelId="{B8C6C733-D737-44B7-A2F4-E6BD2B7AD835}" type="parTrans" cxnId="{CC46CEDB-33A5-4511-9138-5C4B17E6733F}">
      <dgm:prSet/>
      <dgm:spPr/>
      <dgm:t>
        <a:bodyPr/>
        <a:lstStyle/>
        <a:p>
          <a:endParaRPr lang="en-US"/>
        </a:p>
      </dgm:t>
    </dgm:pt>
    <dgm:pt modelId="{7BA92B35-3B24-4BF9-A50B-9B0B44A2FA34}" type="sibTrans" cxnId="{CC46CEDB-33A5-4511-9138-5C4B17E6733F}">
      <dgm:prSet/>
      <dgm:spPr/>
      <dgm:t>
        <a:bodyPr/>
        <a:lstStyle/>
        <a:p>
          <a:endParaRPr lang="en-US"/>
        </a:p>
      </dgm:t>
    </dgm:pt>
    <dgm:pt modelId="{2A853CB4-5A5F-4C71-844E-3A9D6A7EEC50}">
      <dgm:prSet phldrT="[Text]" phldr="0"/>
      <dgm:spPr/>
      <dgm:t>
        <a:bodyPr/>
        <a:lstStyle/>
        <a:p>
          <a:pPr rtl="0"/>
          <a:r>
            <a:rPr lang="en-US">
              <a:latin typeface="Calibri Light" panose="020F0302020204030204"/>
            </a:rPr>
            <a:t>Negative Count &gt; 200</a:t>
          </a:r>
          <a:endParaRPr lang="en-US"/>
        </a:p>
      </dgm:t>
    </dgm:pt>
    <dgm:pt modelId="{01738099-91A0-4100-BF16-5F750C9A5897}" type="parTrans" cxnId="{E5A0F7E7-EFB4-479A-A05B-F64B0873A4A9}">
      <dgm:prSet/>
      <dgm:spPr/>
      <dgm:t>
        <a:bodyPr/>
        <a:lstStyle/>
        <a:p>
          <a:endParaRPr lang="en-US"/>
        </a:p>
      </dgm:t>
    </dgm:pt>
    <dgm:pt modelId="{63E18DB7-9DDB-47AB-B5F3-5B967255625C}" type="sibTrans" cxnId="{E5A0F7E7-EFB4-479A-A05B-F64B0873A4A9}">
      <dgm:prSet/>
      <dgm:spPr/>
      <dgm:t>
        <a:bodyPr/>
        <a:lstStyle/>
        <a:p>
          <a:endParaRPr lang="en-US"/>
        </a:p>
      </dgm:t>
    </dgm:pt>
    <dgm:pt modelId="{4BAC1250-A846-45BF-AD71-74D04A190A7E}">
      <dgm:prSet phldrT="[Text]" phldr="0"/>
      <dgm:spPr/>
      <dgm:t>
        <a:bodyPr/>
        <a:lstStyle/>
        <a:p>
          <a:pPr rtl="0"/>
          <a:r>
            <a:rPr lang="en-US">
              <a:latin typeface="Calibri Light" panose="020F0302020204030204"/>
            </a:rPr>
            <a:t>Positive Count &lt; 200</a:t>
          </a:r>
          <a:endParaRPr lang="en-US"/>
        </a:p>
      </dgm:t>
    </dgm:pt>
    <dgm:pt modelId="{657B06AF-0A38-4279-A9D1-A8DF91ED5938}" type="parTrans" cxnId="{2E609723-14AB-4B76-949B-652230E4348A}">
      <dgm:prSet/>
      <dgm:spPr/>
      <dgm:t>
        <a:bodyPr/>
        <a:lstStyle/>
        <a:p>
          <a:endParaRPr lang="en-US"/>
        </a:p>
      </dgm:t>
    </dgm:pt>
    <dgm:pt modelId="{7F6E40A7-0F47-484E-B79E-D732872D8C94}" type="sibTrans" cxnId="{2E609723-14AB-4B76-949B-652230E4348A}">
      <dgm:prSet/>
      <dgm:spPr/>
      <dgm:t>
        <a:bodyPr/>
        <a:lstStyle/>
        <a:p>
          <a:endParaRPr lang="en-US"/>
        </a:p>
      </dgm:t>
    </dgm:pt>
    <dgm:pt modelId="{B7D7A858-D849-4E76-8275-90DF8B9D3AC4}">
      <dgm:prSet phldrT="[Text]" phldr="0"/>
      <dgm:spPr/>
      <dgm:t>
        <a:bodyPr/>
        <a:lstStyle/>
        <a:p>
          <a:pPr rtl="0"/>
          <a:r>
            <a:rPr lang="en-US">
              <a:latin typeface="Calibri Light" panose="020F0302020204030204"/>
            </a:rPr>
            <a:t>Negative Count &lt; 200</a:t>
          </a:r>
          <a:endParaRPr lang="en-US"/>
        </a:p>
      </dgm:t>
    </dgm:pt>
    <dgm:pt modelId="{DF779301-C30B-4CDC-9019-FAB162E932BF}" type="parTrans" cxnId="{4A1BB3E4-E4F6-45E1-ADE9-98BF670635B1}">
      <dgm:prSet/>
      <dgm:spPr/>
      <dgm:t>
        <a:bodyPr/>
        <a:lstStyle/>
        <a:p>
          <a:endParaRPr lang="en-US"/>
        </a:p>
      </dgm:t>
    </dgm:pt>
    <dgm:pt modelId="{2DE048BA-C0D8-438A-AEB8-8834B94AA6FD}" type="sibTrans" cxnId="{4A1BB3E4-E4F6-45E1-ADE9-98BF670635B1}">
      <dgm:prSet/>
      <dgm:spPr/>
      <dgm:t>
        <a:bodyPr/>
        <a:lstStyle/>
        <a:p>
          <a:endParaRPr lang="en-US"/>
        </a:p>
      </dgm:t>
    </dgm:pt>
    <dgm:pt modelId="{A0F029E5-9A46-46FF-B80A-D104A1A4530A}">
      <dgm:prSet phldrT="[Text]" phldr="0"/>
      <dgm:spPr/>
      <dgm:t>
        <a:bodyPr/>
        <a:lstStyle/>
        <a:p>
          <a:pPr rtl="0"/>
          <a:r>
            <a:rPr lang="en-US">
              <a:latin typeface="Calibri Light" panose="020F0302020204030204"/>
            </a:rPr>
            <a:t> Positive Count &gt; 100</a:t>
          </a:r>
          <a:endParaRPr lang="en-US"/>
        </a:p>
      </dgm:t>
    </dgm:pt>
    <dgm:pt modelId="{66D1629D-F3FF-4229-BC39-4A30270265D9}" type="parTrans" cxnId="{E59BB944-7DC1-46C1-BB1E-2ACEEE5F18B7}">
      <dgm:prSet/>
      <dgm:spPr/>
      <dgm:t>
        <a:bodyPr/>
        <a:lstStyle/>
        <a:p>
          <a:endParaRPr lang="en-US"/>
        </a:p>
      </dgm:t>
    </dgm:pt>
    <dgm:pt modelId="{5FEAF4C2-DF60-4115-975F-79F05E3DDF33}" type="sibTrans" cxnId="{E59BB944-7DC1-46C1-BB1E-2ACEEE5F18B7}">
      <dgm:prSet/>
      <dgm:spPr/>
      <dgm:t>
        <a:bodyPr/>
        <a:lstStyle/>
        <a:p>
          <a:endParaRPr lang="en-US"/>
        </a:p>
      </dgm:t>
    </dgm:pt>
    <dgm:pt modelId="{3CDF640C-DACA-4FE9-8047-611CEFBF948A}">
      <dgm:prSet phldr="0"/>
      <dgm:spPr/>
      <dgm:t>
        <a:bodyPr/>
        <a:lstStyle/>
        <a:p>
          <a:pPr rtl="0"/>
          <a:r>
            <a:rPr lang="en-US">
              <a:latin typeface="Calibri Light" panose="020F0302020204030204"/>
            </a:rPr>
            <a:t>Positive Count &gt; 200</a:t>
          </a:r>
          <a:endParaRPr lang="en-US"/>
        </a:p>
      </dgm:t>
    </dgm:pt>
    <dgm:pt modelId="{086E710E-EC2F-4438-A432-BE8F032F2893}" type="parTrans" cxnId="{4E52DC59-7857-40DF-8D40-0F45EAC32656}">
      <dgm:prSet/>
      <dgm:spPr/>
      <dgm:t>
        <a:bodyPr/>
        <a:lstStyle/>
        <a:p>
          <a:endParaRPr lang="en-US"/>
        </a:p>
      </dgm:t>
    </dgm:pt>
    <dgm:pt modelId="{4D47EEDB-F9EB-475F-A7E7-098646570220}" type="sibTrans" cxnId="{4E52DC59-7857-40DF-8D40-0F45EAC32656}">
      <dgm:prSet/>
      <dgm:spPr/>
      <dgm:t>
        <a:bodyPr/>
        <a:lstStyle/>
        <a:p>
          <a:endParaRPr lang="en-US"/>
        </a:p>
      </dgm:t>
    </dgm:pt>
    <dgm:pt modelId="{F46100F9-EDA1-4D90-9FF6-85C7B3D51128}">
      <dgm:prSet phldr="0"/>
      <dgm:spPr/>
      <dgm:t>
        <a:bodyPr/>
        <a:lstStyle/>
        <a:p>
          <a:pPr rtl="0"/>
          <a:r>
            <a:rPr lang="en-US">
              <a:latin typeface="Calibri Light" panose="020F0302020204030204"/>
            </a:rPr>
            <a:t> Positive Count &lt; 100</a:t>
          </a:r>
        </a:p>
      </dgm:t>
    </dgm:pt>
    <dgm:pt modelId="{FD4C5DB2-1749-4124-A203-DF5D20F6FAFE}" type="parTrans" cxnId="{E47EB46C-913B-423B-8AC8-A2B82F192D28}">
      <dgm:prSet/>
      <dgm:spPr/>
      <dgm:t>
        <a:bodyPr/>
        <a:lstStyle/>
        <a:p>
          <a:endParaRPr lang="en-US"/>
        </a:p>
      </dgm:t>
    </dgm:pt>
    <dgm:pt modelId="{51B079FC-8C1F-4251-8108-ED09698AA6AB}" type="sibTrans" cxnId="{E47EB46C-913B-423B-8AC8-A2B82F192D28}">
      <dgm:prSet/>
      <dgm:spPr/>
      <dgm:t>
        <a:bodyPr/>
        <a:lstStyle/>
        <a:p>
          <a:endParaRPr lang="en-US"/>
        </a:p>
      </dgm:t>
    </dgm:pt>
    <dgm:pt modelId="{2525ACC9-CAC0-41AA-ABFB-4F20A67178BE}" type="pres">
      <dgm:prSet presAssocID="{62E5CE10-7E48-448F-B84F-EBD5B4D54CFA}" presName="hierChild1" presStyleCnt="0">
        <dgm:presLayoutVars>
          <dgm:chPref val="1"/>
          <dgm:dir/>
          <dgm:animOne val="branch"/>
          <dgm:animLvl val="lvl"/>
          <dgm:resizeHandles/>
        </dgm:presLayoutVars>
      </dgm:prSet>
      <dgm:spPr/>
    </dgm:pt>
    <dgm:pt modelId="{A71D7C45-4FD3-4A09-940E-785C2D4DF60D}" type="pres">
      <dgm:prSet presAssocID="{F00B8FF4-A133-448D-A5B9-EE0E9F7642B6}" presName="hierRoot1" presStyleCnt="0"/>
      <dgm:spPr/>
    </dgm:pt>
    <dgm:pt modelId="{D6A433A4-9DF9-4190-9B00-23A0CBE629F0}" type="pres">
      <dgm:prSet presAssocID="{F00B8FF4-A133-448D-A5B9-EE0E9F7642B6}" presName="composite" presStyleCnt="0"/>
      <dgm:spPr/>
    </dgm:pt>
    <dgm:pt modelId="{3CC9CC0E-338B-42F0-89A1-06A4F74FF225}" type="pres">
      <dgm:prSet presAssocID="{F00B8FF4-A133-448D-A5B9-EE0E9F7642B6}" presName="background" presStyleLbl="node0" presStyleIdx="0" presStyleCnt="1"/>
      <dgm:spPr/>
    </dgm:pt>
    <dgm:pt modelId="{98B4234A-C342-4E5C-9209-5F1F16CEACCF}" type="pres">
      <dgm:prSet presAssocID="{F00B8FF4-A133-448D-A5B9-EE0E9F7642B6}" presName="text" presStyleLbl="fgAcc0" presStyleIdx="0" presStyleCnt="1">
        <dgm:presLayoutVars>
          <dgm:chPref val="3"/>
        </dgm:presLayoutVars>
      </dgm:prSet>
      <dgm:spPr/>
    </dgm:pt>
    <dgm:pt modelId="{3A998131-AA4D-42C7-876E-B52D3E6409E4}" type="pres">
      <dgm:prSet presAssocID="{F00B8FF4-A133-448D-A5B9-EE0E9F7642B6}" presName="hierChild2" presStyleCnt="0"/>
      <dgm:spPr/>
    </dgm:pt>
    <dgm:pt modelId="{44D8EB60-7D39-49CD-A2CB-3015C5A9F916}" type="pres">
      <dgm:prSet presAssocID="{01738099-91A0-4100-BF16-5F750C9A5897}" presName="Name10" presStyleLbl="parChTrans1D2" presStyleIdx="0" presStyleCnt="2"/>
      <dgm:spPr/>
    </dgm:pt>
    <dgm:pt modelId="{59FFAC1F-D606-4693-A6DC-2D79C8B156D8}" type="pres">
      <dgm:prSet presAssocID="{2A853CB4-5A5F-4C71-844E-3A9D6A7EEC50}" presName="hierRoot2" presStyleCnt="0"/>
      <dgm:spPr/>
    </dgm:pt>
    <dgm:pt modelId="{70FA5F7A-691C-4636-B786-9442B59D0FDF}" type="pres">
      <dgm:prSet presAssocID="{2A853CB4-5A5F-4C71-844E-3A9D6A7EEC50}" presName="composite2" presStyleCnt="0"/>
      <dgm:spPr/>
    </dgm:pt>
    <dgm:pt modelId="{72027095-E924-4663-85FA-227C85BD0998}" type="pres">
      <dgm:prSet presAssocID="{2A853CB4-5A5F-4C71-844E-3A9D6A7EEC50}" presName="background2" presStyleLbl="node2" presStyleIdx="0" presStyleCnt="2"/>
      <dgm:spPr/>
    </dgm:pt>
    <dgm:pt modelId="{C10ED3C5-27A4-461D-A572-59D178CA7294}" type="pres">
      <dgm:prSet presAssocID="{2A853CB4-5A5F-4C71-844E-3A9D6A7EEC50}" presName="text2" presStyleLbl="fgAcc2" presStyleIdx="0" presStyleCnt="2">
        <dgm:presLayoutVars>
          <dgm:chPref val="3"/>
        </dgm:presLayoutVars>
      </dgm:prSet>
      <dgm:spPr/>
    </dgm:pt>
    <dgm:pt modelId="{39211E41-C160-455C-BFC2-6E623129AE08}" type="pres">
      <dgm:prSet presAssocID="{2A853CB4-5A5F-4C71-844E-3A9D6A7EEC50}" presName="hierChild3" presStyleCnt="0"/>
      <dgm:spPr/>
    </dgm:pt>
    <dgm:pt modelId="{1E130667-3F00-4EE3-AC9F-89E160E04ED2}" type="pres">
      <dgm:prSet presAssocID="{086E710E-EC2F-4438-A432-BE8F032F2893}" presName="Name17" presStyleLbl="parChTrans1D3" presStyleIdx="0" presStyleCnt="4"/>
      <dgm:spPr/>
    </dgm:pt>
    <dgm:pt modelId="{47F7B2EE-5248-4727-BAD8-7EE96A2FD81F}" type="pres">
      <dgm:prSet presAssocID="{3CDF640C-DACA-4FE9-8047-611CEFBF948A}" presName="hierRoot3" presStyleCnt="0"/>
      <dgm:spPr/>
    </dgm:pt>
    <dgm:pt modelId="{8AAE0C0F-8139-4F57-BE76-EEED105FE9FD}" type="pres">
      <dgm:prSet presAssocID="{3CDF640C-DACA-4FE9-8047-611CEFBF948A}" presName="composite3" presStyleCnt="0"/>
      <dgm:spPr/>
    </dgm:pt>
    <dgm:pt modelId="{15DE1A2D-20C9-4039-85BD-FF8448AF52EA}" type="pres">
      <dgm:prSet presAssocID="{3CDF640C-DACA-4FE9-8047-611CEFBF948A}" presName="background3" presStyleLbl="node3" presStyleIdx="0" presStyleCnt="4"/>
      <dgm:spPr/>
    </dgm:pt>
    <dgm:pt modelId="{F1739716-DC09-4B5C-B00D-97C3AE191EF0}" type="pres">
      <dgm:prSet presAssocID="{3CDF640C-DACA-4FE9-8047-611CEFBF948A}" presName="text3" presStyleLbl="fgAcc3" presStyleIdx="0" presStyleCnt="4">
        <dgm:presLayoutVars>
          <dgm:chPref val="3"/>
        </dgm:presLayoutVars>
      </dgm:prSet>
      <dgm:spPr/>
    </dgm:pt>
    <dgm:pt modelId="{B3AB5E8F-3754-4CF3-BADA-28A824C2D9CA}" type="pres">
      <dgm:prSet presAssocID="{3CDF640C-DACA-4FE9-8047-611CEFBF948A}" presName="hierChild4" presStyleCnt="0"/>
      <dgm:spPr/>
    </dgm:pt>
    <dgm:pt modelId="{7A77A9BC-9D0B-4DFB-A266-44A7E4432AA3}" type="pres">
      <dgm:prSet presAssocID="{657B06AF-0A38-4279-A9D1-A8DF91ED5938}" presName="Name17" presStyleLbl="parChTrans1D3" presStyleIdx="1" presStyleCnt="4"/>
      <dgm:spPr/>
    </dgm:pt>
    <dgm:pt modelId="{22DBE1E3-EB29-4F30-A826-801E1664A3B2}" type="pres">
      <dgm:prSet presAssocID="{4BAC1250-A846-45BF-AD71-74D04A190A7E}" presName="hierRoot3" presStyleCnt="0"/>
      <dgm:spPr/>
    </dgm:pt>
    <dgm:pt modelId="{BB46D972-0937-4AFA-88EE-57804A51984C}" type="pres">
      <dgm:prSet presAssocID="{4BAC1250-A846-45BF-AD71-74D04A190A7E}" presName="composite3" presStyleCnt="0"/>
      <dgm:spPr/>
    </dgm:pt>
    <dgm:pt modelId="{407FC94E-17FB-4CD5-A2CF-B72D2DEF3639}" type="pres">
      <dgm:prSet presAssocID="{4BAC1250-A846-45BF-AD71-74D04A190A7E}" presName="background3" presStyleLbl="node3" presStyleIdx="1" presStyleCnt="4"/>
      <dgm:spPr/>
    </dgm:pt>
    <dgm:pt modelId="{CCB7E215-7965-433E-B962-4C3C56FBCC0F}" type="pres">
      <dgm:prSet presAssocID="{4BAC1250-A846-45BF-AD71-74D04A190A7E}" presName="text3" presStyleLbl="fgAcc3" presStyleIdx="1" presStyleCnt="4">
        <dgm:presLayoutVars>
          <dgm:chPref val="3"/>
        </dgm:presLayoutVars>
      </dgm:prSet>
      <dgm:spPr/>
    </dgm:pt>
    <dgm:pt modelId="{E004BF21-D9EA-4353-A905-75CE87B05CB9}" type="pres">
      <dgm:prSet presAssocID="{4BAC1250-A846-45BF-AD71-74D04A190A7E}" presName="hierChild4" presStyleCnt="0"/>
      <dgm:spPr/>
    </dgm:pt>
    <dgm:pt modelId="{8AB3A1E6-8D98-48F8-9C30-F2D571CBEB6D}" type="pres">
      <dgm:prSet presAssocID="{DF779301-C30B-4CDC-9019-FAB162E932BF}" presName="Name10" presStyleLbl="parChTrans1D2" presStyleIdx="1" presStyleCnt="2"/>
      <dgm:spPr/>
    </dgm:pt>
    <dgm:pt modelId="{D9C92AED-293B-403D-8376-234CB361752A}" type="pres">
      <dgm:prSet presAssocID="{B7D7A858-D849-4E76-8275-90DF8B9D3AC4}" presName="hierRoot2" presStyleCnt="0"/>
      <dgm:spPr/>
    </dgm:pt>
    <dgm:pt modelId="{0F86D3FF-6E37-48E3-B7FC-8AB035E9F30E}" type="pres">
      <dgm:prSet presAssocID="{B7D7A858-D849-4E76-8275-90DF8B9D3AC4}" presName="composite2" presStyleCnt="0"/>
      <dgm:spPr/>
    </dgm:pt>
    <dgm:pt modelId="{BF0722FF-42A7-4F35-83BE-71321A2A0351}" type="pres">
      <dgm:prSet presAssocID="{B7D7A858-D849-4E76-8275-90DF8B9D3AC4}" presName="background2" presStyleLbl="node2" presStyleIdx="1" presStyleCnt="2"/>
      <dgm:spPr/>
    </dgm:pt>
    <dgm:pt modelId="{11DC772E-7E8C-4562-AA7D-4BE309631C3B}" type="pres">
      <dgm:prSet presAssocID="{B7D7A858-D849-4E76-8275-90DF8B9D3AC4}" presName="text2" presStyleLbl="fgAcc2" presStyleIdx="1" presStyleCnt="2">
        <dgm:presLayoutVars>
          <dgm:chPref val="3"/>
        </dgm:presLayoutVars>
      </dgm:prSet>
      <dgm:spPr/>
    </dgm:pt>
    <dgm:pt modelId="{D26EFFBD-6C78-4296-8FAF-24AAAD8B5150}" type="pres">
      <dgm:prSet presAssocID="{B7D7A858-D849-4E76-8275-90DF8B9D3AC4}" presName="hierChild3" presStyleCnt="0"/>
      <dgm:spPr/>
    </dgm:pt>
    <dgm:pt modelId="{B2A6549C-F931-4E87-BF92-31FEE8756EDF}" type="pres">
      <dgm:prSet presAssocID="{66D1629D-F3FF-4229-BC39-4A30270265D9}" presName="Name17" presStyleLbl="parChTrans1D3" presStyleIdx="2" presStyleCnt="4"/>
      <dgm:spPr/>
    </dgm:pt>
    <dgm:pt modelId="{203FDE42-7536-48CC-BD1A-5DCDA12238F0}" type="pres">
      <dgm:prSet presAssocID="{A0F029E5-9A46-46FF-B80A-D104A1A4530A}" presName="hierRoot3" presStyleCnt="0"/>
      <dgm:spPr/>
    </dgm:pt>
    <dgm:pt modelId="{CC204938-BFA9-4412-904A-2C09EB1E2085}" type="pres">
      <dgm:prSet presAssocID="{A0F029E5-9A46-46FF-B80A-D104A1A4530A}" presName="composite3" presStyleCnt="0"/>
      <dgm:spPr/>
    </dgm:pt>
    <dgm:pt modelId="{64426271-3253-4502-9ECE-3818B254E903}" type="pres">
      <dgm:prSet presAssocID="{A0F029E5-9A46-46FF-B80A-D104A1A4530A}" presName="background3" presStyleLbl="node3" presStyleIdx="2" presStyleCnt="4"/>
      <dgm:spPr/>
    </dgm:pt>
    <dgm:pt modelId="{CF5084FF-45C2-40DB-88EB-5876859DCEFA}" type="pres">
      <dgm:prSet presAssocID="{A0F029E5-9A46-46FF-B80A-D104A1A4530A}" presName="text3" presStyleLbl="fgAcc3" presStyleIdx="2" presStyleCnt="4">
        <dgm:presLayoutVars>
          <dgm:chPref val="3"/>
        </dgm:presLayoutVars>
      </dgm:prSet>
      <dgm:spPr/>
    </dgm:pt>
    <dgm:pt modelId="{3E685452-4632-4752-8CA7-D242064C488A}" type="pres">
      <dgm:prSet presAssocID="{A0F029E5-9A46-46FF-B80A-D104A1A4530A}" presName="hierChild4" presStyleCnt="0"/>
      <dgm:spPr/>
    </dgm:pt>
    <dgm:pt modelId="{4F35C267-8F16-4F3E-9924-A812F6EBD8C0}" type="pres">
      <dgm:prSet presAssocID="{FD4C5DB2-1749-4124-A203-DF5D20F6FAFE}" presName="Name17" presStyleLbl="parChTrans1D3" presStyleIdx="3" presStyleCnt="4"/>
      <dgm:spPr/>
    </dgm:pt>
    <dgm:pt modelId="{CAB23BB3-589E-44AD-8056-42EA9206658E}" type="pres">
      <dgm:prSet presAssocID="{F46100F9-EDA1-4D90-9FF6-85C7B3D51128}" presName="hierRoot3" presStyleCnt="0"/>
      <dgm:spPr/>
    </dgm:pt>
    <dgm:pt modelId="{C4A54695-08E7-4EDF-9513-2AECDBB04DC3}" type="pres">
      <dgm:prSet presAssocID="{F46100F9-EDA1-4D90-9FF6-85C7B3D51128}" presName="composite3" presStyleCnt="0"/>
      <dgm:spPr/>
    </dgm:pt>
    <dgm:pt modelId="{5FFA14A6-6B69-4F71-837C-16612C9C7B24}" type="pres">
      <dgm:prSet presAssocID="{F46100F9-EDA1-4D90-9FF6-85C7B3D51128}" presName="background3" presStyleLbl="node3" presStyleIdx="3" presStyleCnt="4"/>
      <dgm:spPr/>
    </dgm:pt>
    <dgm:pt modelId="{3467EB1A-1DCF-4419-9C57-626C1D39E967}" type="pres">
      <dgm:prSet presAssocID="{F46100F9-EDA1-4D90-9FF6-85C7B3D51128}" presName="text3" presStyleLbl="fgAcc3" presStyleIdx="3" presStyleCnt="4">
        <dgm:presLayoutVars>
          <dgm:chPref val="3"/>
        </dgm:presLayoutVars>
      </dgm:prSet>
      <dgm:spPr/>
    </dgm:pt>
    <dgm:pt modelId="{215609F1-D4DA-4DB3-AD78-FEAAD347DA2B}" type="pres">
      <dgm:prSet presAssocID="{F46100F9-EDA1-4D90-9FF6-85C7B3D51128}" presName="hierChild4" presStyleCnt="0"/>
      <dgm:spPr/>
    </dgm:pt>
  </dgm:ptLst>
  <dgm:cxnLst>
    <dgm:cxn modelId="{941A3A01-A156-4E0E-BA71-C2881A215D4F}" type="presOf" srcId="{F46100F9-EDA1-4D90-9FF6-85C7B3D51128}" destId="{3467EB1A-1DCF-4419-9C57-626C1D39E967}" srcOrd="0" destOrd="0" presId="urn:microsoft.com/office/officeart/2005/8/layout/hierarchy1"/>
    <dgm:cxn modelId="{9B2DD50F-4636-4899-A0BA-33D0B92595EC}" type="presOf" srcId="{66D1629D-F3FF-4229-BC39-4A30270265D9}" destId="{B2A6549C-F931-4E87-BF92-31FEE8756EDF}" srcOrd="0" destOrd="0" presId="urn:microsoft.com/office/officeart/2005/8/layout/hierarchy1"/>
    <dgm:cxn modelId="{2E609723-14AB-4B76-949B-652230E4348A}" srcId="{2A853CB4-5A5F-4C71-844E-3A9D6A7EEC50}" destId="{4BAC1250-A846-45BF-AD71-74D04A190A7E}" srcOrd="1" destOrd="0" parTransId="{657B06AF-0A38-4279-A9D1-A8DF91ED5938}" sibTransId="{7F6E40A7-0F47-484E-B79E-D732872D8C94}"/>
    <dgm:cxn modelId="{22577E3B-6F0C-4976-8D3D-1EB98440749C}" type="presOf" srcId="{B7D7A858-D849-4E76-8275-90DF8B9D3AC4}" destId="{11DC772E-7E8C-4562-AA7D-4BE309631C3B}" srcOrd="0" destOrd="0" presId="urn:microsoft.com/office/officeart/2005/8/layout/hierarchy1"/>
    <dgm:cxn modelId="{E59BB944-7DC1-46C1-BB1E-2ACEEE5F18B7}" srcId="{B7D7A858-D849-4E76-8275-90DF8B9D3AC4}" destId="{A0F029E5-9A46-46FF-B80A-D104A1A4530A}" srcOrd="0" destOrd="0" parTransId="{66D1629D-F3FF-4229-BC39-4A30270265D9}" sibTransId="{5FEAF4C2-DF60-4115-975F-79F05E3DDF33}"/>
    <dgm:cxn modelId="{7D93284C-DBC4-40BF-8F40-9A1395004775}" type="presOf" srcId="{2A853CB4-5A5F-4C71-844E-3A9D6A7EEC50}" destId="{C10ED3C5-27A4-461D-A572-59D178CA7294}" srcOrd="0" destOrd="0" presId="urn:microsoft.com/office/officeart/2005/8/layout/hierarchy1"/>
    <dgm:cxn modelId="{E47EB46C-913B-423B-8AC8-A2B82F192D28}" srcId="{B7D7A858-D849-4E76-8275-90DF8B9D3AC4}" destId="{F46100F9-EDA1-4D90-9FF6-85C7B3D51128}" srcOrd="1" destOrd="0" parTransId="{FD4C5DB2-1749-4124-A203-DF5D20F6FAFE}" sibTransId="{51B079FC-8C1F-4251-8108-ED09698AA6AB}"/>
    <dgm:cxn modelId="{11F1F870-5BFB-410C-82FF-9C992A57FC2E}" type="presOf" srcId="{01738099-91A0-4100-BF16-5F750C9A5897}" destId="{44D8EB60-7D39-49CD-A2CB-3015C5A9F916}" srcOrd="0" destOrd="0" presId="urn:microsoft.com/office/officeart/2005/8/layout/hierarchy1"/>
    <dgm:cxn modelId="{4E52DC59-7857-40DF-8D40-0F45EAC32656}" srcId="{2A853CB4-5A5F-4C71-844E-3A9D6A7EEC50}" destId="{3CDF640C-DACA-4FE9-8047-611CEFBF948A}" srcOrd="0" destOrd="0" parTransId="{086E710E-EC2F-4438-A432-BE8F032F2893}" sibTransId="{4D47EEDB-F9EB-475F-A7E7-098646570220}"/>
    <dgm:cxn modelId="{139A298E-7648-49ED-A226-D8709F033497}" type="presOf" srcId="{A0F029E5-9A46-46FF-B80A-D104A1A4530A}" destId="{CF5084FF-45C2-40DB-88EB-5876859DCEFA}" srcOrd="0" destOrd="0" presId="urn:microsoft.com/office/officeart/2005/8/layout/hierarchy1"/>
    <dgm:cxn modelId="{C19C0E96-C198-4571-AE1B-28FC3028C60D}" type="presOf" srcId="{FD4C5DB2-1749-4124-A203-DF5D20F6FAFE}" destId="{4F35C267-8F16-4F3E-9924-A812F6EBD8C0}" srcOrd="0" destOrd="0" presId="urn:microsoft.com/office/officeart/2005/8/layout/hierarchy1"/>
    <dgm:cxn modelId="{50EA129B-939E-48EB-A6E1-9A9ACCC6A5A1}" type="presOf" srcId="{086E710E-EC2F-4438-A432-BE8F032F2893}" destId="{1E130667-3F00-4EE3-AC9F-89E160E04ED2}" srcOrd="0" destOrd="0" presId="urn:microsoft.com/office/officeart/2005/8/layout/hierarchy1"/>
    <dgm:cxn modelId="{4FC8259C-88EB-4441-A3DC-DF339D0B802F}" type="presOf" srcId="{DF779301-C30B-4CDC-9019-FAB162E932BF}" destId="{8AB3A1E6-8D98-48F8-9C30-F2D571CBEB6D}" srcOrd="0" destOrd="0" presId="urn:microsoft.com/office/officeart/2005/8/layout/hierarchy1"/>
    <dgm:cxn modelId="{C86213A6-7A6F-4333-ADAC-3A2F1C033085}" type="presOf" srcId="{3CDF640C-DACA-4FE9-8047-611CEFBF948A}" destId="{F1739716-DC09-4B5C-B00D-97C3AE191EF0}" srcOrd="0" destOrd="0" presId="urn:microsoft.com/office/officeart/2005/8/layout/hierarchy1"/>
    <dgm:cxn modelId="{F85037CC-95E5-4A1A-ACDB-FB761040B327}" type="presOf" srcId="{4BAC1250-A846-45BF-AD71-74D04A190A7E}" destId="{CCB7E215-7965-433E-B962-4C3C56FBCC0F}" srcOrd="0" destOrd="0" presId="urn:microsoft.com/office/officeart/2005/8/layout/hierarchy1"/>
    <dgm:cxn modelId="{CC46CEDB-33A5-4511-9138-5C4B17E6733F}" srcId="{62E5CE10-7E48-448F-B84F-EBD5B4D54CFA}" destId="{F00B8FF4-A133-448D-A5B9-EE0E9F7642B6}" srcOrd="0" destOrd="0" parTransId="{B8C6C733-D737-44B7-A2F4-E6BD2B7AD835}" sibTransId="{7BA92B35-3B24-4BF9-A50B-9B0B44A2FA34}"/>
    <dgm:cxn modelId="{B02080E4-F132-4E51-BB6F-BB2131D66487}" type="presOf" srcId="{657B06AF-0A38-4279-A9D1-A8DF91ED5938}" destId="{7A77A9BC-9D0B-4DFB-A266-44A7E4432AA3}" srcOrd="0" destOrd="0" presId="urn:microsoft.com/office/officeart/2005/8/layout/hierarchy1"/>
    <dgm:cxn modelId="{4A1BB3E4-E4F6-45E1-ADE9-98BF670635B1}" srcId="{F00B8FF4-A133-448D-A5B9-EE0E9F7642B6}" destId="{B7D7A858-D849-4E76-8275-90DF8B9D3AC4}" srcOrd="1" destOrd="0" parTransId="{DF779301-C30B-4CDC-9019-FAB162E932BF}" sibTransId="{2DE048BA-C0D8-438A-AEB8-8834B94AA6FD}"/>
    <dgm:cxn modelId="{E5A0F7E7-EFB4-479A-A05B-F64B0873A4A9}" srcId="{F00B8FF4-A133-448D-A5B9-EE0E9F7642B6}" destId="{2A853CB4-5A5F-4C71-844E-3A9D6A7EEC50}" srcOrd="0" destOrd="0" parTransId="{01738099-91A0-4100-BF16-5F750C9A5897}" sibTransId="{63E18DB7-9DDB-47AB-B5F3-5B967255625C}"/>
    <dgm:cxn modelId="{8B115EF4-4A01-4713-8E20-F6DE5AE61FA8}" type="presOf" srcId="{62E5CE10-7E48-448F-B84F-EBD5B4D54CFA}" destId="{2525ACC9-CAC0-41AA-ABFB-4F20A67178BE}" srcOrd="0" destOrd="0" presId="urn:microsoft.com/office/officeart/2005/8/layout/hierarchy1"/>
    <dgm:cxn modelId="{7D0D6EF6-47F5-4B15-A949-D9B5AFD99864}" type="presOf" srcId="{F00B8FF4-A133-448D-A5B9-EE0E9F7642B6}" destId="{98B4234A-C342-4E5C-9209-5F1F16CEACCF}" srcOrd="0" destOrd="0" presId="urn:microsoft.com/office/officeart/2005/8/layout/hierarchy1"/>
    <dgm:cxn modelId="{21BF924C-763E-4E84-8546-BA379E11A9BC}" type="presParOf" srcId="{2525ACC9-CAC0-41AA-ABFB-4F20A67178BE}" destId="{A71D7C45-4FD3-4A09-940E-785C2D4DF60D}" srcOrd="0" destOrd="0" presId="urn:microsoft.com/office/officeart/2005/8/layout/hierarchy1"/>
    <dgm:cxn modelId="{CBF11FB3-DF3B-4239-9AF1-3DD1250EA56E}" type="presParOf" srcId="{A71D7C45-4FD3-4A09-940E-785C2D4DF60D}" destId="{D6A433A4-9DF9-4190-9B00-23A0CBE629F0}" srcOrd="0" destOrd="0" presId="urn:microsoft.com/office/officeart/2005/8/layout/hierarchy1"/>
    <dgm:cxn modelId="{F92C515D-619F-43D0-9C22-97966D5C88D1}" type="presParOf" srcId="{D6A433A4-9DF9-4190-9B00-23A0CBE629F0}" destId="{3CC9CC0E-338B-42F0-89A1-06A4F74FF225}" srcOrd="0" destOrd="0" presId="urn:microsoft.com/office/officeart/2005/8/layout/hierarchy1"/>
    <dgm:cxn modelId="{A9AD97F6-FF6A-439C-BC18-820F1BFBB890}" type="presParOf" srcId="{D6A433A4-9DF9-4190-9B00-23A0CBE629F0}" destId="{98B4234A-C342-4E5C-9209-5F1F16CEACCF}" srcOrd="1" destOrd="0" presId="urn:microsoft.com/office/officeart/2005/8/layout/hierarchy1"/>
    <dgm:cxn modelId="{C8001C77-6323-4225-9306-9793D43B5D7B}" type="presParOf" srcId="{A71D7C45-4FD3-4A09-940E-785C2D4DF60D}" destId="{3A998131-AA4D-42C7-876E-B52D3E6409E4}" srcOrd="1" destOrd="0" presId="urn:microsoft.com/office/officeart/2005/8/layout/hierarchy1"/>
    <dgm:cxn modelId="{4A4E1ACE-27B3-4F7C-B824-22674AA21E68}" type="presParOf" srcId="{3A998131-AA4D-42C7-876E-B52D3E6409E4}" destId="{44D8EB60-7D39-49CD-A2CB-3015C5A9F916}" srcOrd="0" destOrd="0" presId="urn:microsoft.com/office/officeart/2005/8/layout/hierarchy1"/>
    <dgm:cxn modelId="{659A8477-B38C-4014-9AEC-3E8B3CA8C21F}" type="presParOf" srcId="{3A998131-AA4D-42C7-876E-B52D3E6409E4}" destId="{59FFAC1F-D606-4693-A6DC-2D79C8B156D8}" srcOrd="1" destOrd="0" presId="urn:microsoft.com/office/officeart/2005/8/layout/hierarchy1"/>
    <dgm:cxn modelId="{DD0CB94A-E82C-47C8-8CFA-2DBD32E04870}" type="presParOf" srcId="{59FFAC1F-D606-4693-A6DC-2D79C8B156D8}" destId="{70FA5F7A-691C-4636-B786-9442B59D0FDF}" srcOrd="0" destOrd="0" presId="urn:microsoft.com/office/officeart/2005/8/layout/hierarchy1"/>
    <dgm:cxn modelId="{D50D2B83-8BB3-47DB-A80E-FB04FD3936A9}" type="presParOf" srcId="{70FA5F7A-691C-4636-B786-9442B59D0FDF}" destId="{72027095-E924-4663-85FA-227C85BD0998}" srcOrd="0" destOrd="0" presId="urn:microsoft.com/office/officeart/2005/8/layout/hierarchy1"/>
    <dgm:cxn modelId="{FE8555A8-4B6B-4AD0-A3DF-B56FAB9342FE}" type="presParOf" srcId="{70FA5F7A-691C-4636-B786-9442B59D0FDF}" destId="{C10ED3C5-27A4-461D-A572-59D178CA7294}" srcOrd="1" destOrd="0" presId="urn:microsoft.com/office/officeart/2005/8/layout/hierarchy1"/>
    <dgm:cxn modelId="{802E4BA6-1DAE-45D3-BADB-95399ABCB1F0}" type="presParOf" srcId="{59FFAC1F-D606-4693-A6DC-2D79C8B156D8}" destId="{39211E41-C160-455C-BFC2-6E623129AE08}" srcOrd="1" destOrd="0" presId="urn:microsoft.com/office/officeart/2005/8/layout/hierarchy1"/>
    <dgm:cxn modelId="{0B5D3A78-7F11-4394-8AA5-7DC335F5694D}" type="presParOf" srcId="{39211E41-C160-455C-BFC2-6E623129AE08}" destId="{1E130667-3F00-4EE3-AC9F-89E160E04ED2}" srcOrd="0" destOrd="0" presId="urn:microsoft.com/office/officeart/2005/8/layout/hierarchy1"/>
    <dgm:cxn modelId="{52F4966D-74A0-44A1-B1EA-3C8FC9C47C55}" type="presParOf" srcId="{39211E41-C160-455C-BFC2-6E623129AE08}" destId="{47F7B2EE-5248-4727-BAD8-7EE96A2FD81F}" srcOrd="1" destOrd="0" presId="urn:microsoft.com/office/officeart/2005/8/layout/hierarchy1"/>
    <dgm:cxn modelId="{8BB7DF02-24F1-4E14-BF10-95353AB77959}" type="presParOf" srcId="{47F7B2EE-5248-4727-BAD8-7EE96A2FD81F}" destId="{8AAE0C0F-8139-4F57-BE76-EEED105FE9FD}" srcOrd="0" destOrd="0" presId="urn:microsoft.com/office/officeart/2005/8/layout/hierarchy1"/>
    <dgm:cxn modelId="{A4302772-5DE7-4030-BB6D-E76CDA5A9DF5}" type="presParOf" srcId="{8AAE0C0F-8139-4F57-BE76-EEED105FE9FD}" destId="{15DE1A2D-20C9-4039-85BD-FF8448AF52EA}" srcOrd="0" destOrd="0" presId="urn:microsoft.com/office/officeart/2005/8/layout/hierarchy1"/>
    <dgm:cxn modelId="{FDC633C3-E5C0-4BBC-BEC6-1595BC6709F1}" type="presParOf" srcId="{8AAE0C0F-8139-4F57-BE76-EEED105FE9FD}" destId="{F1739716-DC09-4B5C-B00D-97C3AE191EF0}" srcOrd="1" destOrd="0" presId="urn:microsoft.com/office/officeart/2005/8/layout/hierarchy1"/>
    <dgm:cxn modelId="{B86598AC-09D8-44E3-BA80-F46E8990EB9F}" type="presParOf" srcId="{47F7B2EE-5248-4727-BAD8-7EE96A2FD81F}" destId="{B3AB5E8F-3754-4CF3-BADA-28A824C2D9CA}" srcOrd="1" destOrd="0" presId="urn:microsoft.com/office/officeart/2005/8/layout/hierarchy1"/>
    <dgm:cxn modelId="{FEA5B52B-9C09-4880-B505-E8BC30F286B9}" type="presParOf" srcId="{39211E41-C160-455C-BFC2-6E623129AE08}" destId="{7A77A9BC-9D0B-4DFB-A266-44A7E4432AA3}" srcOrd="2" destOrd="0" presId="urn:microsoft.com/office/officeart/2005/8/layout/hierarchy1"/>
    <dgm:cxn modelId="{A294224E-26CC-44BD-993C-051FA0B800D8}" type="presParOf" srcId="{39211E41-C160-455C-BFC2-6E623129AE08}" destId="{22DBE1E3-EB29-4F30-A826-801E1664A3B2}" srcOrd="3" destOrd="0" presId="urn:microsoft.com/office/officeart/2005/8/layout/hierarchy1"/>
    <dgm:cxn modelId="{31768F8F-B4A5-46A0-946F-629CF3E055B2}" type="presParOf" srcId="{22DBE1E3-EB29-4F30-A826-801E1664A3B2}" destId="{BB46D972-0937-4AFA-88EE-57804A51984C}" srcOrd="0" destOrd="0" presId="urn:microsoft.com/office/officeart/2005/8/layout/hierarchy1"/>
    <dgm:cxn modelId="{EEFA3483-4890-43B3-BC33-2A9CAD347403}" type="presParOf" srcId="{BB46D972-0937-4AFA-88EE-57804A51984C}" destId="{407FC94E-17FB-4CD5-A2CF-B72D2DEF3639}" srcOrd="0" destOrd="0" presId="urn:microsoft.com/office/officeart/2005/8/layout/hierarchy1"/>
    <dgm:cxn modelId="{338A531F-0A7A-4A28-927F-0AE6E590B9D0}" type="presParOf" srcId="{BB46D972-0937-4AFA-88EE-57804A51984C}" destId="{CCB7E215-7965-433E-B962-4C3C56FBCC0F}" srcOrd="1" destOrd="0" presId="urn:microsoft.com/office/officeart/2005/8/layout/hierarchy1"/>
    <dgm:cxn modelId="{4A163D2B-4C6C-4756-ACA5-E7FCC66D3DA0}" type="presParOf" srcId="{22DBE1E3-EB29-4F30-A826-801E1664A3B2}" destId="{E004BF21-D9EA-4353-A905-75CE87B05CB9}" srcOrd="1" destOrd="0" presId="urn:microsoft.com/office/officeart/2005/8/layout/hierarchy1"/>
    <dgm:cxn modelId="{E6A29284-3397-4F6C-B5F8-545DF61C3CE5}" type="presParOf" srcId="{3A998131-AA4D-42C7-876E-B52D3E6409E4}" destId="{8AB3A1E6-8D98-48F8-9C30-F2D571CBEB6D}" srcOrd="2" destOrd="0" presId="urn:microsoft.com/office/officeart/2005/8/layout/hierarchy1"/>
    <dgm:cxn modelId="{AD8F7852-7C07-4ABC-9CFA-32D847AA8D5A}" type="presParOf" srcId="{3A998131-AA4D-42C7-876E-B52D3E6409E4}" destId="{D9C92AED-293B-403D-8376-234CB361752A}" srcOrd="3" destOrd="0" presId="urn:microsoft.com/office/officeart/2005/8/layout/hierarchy1"/>
    <dgm:cxn modelId="{CD56E036-CE07-4C53-9EC3-AE9155E069EF}" type="presParOf" srcId="{D9C92AED-293B-403D-8376-234CB361752A}" destId="{0F86D3FF-6E37-48E3-B7FC-8AB035E9F30E}" srcOrd="0" destOrd="0" presId="urn:microsoft.com/office/officeart/2005/8/layout/hierarchy1"/>
    <dgm:cxn modelId="{BE0B39F0-725E-4D0F-8416-A084567E875C}" type="presParOf" srcId="{0F86D3FF-6E37-48E3-B7FC-8AB035E9F30E}" destId="{BF0722FF-42A7-4F35-83BE-71321A2A0351}" srcOrd="0" destOrd="0" presId="urn:microsoft.com/office/officeart/2005/8/layout/hierarchy1"/>
    <dgm:cxn modelId="{08252183-EC49-4DF8-A8CD-EDCFC05ABFD4}" type="presParOf" srcId="{0F86D3FF-6E37-48E3-B7FC-8AB035E9F30E}" destId="{11DC772E-7E8C-4562-AA7D-4BE309631C3B}" srcOrd="1" destOrd="0" presId="urn:microsoft.com/office/officeart/2005/8/layout/hierarchy1"/>
    <dgm:cxn modelId="{1D7E6A60-C27E-45A0-8367-BE3D3ECCBA09}" type="presParOf" srcId="{D9C92AED-293B-403D-8376-234CB361752A}" destId="{D26EFFBD-6C78-4296-8FAF-24AAAD8B5150}" srcOrd="1" destOrd="0" presId="urn:microsoft.com/office/officeart/2005/8/layout/hierarchy1"/>
    <dgm:cxn modelId="{F1EC2623-90E1-4B71-88C7-6B1671B1512A}" type="presParOf" srcId="{D26EFFBD-6C78-4296-8FAF-24AAAD8B5150}" destId="{B2A6549C-F931-4E87-BF92-31FEE8756EDF}" srcOrd="0" destOrd="0" presId="urn:microsoft.com/office/officeart/2005/8/layout/hierarchy1"/>
    <dgm:cxn modelId="{052CEDCD-57EF-48DA-9424-67BACA4F106E}" type="presParOf" srcId="{D26EFFBD-6C78-4296-8FAF-24AAAD8B5150}" destId="{203FDE42-7536-48CC-BD1A-5DCDA12238F0}" srcOrd="1" destOrd="0" presId="urn:microsoft.com/office/officeart/2005/8/layout/hierarchy1"/>
    <dgm:cxn modelId="{C6BDE116-D90F-4203-9BED-25DD5B1B2ADF}" type="presParOf" srcId="{203FDE42-7536-48CC-BD1A-5DCDA12238F0}" destId="{CC204938-BFA9-4412-904A-2C09EB1E2085}" srcOrd="0" destOrd="0" presId="urn:microsoft.com/office/officeart/2005/8/layout/hierarchy1"/>
    <dgm:cxn modelId="{E798B473-E50F-42E4-8136-D10974AA912F}" type="presParOf" srcId="{CC204938-BFA9-4412-904A-2C09EB1E2085}" destId="{64426271-3253-4502-9ECE-3818B254E903}" srcOrd="0" destOrd="0" presId="urn:microsoft.com/office/officeart/2005/8/layout/hierarchy1"/>
    <dgm:cxn modelId="{C3A59E49-0C81-4C2E-983F-5D11FF5CA707}" type="presParOf" srcId="{CC204938-BFA9-4412-904A-2C09EB1E2085}" destId="{CF5084FF-45C2-40DB-88EB-5876859DCEFA}" srcOrd="1" destOrd="0" presId="urn:microsoft.com/office/officeart/2005/8/layout/hierarchy1"/>
    <dgm:cxn modelId="{83F0BC05-CED3-462D-9AC9-88FA54639964}" type="presParOf" srcId="{203FDE42-7536-48CC-BD1A-5DCDA12238F0}" destId="{3E685452-4632-4752-8CA7-D242064C488A}" srcOrd="1" destOrd="0" presId="urn:microsoft.com/office/officeart/2005/8/layout/hierarchy1"/>
    <dgm:cxn modelId="{0A586B24-3636-4874-A6F7-333ED2EB6B00}" type="presParOf" srcId="{D26EFFBD-6C78-4296-8FAF-24AAAD8B5150}" destId="{4F35C267-8F16-4F3E-9924-A812F6EBD8C0}" srcOrd="2" destOrd="0" presId="urn:microsoft.com/office/officeart/2005/8/layout/hierarchy1"/>
    <dgm:cxn modelId="{BBB83A1C-D320-448E-9440-9C739E7D9420}" type="presParOf" srcId="{D26EFFBD-6C78-4296-8FAF-24AAAD8B5150}" destId="{CAB23BB3-589E-44AD-8056-42EA9206658E}" srcOrd="3" destOrd="0" presId="urn:microsoft.com/office/officeart/2005/8/layout/hierarchy1"/>
    <dgm:cxn modelId="{BAD6548B-4A7C-4FDC-A326-0D561F1CED11}" type="presParOf" srcId="{CAB23BB3-589E-44AD-8056-42EA9206658E}" destId="{C4A54695-08E7-4EDF-9513-2AECDBB04DC3}" srcOrd="0" destOrd="0" presId="urn:microsoft.com/office/officeart/2005/8/layout/hierarchy1"/>
    <dgm:cxn modelId="{CDDB97DA-C996-4AD7-A644-AB33A657E067}" type="presParOf" srcId="{C4A54695-08E7-4EDF-9513-2AECDBB04DC3}" destId="{5FFA14A6-6B69-4F71-837C-16612C9C7B24}" srcOrd="0" destOrd="0" presId="urn:microsoft.com/office/officeart/2005/8/layout/hierarchy1"/>
    <dgm:cxn modelId="{4E6724CB-E7B0-45D2-A05C-A5AD97BAFEDD}" type="presParOf" srcId="{C4A54695-08E7-4EDF-9513-2AECDBB04DC3}" destId="{3467EB1A-1DCF-4419-9C57-626C1D39E967}" srcOrd="1" destOrd="0" presId="urn:microsoft.com/office/officeart/2005/8/layout/hierarchy1"/>
    <dgm:cxn modelId="{82299F43-F83B-40B9-BEDA-F053B3567D59}" type="presParOf" srcId="{CAB23BB3-589E-44AD-8056-42EA9206658E}" destId="{215609F1-D4DA-4DB3-AD78-FEAAD347DA2B}"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245826C-05F5-4151-ACE0-2787F70A534D}"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A507B9FF-FA3E-4CA0-A455-BFFF45D7424F}">
      <dgm:prSet/>
      <dgm:spPr/>
      <dgm:t>
        <a:bodyPr/>
        <a:lstStyle/>
        <a:p>
          <a:pPr>
            <a:lnSpc>
              <a:spcPct val="100000"/>
            </a:lnSpc>
          </a:pPr>
          <a:r>
            <a:rPr lang="en-US" b="0" i="0"/>
            <a:t>We can use incremental learning techniques to avoid low test r2 scores for classification regressors like decision trees, random forests, etc.</a:t>
          </a:r>
          <a:endParaRPr lang="en-US"/>
        </a:p>
      </dgm:t>
    </dgm:pt>
    <dgm:pt modelId="{07885D15-C47E-46D6-B9DC-8FEEA5271529}" type="parTrans" cxnId="{F66DC051-E521-4F50-95B0-F16FE1FFB275}">
      <dgm:prSet/>
      <dgm:spPr/>
      <dgm:t>
        <a:bodyPr/>
        <a:lstStyle/>
        <a:p>
          <a:endParaRPr lang="en-US"/>
        </a:p>
      </dgm:t>
    </dgm:pt>
    <dgm:pt modelId="{F5EA874A-2A43-46BF-8C3F-98DC51B81202}" type="sibTrans" cxnId="{F66DC051-E521-4F50-95B0-F16FE1FFB275}">
      <dgm:prSet/>
      <dgm:spPr/>
      <dgm:t>
        <a:bodyPr/>
        <a:lstStyle/>
        <a:p>
          <a:endParaRPr lang="en-US"/>
        </a:p>
      </dgm:t>
    </dgm:pt>
    <dgm:pt modelId="{A36B26CA-CB2F-430D-A145-EB410DE9C293}">
      <dgm:prSet/>
      <dgm:spPr/>
      <dgm:t>
        <a:bodyPr/>
        <a:lstStyle/>
        <a:p>
          <a:pPr>
            <a:lnSpc>
              <a:spcPct val="100000"/>
            </a:lnSpc>
          </a:pPr>
          <a:r>
            <a:rPr lang="en-US" b="0" i="0"/>
            <a:t>We made daily predictions for stock prices, but by utilizing spark streaming technology, we can make predictions hourly or minute-by-minute.</a:t>
          </a:r>
          <a:endParaRPr lang="en-US"/>
        </a:p>
      </dgm:t>
    </dgm:pt>
    <dgm:pt modelId="{23377F9D-CA3E-414D-9DCA-8906519823AD}" type="parTrans" cxnId="{7D7AE239-D868-4D70-B923-541C7E93331E}">
      <dgm:prSet/>
      <dgm:spPr/>
      <dgm:t>
        <a:bodyPr/>
        <a:lstStyle/>
        <a:p>
          <a:endParaRPr lang="en-US"/>
        </a:p>
      </dgm:t>
    </dgm:pt>
    <dgm:pt modelId="{7B3B0ABB-4CC2-4BFB-B5BC-13329AEC97AE}" type="sibTrans" cxnId="{7D7AE239-D868-4D70-B923-541C7E93331E}">
      <dgm:prSet/>
      <dgm:spPr/>
      <dgm:t>
        <a:bodyPr/>
        <a:lstStyle/>
        <a:p>
          <a:endParaRPr lang="en-US"/>
        </a:p>
      </dgm:t>
    </dgm:pt>
    <dgm:pt modelId="{C8C8C211-DFEA-4EC4-BE8D-D9AB955A6CD7}">
      <dgm:prSet/>
      <dgm:spPr/>
      <dgm:t>
        <a:bodyPr/>
        <a:lstStyle/>
        <a:p>
          <a:pPr>
            <a:lnSpc>
              <a:spcPct val="100000"/>
            </a:lnSpc>
          </a:pPr>
          <a:r>
            <a:rPr lang="en-US" b="0" i="0"/>
            <a:t>In order to improve our results, it is necessary to determine a method for measuring the impact of a single tweet on the stock price.</a:t>
          </a:r>
          <a:endParaRPr lang="en-US"/>
        </a:p>
      </dgm:t>
    </dgm:pt>
    <dgm:pt modelId="{D3CEEE6F-FE2E-446E-859E-21C94FC16F8A}" type="parTrans" cxnId="{75D6A2CC-AD7E-4A27-876A-D354208D8EAF}">
      <dgm:prSet/>
      <dgm:spPr/>
      <dgm:t>
        <a:bodyPr/>
        <a:lstStyle/>
        <a:p>
          <a:endParaRPr lang="en-US"/>
        </a:p>
      </dgm:t>
    </dgm:pt>
    <dgm:pt modelId="{2EEFB7FE-231B-4EBA-9B19-DB9B73B603E3}" type="sibTrans" cxnId="{75D6A2CC-AD7E-4A27-876A-D354208D8EAF}">
      <dgm:prSet/>
      <dgm:spPr/>
      <dgm:t>
        <a:bodyPr/>
        <a:lstStyle/>
        <a:p>
          <a:endParaRPr lang="en-US"/>
        </a:p>
      </dgm:t>
    </dgm:pt>
    <dgm:pt modelId="{BFFD6178-22B2-49D5-8349-723DA50196B1}" type="pres">
      <dgm:prSet presAssocID="{2245826C-05F5-4151-ACE0-2787F70A534D}" presName="root" presStyleCnt="0">
        <dgm:presLayoutVars>
          <dgm:dir/>
          <dgm:resizeHandles val="exact"/>
        </dgm:presLayoutVars>
      </dgm:prSet>
      <dgm:spPr/>
    </dgm:pt>
    <dgm:pt modelId="{91F1481D-C533-408A-9E29-0254FE4AE7C2}" type="pres">
      <dgm:prSet presAssocID="{A507B9FF-FA3E-4CA0-A455-BFFF45D7424F}" presName="compNode" presStyleCnt="0"/>
      <dgm:spPr/>
    </dgm:pt>
    <dgm:pt modelId="{3652D159-011C-41B0-8AB1-E340C572E9D7}" type="pres">
      <dgm:prSet presAssocID="{A507B9FF-FA3E-4CA0-A455-BFFF45D7424F}" presName="bgRect" presStyleLbl="bgShp" presStyleIdx="0" presStyleCnt="3"/>
      <dgm:spPr/>
    </dgm:pt>
    <dgm:pt modelId="{8096FD86-C769-4D8A-B35E-C976A7A10BCC}" type="pres">
      <dgm:prSet presAssocID="{A507B9FF-FA3E-4CA0-A455-BFFF45D7424F}"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eciduous tree"/>
        </a:ext>
      </dgm:extLst>
    </dgm:pt>
    <dgm:pt modelId="{28F09716-DE21-439E-BB10-F6A42E205410}" type="pres">
      <dgm:prSet presAssocID="{A507B9FF-FA3E-4CA0-A455-BFFF45D7424F}" presName="spaceRect" presStyleCnt="0"/>
      <dgm:spPr/>
    </dgm:pt>
    <dgm:pt modelId="{5740BA7E-7ECD-4E87-9C00-DE774A10DDFF}" type="pres">
      <dgm:prSet presAssocID="{A507B9FF-FA3E-4CA0-A455-BFFF45D7424F}" presName="parTx" presStyleLbl="revTx" presStyleIdx="0" presStyleCnt="3">
        <dgm:presLayoutVars>
          <dgm:chMax val="0"/>
          <dgm:chPref val="0"/>
        </dgm:presLayoutVars>
      </dgm:prSet>
      <dgm:spPr/>
    </dgm:pt>
    <dgm:pt modelId="{FE3983F7-3EB5-45D7-9F9B-EF8BE2A1AB59}" type="pres">
      <dgm:prSet presAssocID="{F5EA874A-2A43-46BF-8C3F-98DC51B81202}" presName="sibTrans" presStyleCnt="0"/>
      <dgm:spPr/>
    </dgm:pt>
    <dgm:pt modelId="{C9A2EB3E-03A4-48C2-AC4F-C93EBAF5396F}" type="pres">
      <dgm:prSet presAssocID="{A36B26CA-CB2F-430D-A145-EB410DE9C293}" presName="compNode" presStyleCnt="0"/>
      <dgm:spPr/>
    </dgm:pt>
    <dgm:pt modelId="{C8044680-2134-4964-BE4B-C3ECC569320C}" type="pres">
      <dgm:prSet presAssocID="{A36B26CA-CB2F-430D-A145-EB410DE9C293}" presName="bgRect" presStyleLbl="bgShp" presStyleIdx="1" presStyleCnt="3"/>
      <dgm:spPr/>
    </dgm:pt>
    <dgm:pt modelId="{EE3BBDDF-CF1B-48F5-8163-E7BCBF85F707}" type="pres">
      <dgm:prSet presAssocID="{A36B26CA-CB2F-430D-A145-EB410DE9C293}"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Fireworks"/>
        </a:ext>
      </dgm:extLst>
    </dgm:pt>
    <dgm:pt modelId="{0188AA78-A325-49E6-A2FE-86D7DA889912}" type="pres">
      <dgm:prSet presAssocID="{A36B26CA-CB2F-430D-A145-EB410DE9C293}" presName="spaceRect" presStyleCnt="0"/>
      <dgm:spPr/>
    </dgm:pt>
    <dgm:pt modelId="{23D8861A-D71A-426A-A98E-6C3878396E86}" type="pres">
      <dgm:prSet presAssocID="{A36B26CA-CB2F-430D-A145-EB410DE9C293}" presName="parTx" presStyleLbl="revTx" presStyleIdx="1" presStyleCnt="3">
        <dgm:presLayoutVars>
          <dgm:chMax val="0"/>
          <dgm:chPref val="0"/>
        </dgm:presLayoutVars>
      </dgm:prSet>
      <dgm:spPr/>
    </dgm:pt>
    <dgm:pt modelId="{24AABE34-9990-4F6C-91D4-20F84123C33B}" type="pres">
      <dgm:prSet presAssocID="{7B3B0ABB-4CC2-4BFB-B5BC-13329AEC97AE}" presName="sibTrans" presStyleCnt="0"/>
      <dgm:spPr/>
    </dgm:pt>
    <dgm:pt modelId="{0AD9F511-2622-4CAE-B28F-5236493645CE}" type="pres">
      <dgm:prSet presAssocID="{C8C8C211-DFEA-4EC4-BE8D-D9AB955A6CD7}" presName="compNode" presStyleCnt="0"/>
      <dgm:spPr/>
    </dgm:pt>
    <dgm:pt modelId="{9B583556-21C0-4415-8D3A-8CD007F1616A}" type="pres">
      <dgm:prSet presAssocID="{C8C8C211-DFEA-4EC4-BE8D-D9AB955A6CD7}" presName="bgRect" presStyleLbl="bgShp" presStyleIdx="2" presStyleCnt="3"/>
      <dgm:spPr/>
    </dgm:pt>
    <dgm:pt modelId="{0D6B23A9-EBEF-42A9-B45B-630E50D4B2DD}" type="pres">
      <dgm:prSet presAssocID="{C8C8C211-DFEA-4EC4-BE8D-D9AB955A6CD7}"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tatistics"/>
        </a:ext>
      </dgm:extLst>
    </dgm:pt>
    <dgm:pt modelId="{CD7D1F48-C77C-4DB3-A80E-6BAE586F89B4}" type="pres">
      <dgm:prSet presAssocID="{C8C8C211-DFEA-4EC4-BE8D-D9AB955A6CD7}" presName="spaceRect" presStyleCnt="0"/>
      <dgm:spPr/>
    </dgm:pt>
    <dgm:pt modelId="{107DB976-7E42-4AA3-B43F-BE98E66166D3}" type="pres">
      <dgm:prSet presAssocID="{C8C8C211-DFEA-4EC4-BE8D-D9AB955A6CD7}" presName="parTx" presStyleLbl="revTx" presStyleIdx="2" presStyleCnt="3">
        <dgm:presLayoutVars>
          <dgm:chMax val="0"/>
          <dgm:chPref val="0"/>
        </dgm:presLayoutVars>
      </dgm:prSet>
      <dgm:spPr/>
    </dgm:pt>
  </dgm:ptLst>
  <dgm:cxnLst>
    <dgm:cxn modelId="{81B1CE28-3A01-49FE-810C-F2D890E887BB}" type="presOf" srcId="{A36B26CA-CB2F-430D-A145-EB410DE9C293}" destId="{23D8861A-D71A-426A-A98E-6C3878396E86}" srcOrd="0" destOrd="0" presId="urn:microsoft.com/office/officeart/2018/2/layout/IconVerticalSolidList"/>
    <dgm:cxn modelId="{7D7AE239-D868-4D70-B923-541C7E93331E}" srcId="{2245826C-05F5-4151-ACE0-2787F70A534D}" destId="{A36B26CA-CB2F-430D-A145-EB410DE9C293}" srcOrd="1" destOrd="0" parTransId="{23377F9D-CA3E-414D-9DCA-8906519823AD}" sibTransId="{7B3B0ABB-4CC2-4BFB-B5BC-13329AEC97AE}"/>
    <dgm:cxn modelId="{412A8C42-6A50-432A-8F7F-ED1FD8A737E8}" type="presOf" srcId="{A507B9FF-FA3E-4CA0-A455-BFFF45D7424F}" destId="{5740BA7E-7ECD-4E87-9C00-DE774A10DDFF}" srcOrd="0" destOrd="0" presId="urn:microsoft.com/office/officeart/2018/2/layout/IconVerticalSolidList"/>
    <dgm:cxn modelId="{03BC7D45-BEC4-4A26-9E8B-863A30226DE3}" type="presOf" srcId="{2245826C-05F5-4151-ACE0-2787F70A534D}" destId="{BFFD6178-22B2-49D5-8349-723DA50196B1}" srcOrd="0" destOrd="0" presId="urn:microsoft.com/office/officeart/2018/2/layout/IconVerticalSolidList"/>
    <dgm:cxn modelId="{BB981C6C-19CD-4016-B508-6F019230241E}" type="presOf" srcId="{C8C8C211-DFEA-4EC4-BE8D-D9AB955A6CD7}" destId="{107DB976-7E42-4AA3-B43F-BE98E66166D3}" srcOrd="0" destOrd="0" presId="urn:microsoft.com/office/officeart/2018/2/layout/IconVerticalSolidList"/>
    <dgm:cxn modelId="{F66DC051-E521-4F50-95B0-F16FE1FFB275}" srcId="{2245826C-05F5-4151-ACE0-2787F70A534D}" destId="{A507B9FF-FA3E-4CA0-A455-BFFF45D7424F}" srcOrd="0" destOrd="0" parTransId="{07885D15-C47E-46D6-B9DC-8FEEA5271529}" sibTransId="{F5EA874A-2A43-46BF-8C3F-98DC51B81202}"/>
    <dgm:cxn modelId="{75D6A2CC-AD7E-4A27-876A-D354208D8EAF}" srcId="{2245826C-05F5-4151-ACE0-2787F70A534D}" destId="{C8C8C211-DFEA-4EC4-BE8D-D9AB955A6CD7}" srcOrd="2" destOrd="0" parTransId="{D3CEEE6F-FE2E-446E-859E-21C94FC16F8A}" sibTransId="{2EEFB7FE-231B-4EBA-9B19-DB9B73B603E3}"/>
    <dgm:cxn modelId="{7E2BBF1D-5982-462A-AA27-36C96483D91E}" type="presParOf" srcId="{BFFD6178-22B2-49D5-8349-723DA50196B1}" destId="{91F1481D-C533-408A-9E29-0254FE4AE7C2}" srcOrd="0" destOrd="0" presId="urn:microsoft.com/office/officeart/2018/2/layout/IconVerticalSolidList"/>
    <dgm:cxn modelId="{FA97811C-1DC0-4EC7-B1B2-536DE721E03F}" type="presParOf" srcId="{91F1481D-C533-408A-9E29-0254FE4AE7C2}" destId="{3652D159-011C-41B0-8AB1-E340C572E9D7}" srcOrd="0" destOrd="0" presId="urn:microsoft.com/office/officeart/2018/2/layout/IconVerticalSolidList"/>
    <dgm:cxn modelId="{A35E1741-955F-4441-A44A-2FD3F663D470}" type="presParOf" srcId="{91F1481D-C533-408A-9E29-0254FE4AE7C2}" destId="{8096FD86-C769-4D8A-B35E-C976A7A10BCC}" srcOrd="1" destOrd="0" presId="urn:microsoft.com/office/officeart/2018/2/layout/IconVerticalSolidList"/>
    <dgm:cxn modelId="{BFD6777C-86CF-4780-A96D-1C2A9D9A87B5}" type="presParOf" srcId="{91F1481D-C533-408A-9E29-0254FE4AE7C2}" destId="{28F09716-DE21-439E-BB10-F6A42E205410}" srcOrd="2" destOrd="0" presId="urn:microsoft.com/office/officeart/2018/2/layout/IconVerticalSolidList"/>
    <dgm:cxn modelId="{2453C4D6-1990-49DF-ACC1-0D89CDBD8C60}" type="presParOf" srcId="{91F1481D-C533-408A-9E29-0254FE4AE7C2}" destId="{5740BA7E-7ECD-4E87-9C00-DE774A10DDFF}" srcOrd="3" destOrd="0" presId="urn:microsoft.com/office/officeart/2018/2/layout/IconVerticalSolidList"/>
    <dgm:cxn modelId="{9966027E-F310-4F12-B89B-38C2EA8575D3}" type="presParOf" srcId="{BFFD6178-22B2-49D5-8349-723DA50196B1}" destId="{FE3983F7-3EB5-45D7-9F9B-EF8BE2A1AB59}" srcOrd="1" destOrd="0" presId="urn:microsoft.com/office/officeart/2018/2/layout/IconVerticalSolidList"/>
    <dgm:cxn modelId="{41D68B35-5680-4DBB-8ECE-DB054DF0E49F}" type="presParOf" srcId="{BFFD6178-22B2-49D5-8349-723DA50196B1}" destId="{C9A2EB3E-03A4-48C2-AC4F-C93EBAF5396F}" srcOrd="2" destOrd="0" presId="urn:microsoft.com/office/officeart/2018/2/layout/IconVerticalSolidList"/>
    <dgm:cxn modelId="{CDF1BB93-FDBD-4936-9CEC-8187654CC459}" type="presParOf" srcId="{C9A2EB3E-03A4-48C2-AC4F-C93EBAF5396F}" destId="{C8044680-2134-4964-BE4B-C3ECC569320C}" srcOrd="0" destOrd="0" presId="urn:microsoft.com/office/officeart/2018/2/layout/IconVerticalSolidList"/>
    <dgm:cxn modelId="{CF7B4521-8974-48F5-B809-79586C629178}" type="presParOf" srcId="{C9A2EB3E-03A4-48C2-AC4F-C93EBAF5396F}" destId="{EE3BBDDF-CF1B-48F5-8163-E7BCBF85F707}" srcOrd="1" destOrd="0" presId="urn:microsoft.com/office/officeart/2018/2/layout/IconVerticalSolidList"/>
    <dgm:cxn modelId="{37782C48-9FA4-47EC-9048-97316B90AA38}" type="presParOf" srcId="{C9A2EB3E-03A4-48C2-AC4F-C93EBAF5396F}" destId="{0188AA78-A325-49E6-A2FE-86D7DA889912}" srcOrd="2" destOrd="0" presId="urn:microsoft.com/office/officeart/2018/2/layout/IconVerticalSolidList"/>
    <dgm:cxn modelId="{843ACA29-0028-42BA-A900-00C71AAD942F}" type="presParOf" srcId="{C9A2EB3E-03A4-48C2-AC4F-C93EBAF5396F}" destId="{23D8861A-D71A-426A-A98E-6C3878396E86}" srcOrd="3" destOrd="0" presId="urn:microsoft.com/office/officeart/2018/2/layout/IconVerticalSolidList"/>
    <dgm:cxn modelId="{2E0BB006-D804-46C4-806C-A3DF3E1C9ED4}" type="presParOf" srcId="{BFFD6178-22B2-49D5-8349-723DA50196B1}" destId="{24AABE34-9990-4F6C-91D4-20F84123C33B}" srcOrd="3" destOrd="0" presId="urn:microsoft.com/office/officeart/2018/2/layout/IconVerticalSolidList"/>
    <dgm:cxn modelId="{35735CAC-1F0B-4BD1-98A9-9FF61D3F966A}" type="presParOf" srcId="{BFFD6178-22B2-49D5-8349-723DA50196B1}" destId="{0AD9F511-2622-4CAE-B28F-5236493645CE}" srcOrd="4" destOrd="0" presId="urn:microsoft.com/office/officeart/2018/2/layout/IconVerticalSolidList"/>
    <dgm:cxn modelId="{8B755D95-BC07-4CBD-8D7B-C45D8766BB2D}" type="presParOf" srcId="{0AD9F511-2622-4CAE-B28F-5236493645CE}" destId="{9B583556-21C0-4415-8D3A-8CD007F1616A}" srcOrd="0" destOrd="0" presId="urn:microsoft.com/office/officeart/2018/2/layout/IconVerticalSolidList"/>
    <dgm:cxn modelId="{6403E05E-3F51-4788-BF1E-C3099B202CCB}" type="presParOf" srcId="{0AD9F511-2622-4CAE-B28F-5236493645CE}" destId="{0D6B23A9-EBEF-42A9-B45B-630E50D4B2DD}" srcOrd="1" destOrd="0" presId="urn:microsoft.com/office/officeart/2018/2/layout/IconVerticalSolidList"/>
    <dgm:cxn modelId="{E791287F-A939-4F7E-A185-8FED64AAD2F5}" type="presParOf" srcId="{0AD9F511-2622-4CAE-B28F-5236493645CE}" destId="{CD7D1F48-C77C-4DB3-A80E-6BAE586F89B4}" srcOrd="2" destOrd="0" presId="urn:microsoft.com/office/officeart/2018/2/layout/IconVerticalSolidList"/>
    <dgm:cxn modelId="{5B1E3CCE-3685-47EE-82B3-6A4B302476E2}" type="presParOf" srcId="{0AD9F511-2622-4CAE-B28F-5236493645CE}" destId="{107DB976-7E42-4AA3-B43F-BE98E66166D3}"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35C267-8F16-4F3E-9924-A812F6EBD8C0}">
      <dsp:nvSpPr>
        <dsp:cNvPr id="0" name=""/>
        <dsp:cNvSpPr/>
      </dsp:nvSpPr>
      <dsp:spPr>
        <a:xfrm>
          <a:off x="4200833" y="2409044"/>
          <a:ext cx="721733" cy="343479"/>
        </a:xfrm>
        <a:custGeom>
          <a:avLst/>
          <a:gdLst/>
          <a:ahLst/>
          <a:cxnLst/>
          <a:rect l="0" t="0" r="0" b="0"/>
          <a:pathLst>
            <a:path>
              <a:moveTo>
                <a:pt x="0" y="0"/>
              </a:moveTo>
              <a:lnTo>
                <a:pt x="0" y="234071"/>
              </a:lnTo>
              <a:lnTo>
                <a:pt x="721733" y="234071"/>
              </a:lnTo>
              <a:lnTo>
                <a:pt x="721733" y="34347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2A6549C-F931-4E87-BF92-31FEE8756EDF}">
      <dsp:nvSpPr>
        <dsp:cNvPr id="0" name=""/>
        <dsp:cNvSpPr/>
      </dsp:nvSpPr>
      <dsp:spPr>
        <a:xfrm>
          <a:off x="3479099" y="2409044"/>
          <a:ext cx="721733" cy="343479"/>
        </a:xfrm>
        <a:custGeom>
          <a:avLst/>
          <a:gdLst/>
          <a:ahLst/>
          <a:cxnLst/>
          <a:rect l="0" t="0" r="0" b="0"/>
          <a:pathLst>
            <a:path>
              <a:moveTo>
                <a:pt x="721733" y="0"/>
              </a:moveTo>
              <a:lnTo>
                <a:pt x="721733" y="234071"/>
              </a:lnTo>
              <a:lnTo>
                <a:pt x="0" y="234071"/>
              </a:lnTo>
              <a:lnTo>
                <a:pt x="0" y="34347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AB3A1E6-8D98-48F8-9C30-F2D571CBEB6D}">
      <dsp:nvSpPr>
        <dsp:cNvPr id="0" name=""/>
        <dsp:cNvSpPr/>
      </dsp:nvSpPr>
      <dsp:spPr>
        <a:xfrm>
          <a:off x="2757365" y="1315617"/>
          <a:ext cx="1443467" cy="343479"/>
        </a:xfrm>
        <a:custGeom>
          <a:avLst/>
          <a:gdLst/>
          <a:ahLst/>
          <a:cxnLst/>
          <a:rect l="0" t="0" r="0" b="0"/>
          <a:pathLst>
            <a:path>
              <a:moveTo>
                <a:pt x="0" y="0"/>
              </a:moveTo>
              <a:lnTo>
                <a:pt x="0" y="234071"/>
              </a:lnTo>
              <a:lnTo>
                <a:pt x="1443467" y="234071"/>
              </a:lnTo>
              <a:lnTo>
                <a:pt x="1443467" y="34347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A77A9BC-9D0B-4DFB-A266-44A7E4432AA3}">
      <dsp:nvSpPr>
        <dsp:cNvPr id="0" name=""/>
        <dsp:cNvSpPr/>
      </dsp:nvSpPr>
      <dsp:spPr>
        <a:xfrm>
          <a:off x="1313897" y="2409044"/>
          <a:ext cx="721733" cy="343479"/>
        </a:xfrm>
        <a:custGeom>
          <a:avLst/>
          <a:gdLst/>
          <a:ahLst/>
          <a:cxnLst/>
          <a:rect l="0" t="0" r="0" b="0"/>
          <a:pathLst>
            <a:path>
              <a:moveTo>
                <a:pt x="0" y="0"/>
              </a:moveTo>
              <a:lnTo>
                <a:pt x="0" y="234071"/>
              </a:lnTo>
              <a:lnTo>
                <a:pt x="721733" y="234071"/>
              </a:lnTo>
              <a:lnTo>
                <a:pt x="721733" y="34347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E130667-3F00-4EE3-AC9F-89E160E04ED2}">
      <dsp:nvSpPr>
        <dsp:cNvPr id="0" name=""/>
        <dsp:cNvSpPr/>
      </dsp:nvSpPr>
      <dsp:spPr>
        <a:xfrm>
          <a:off x="592163" y="2409044"/>
          <a:ext cx="721733" cy="343479"/>
        </a:xfrm>
        <a:custGeom>
          <a:avLst/>
          <a:gdLst/>
          <a:ahLst/>
          <a:cxnLst/>
          <a:rect l="0" t="0" r="0" b="0"/>
          <a:pathLst>
            <a:path>
              <a:moveTo>
                <a:pt x="721733" y="0"/>
              </a:moveTo>
              <a:lnTo>
                <a:pt x="721733" y="234071"/>
              </a:lnTo>
              <a:lnTo>
                <a:pt x="0" y="234071"/>
              </a:lnTo>
              <a:lnTo>
                <a:pt x="0" y="34347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4D8EB60-7D39-49CD-A2CB-3015C5A9F916}">
      <dsp:nvSpPr>
        <dsp:cNvPr id="0" name=""/>
        <dsp:cNvSpPr/>
      </dsp:nvSpPr>
      <dsp:spPr>
        <a:xfrm>
          <a:off x="1313897" y="1315617"/>
          <a:ext cx="1443467" cy="343479"/>
        </a:xfrm>
        <a:custGeom>
          <a:avLst/>
          <a:gdLst/>
          <a:ahLst/>
          <a:cxnLst/>
          <a:rect l="0" t="0" r="0" b="0"/>
          <a:pathLst>
            <a:path>
              <a:moveTo>
                <a:pt x="1443467" y="0"/>
              </a:moveTo>
              <a:lnTo>
                <a:pt x="1443467" y="234071"/>
              </a:lnTo>
              <a:lnTo>
                <a:pt x="0" y="234071"/>
              </a:lnTo>
              <a:lnTo>
                <a:pt x="0" y="34347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CC9CC0E-338B-42F0-89A1-06A4F74FF225}">
      <dsp:nvSpPr>
        <dsp:cNvPr id="0" name=""/>
        <dsp:cNvSpPr/>
      </dsp:nvSpPr>
      <dsp:spPr>
        <a:xfrm>
          <a:off x="2166855" y="565670"/>
          <a:ext cx="1181019" cy="74994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8B4234A-C342-4E5C-9209-5F1F16CEACCF}">
      <dsp:nvSpPr>
        <dsp:cNvPr id="0" name=""/>
        <dsp:cNvSpPr/>
      </dsp:nvSpPr>
      <dsp:spPr>
        <a:xfrm>
          <a:off x="2298080" y="690333"/>
          <a:ext cx="1181019" cy="74994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rtl="0">
            <a:lnSpc>
              <a:spcPct val="90000"/>
            </a:lnSpc>
            <a:spcBef>
              <a:spcPct val="0"/>
            </a:spcBef>
            <a:spcAft>
              <a:spcPct val="35000"/>
            </a:spcAft>
            <a:buNone/>
          </a:pPr>
          <a:r>
            <a:rPr lang="en-US" sz="1400" kern="1200" dirty="0">
              <a:latin typeface="Calibri Light" panose="020F0302020204030204"/>
            </a:rPr>
            <a:t>Previous Stock Price &lt; 40 </a:t>
          </a:r>
          <a:endParaRPr lang="en-US" sz="1400" kern="1200" dirty="0"/>
        </a:p>
      </dsp:txBody>
      <dsp:txXfrm>
        <a:off x="2320045" y="712298"/>
        <a:ext cx="1137089" cy="706017"/>
      </dsp:txXfrm>
    </dsp:sp>
    <dsp:sp modelId="{72027095-E924-4663-85FA-227C85BD0998}">
      <dsp:nvSpPr>
        <dsp:cNvPr id="0" name=""/>
        <dsp:cNvSpPr/>
      </dsp:nvSpPr>
      <dsp:spPr>
        <a:xfrm>
          <a:off x="723387" y="1659097"/>
          <a:ext cx="1181019" cy="74994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10ED3C5-27A4-461D-A572-59D178CA7294}">
      <dsp:nvSpPr>
        <dsp:cNvPr id="0" name=""/>
        <dsp:cNvSpPr/>
      </dsp:nvSpPr>
      <dsp:spPr>
        <a:xfrm>
          <a:off x="854612" y="1783760"/>
          <a:ext cx="1181019" cy="74994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rtl="0">
            <a:lnSpc>
              <a:spcPct val="90000"/>
            </a:lnSpc>
            <a:spcBef>
              <a:spcPct val="0"/>
            </a:spcBef>
            <a:spcAft>
              <a:spcPct val="35000"/>
            </a:spcAft>
            <a:buNone/>
          </a:pPr>
          <a:r>
            <a:rPr lang="en-US" sz="1400" kern="1200">
              <a:latin typeface="Calibri Light" panose="020F0302020204030204"/>
            </a:rPr>
            <a:t>Negative Count &gt; 200</a:t>
          </a:r>
          <a:endParaRPr lang="en-US" sz="1400" kern="1200"/>
        </a:p>
      </dsp:txBody>
      <dsp:txXfrm>
        <a:off x="876577" y="1805725"/>
        <a:ext cx="1137089" cy="706017"/>
      </dsp:txXfrm>
    </dsp:sp>
    <dsp:sp modelId="{15DE1A2D-20C9-4039-85BD-FF8448AF52EA}">
      <dsp:nvSpPr>
        <dsp:cNvPr id="0" name=""/>
        <dsp:cNvSpPr/>
      </dsp:nvSpPr>
      <dsp:spPr>
        <a:xfrm>
          <a:off x="1654" y="2752524"/>
          <a:ext cx="1181019" cy="74994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1739716-DC09-4B5C-B00D-97C3AE191EF0}">
      <dsp:nvSpPr>
        <dsp:cNvPr id="0" name=""/>
        <dsp:cNvSpPr/>
      </dsp:nvSpPr>
      <dsp:spPr>
        <a:xfrm>
          <a:off x="132878" y="2877187"/>
          <a:ext cx="1181019" cy="74994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rtl="0">
            <a:lnSpc>
              <a:spcPct val="90000"/>
            </a:lnSpc>
            <a:spcBef>
              <a:spcPct val="0"/>
            </a:spcBef>
            <a:spcAft>
              <a:spcPct val="35000"/>
            </a:spcAft>
            <a:buNone/>
          </a:pPr>
          <a:r>
            <a:rPr lang="en-US" sz="1400" kern="1200">
              <a:latin typeface="Calibri Light" panose="020F0302020204030204"/>
            </a:rPr>
            <a:t>Positive Count &gt; 200</a:t>
          </a:r>
          <a:endParaRPr lang="en-US" sz="1400" kern="1200"/>
        </a:p>
      </dsp:txBody>
      <dsp:txXfrm>
        <a:off x="154843" y="2899152"/>
        <a:ext cx="1137089" cy="706017"/>
      </dsp:txXfrm>
    </dsp:sp>
    <dsp:sp modelId="{407FC94E-17FB-4CD5-A2CF-B72D2DEF3639}">
      <dsp:nvSpPr>
        <dsp:cNvPr id="0" name=""/>
        <dsp:cNvSpPr/>
      </dsp:nvSpPr>
      <dsp:spPr>
        <a:xfrm>
          <a:off x="1445121" y="2752524"/>
          <a:ext cx="1181019" cy="74994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CB7E215-7965-433E-B962-4C3C56FBCC0F}">
      <dsp:nvSpPr>
        <dsp:cNvPr id="0" name=""/>
        <dsp:cNvSpPr/>
      </dsp:nvSpPr>
      <dsp:spPr>
        <a:xfrm>
          <a:off x="1576346" y="2877187"/>
          <a:ext cx="1181019" cy="74994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rtl="0">
            <a:lnSpc>
              <a:spcPct val="90000"/>
            </a:lnSpc>
            <a:spcBef>
              <a:spcPct val="0"/>
            </a:spcBef>
            <a:spcAft>
              <a:spcPct val="35000"/>
            </a:spcAft>
            <a:buNone/>
          </a:pPr>
          <a:r>
            <a:rPr lang="en-US" sz="1400" kern="1200">
              <a:latin typeface="Calibri Light" panose="020F0302020204030204"/>
            </a:rPr>
            <a:t>Positive Count &lt; 200</a:t>
          </a:r>
          <a:endParaRPr lang="en-US" sz="1400" kern="1200"/>
        </a:p>
      </dsp:txBody>
      <dsp:txXfrm>
        <a:off x="1598311" y="2899152"/>
        <a:ext cx="1137089" cy="706017"/>
      </dsp:txXfrm>
    </dsp:sp>
    <dsp:sp modelId="{BF0722FF-42A7-4F35-83BE-71321A2A0351}">
      <dsp:nvSpPr>
        <dsp:cNvPr id="0" name=""/>
        <dsp:cNvSpPr/>
      </dsp:nvSpPr>
      <dsp:spPr>
        <a:xfrm>
          <a:off x="3610323" y="1659097"/>
          <a:ext cx="1181019" cy="74994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1DC772E-7E8C-4562-AA7D-4BE309631C3B}">
      <dsp:nvSpPr>
        <dsp:cNvPr id="0" name=""/>
        <dsp:cNvSpPr/>
      </dsp:nvSpPr>
      <dsp:spPr>
        <a:xfrm>
          <a:off x="3741547" y="1783760"/>
          <a:ext cx="1181019" cy="74994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rtl="0">
            <a:lnSpc>
              <a:spcPct val="90000"/>
            </a:lnSpc>
            <a:spcBef>
              <a:spcPct val="0"/>
            </a:spcBef>
            <a:spcAft>
              <a:spcPct val="35000"/>
            </a:spcAft>
            <a:buNone/>
          </a:pPr>
          <a:r>
            <a:rPr lang="en-US" sz="1400" kern="1200">
              <a:latin typeface="Calibri Light" panose="020F0302020204030204"/>
            </a:rPr>
            <a:t>Negative Count &lt; 200</a:t>
          </a:r>
          <a:endParaRPr lang="en-US" sz="1400" kern="1200"/>
        </a:p>
      </dsp:txBody>
      <dsp:txXfrm>
        <a:off x="3763512" y="1805725"/>
        <a:ext cx="1137089" cy="706017"/>
      </dsp:txXfrm>
    </dsp:sp>
    <dsp:sp modelId="{64426271-3253-4502-9ECE-3818B254E903}">
      <dsp:nvSpPr>
        <dsp:cNvPr id="0" name=""/>
        <dsp:cNvSpPr/>
      </dsp:nvSpPr>
      <dsp:spPr>
        <a:xfrm>
          <a:off x="2888589" y="2752524"/>
          <a:ext cx="1181019" cy="74994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F5084FF-45C2-40DB-88EB-5876859DCEFA}">
      <dsp:nvSpPr>
        <dsp:cNvPr id="0" name=""/>
        <dsp:cNvSpPr/>
      </dsp:nvSpPr>
      <dsp:spPr>
        <a:xfrm>
          <a:off x="3019814" y="2877187"/>
          <a:ext cx="1181019" cy="74994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rtl="0">
            <a:lnSpc>
              <a:spcPct val="90000"/>
            </a:lnSpc>
            <a:spcBef>
              <a:spcPct val="0"/>
            </a:spcBef>
            <a:spcAft>
              <a:spcPct val="35000"/>
            </a:spcAft>
            <a:buNone/>
          </a:pPr>
          <a:r>
            <a:rPr lang="en-US" sz="1400" kern="1200">
              <a:latin typeface="Calibri Light" panose="020F0302020204030204"/>
            </a:rPr>
            <a:t> Positive Count &gt; 100</a:t>
          </a:r>
          <a:endParaRPr lang="en-US" sz="1400" kern="1200"/>
        </a:p>
      </dsp:txBody>
      <dsp:txXfrm>
        <a:off x="3041779" y="2899152"/>
        <a:ext cx="1137089" cy="706017"/>
      </dsp:txXfrm>
    </dsp:sp>
    <dsp:sp modelId="{5FFA14A6-6B69-4F71-837C-16612C9C7B24}">
      <dsp:nvSpPr>
        <dsp:cNvPr id="0" name=""/>
        <dsp:cNvSpPr/>
      </dsp:nvSpPr>
      <dsp:spPr>
        <a:xfrm>
          <a:off x="4332057" y="2752524"/>
          <a:ext cx="1181019" cy="74994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467EB1A-1DCF-4419-9C57-626C1D39E967}">
      <dsp:nvSpPr>
        <dsp:cNvPr id="0" name=""/>
        <dsp:cNvSpPr/>
      </dsp:nvSpPr>
      <dsp:spPr>
        <a:xfrm>
          <a:off x="4463281" y="2877187"/>
          <a:ext cx="1181019" cy="74994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rtl="0">
            <a:lnSpc>
              <a:spcPct val="90000"/>
            </a:lnSpc>
            <a:spcBef>
              <a:spcPct val="0"/>
            </a:spcBef>
            <a:spcAft>
              <a:spcPct val="35000"/>
            </a:spcAft>
            <a:buNone/>
          </a:pPr>
          <a:r>
            <a:rPr lang="en-US" sz="1400" kern="1200">
              <a:latin typeface="Calibri Light" panose="020F0302020204030204"/>
            </a:rPr>
            <a:t> Positive Count &lt; 100</a:t>
          </a:r>
        </a:p>
      </dsp:txBody>
      <dsp:txXfrm>
        <a:off x="4485246" y="2899152"/>
        <a:ext cx="1137089" cy="70601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52D159-011C-41B0-8AB1-E340C572E9D7}">
      <dsp:nvSpPr>
        <dsp:cNvPr id="0" name=""/>
        <dsp:cNvSpPr/>
      </dsp:nvSpPr>
      <dsp:spPr>
        <a:xfrm>
          <a:off x="0" y="494"/>
          <a:ext cx="10515600" cy="115799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096FD86-C769-4D8A-B35E-C976A7A10BCC}">
      <dsp:nvSpPr>
        <dsp:cNvPr id="0" name=""/>
        <dsp:cNvSpPr/>
      </dsp:nvSpPr>
      <dsp:spPr>
        <a:xfrm>
          <a:off x="350293" y="261043"/>
          <a:ext cx="636896" cy="63689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740BA7E-7ECD-4E87-9C00-DE774A10DDFF}">
      <dsp:nvSpPr>
        <dsp:cNvPr id="0" name=""/>
        <dsp:cNvSpPr/>
      </dsp:nvSpPr>
      <dsp:spPr>
        <a:xfrm>
          <a:off x="1337482" y="494"/>
          <a:ext cx="9178117" cy="11579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554" tIns="122554" rIns="122554" bIns="122554" numCol="1" spcCol="1270" anchor="ctr" anchorCtr="0">
          <a:noAutofit/>
        </a:bodyPr>
        <a:lstStyle/>
        <a:p>
          <a:pPr marL="0" lvl="0" indent="0" algn="l" defTabSz="977900">
            <a:lnSpc>
              <a:spcPct val="100000"/>
            </a:lnSpc>
            <a:spcBef>
              <a:spcPct val="0"/>
            </a:spcBef>
            <a:spcAft>
              <a:spcPct val="35000"/>
            </a:spcAft>
            <a:buNone/>
          </a:pPr>
          <a:r>
            <a:rPr lang="en-US" sz="2200" b="0" i="0" kern="1200"/>
            <a:t>We can use incremental learning techniques to avoid low test r2 scores for classification regressors like decision trees, random forests, etc.</a:t>
          </a:r>
          <a:endParaRPr lang="en-US" sz="2200" kern="1200"/>
        </a:p>
      </dsp:txBody>
      <dsp:txXfrm>
        <a:off x="1337482" y="494"/>
        <a:ext cx="9178117" cy="1157993"/>
      </dsp:txXfrm>
    </dsp:sp>
    <dsp:sp modelId="{C8044680-2134-4964-BE4B-C3ECC569320C}">
      <dsp:nvSpPr>
        <dsp:cNvPr id="0" name=""/>
        <dsp:cNvSpPr/>
      </dsp:nvSpPr>
      <dsp:spPr>
        <a:xfrm>
          <a:off x="0" y="1447986"/>
          <a:ext cx="10515600" cy="115799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E3BBDDF-CF1B-48F5-8163-E7BCBF85F707}">
      <dsp:nvSpPr>
        <dsp:cNvPr id="0" name=""/>
        <dsp:cNvSpPr/>
      </dsp:nvSpPr>
      <dsp:spPr>
        <a:xfrm>
          <a:off x="350293" y="1708535"/>
          <a:ext cx="636896" cy="63689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3D8861A-D71A-426A-A98E-6C3878396E86}">
      <dsp:nvSpPr>
        <dsp:cNvPr id="0" name=""/>
        <dsp:cNvSpPr/>
      </dsp:nvSpPr>
      <dsp:spPr>
        <a:xfrm>
          <a:off x="1337482" y="1447986"/>
          <a:ext cx="9178117" cy="11579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554" tIns="122554" rIns="122554" bIns="122554" numCol="1" spcCol="1270" anchor="ctr" anchorCtr="0">
          <a:noAutofit/>
        </a:bodyPr>
        <a:lstStyle/>
        <a:p>
          <a:pPr marL="0" lvl="0" indent="0" algn="l" defTabSz="977900">
            <a:lnSpc>
              <a:spcPct val="100000"/>
            </a:lnSpc>
            <a:spcBef>
              <a:spcPct val="0"/>
            </a:spcBef>
            <a:spcAft>
              <a:spcPct val="35000"/>
            </a:spcAft>
            <a:buNone/>
          </a:pPr>
          <a:r>
            <a:rPr lang="en-US" sz="2200" b="0" i="0" kern="1200"/>
            <a:t>We made daily predictions for stock prices, but by utilizing spark streaming technology, we can make predictions hourly or minute-by-minute.</a:t>
          </a:r>
          <a:endParaRPr lang="en-US" sz="2200" kern="1200"/>
        </a:p>
      </dsp:txBody>
      <dsp:txXfrm>
        <a:off x="1337482" y="1447986"/>
        <a:ext cx="9178117" cy="1157993"/>
      </dsp:txXfrm>
    </dsp:sp>
    <dsp:sp modelId="{9B583556-21C0-4415-8D3A-8CD007F1616A}">
      <dsp:nvSpPr>
        <dsp:cNvPr id="0" name=""/>
        <dsp:cNvSpPr/>
      </dsp:nvSpPr>
      <dsp:spPr>
        <a:xfrm>
          <a:off x="0" y="2895478"/>
          <a:ext cx="10515600" cy="115799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D6B23A9-EBEF-42A9-B45B-630E50D4B2DD}">
      <dsp:nvSpPr>
        <dsp:cNvPr id="0" name=""/>
        <dsp:cNvSpPr/>
      </dsp:nvSpPr>
      <dsp:spPr>
        <a:xfrm>
          <a:off x="350293" y="3156027"/>
          <a:ext cx="636896" cy="63689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07DB976-7E42-4AA3-B43F-BE98E66166D3}">
      <dsp:nvSpPr>
        <dsp:cNvPr id="0" name=""/>
        <dsp:cNvSpPr/>
      </dsp:nvSpPr>
      <dsp:spPr>
        <a:xfrm>
          <a:off x="1337482" y="2895478"/>
          <a:ext cx="9178117" cy="11579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554" tIns="122554" rIns="122554" bIns="122554" numCol="1" spcCol="1270" anchor="ctr" anchorCtr="0">
          <a:noAutofit/>
        </a:bodyPr>
        <a:lstStyle/>
        <a:p>
          <a:pPr marL="0" lvl="0" indent="0" algn="l" defTabSz="977900">
            <a:lnSpc>
              <a:spcPct val="100000"/>
            </a:lnSpc>
            <a:spcBef>
              <a:spcPct val="0"/>
            </a:spcBef>
            <a:spcAft>
              <a:spcPct val="35000"/>
            </a:spcAft>
            <a:buNone/>
          </a:pPr>
          <a:r>
            <a:rPr lang="en-US" sz="2200" b="0" i="0" kern="1200"/>
            <a:t>In order to improve our results, it is necessary to determine a method for measuring the impact of a single tweet on the stock price.</a:t>
          </a:r>
          <a:endParaRPr lang="en-US" sz="2200" kern="1200"/>
        </a:p>
      </dsp:txBody>
      <dsp:txXfrm>
        <a:off x="1337482" y="2895478"/>
        <a:ext cx="9178117" cy="1157993"/>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9FED89-4BEC-BFE7-EC28-F3224ECE072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8CAA7FF-C33C-D5F2-8067-56F834E4831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494D831-897F-02CE-4B91-4847092C2FD7}"/>
              </a:ext>
            </a:extLst>
          </p:cNvPr>
          <p:cNvSpPr>
            <a:spLocks noGrp="1"/>
          </p:cNvSpPr>
          <p:nvPr>
            <p:ph type="dt" sz="half" idx="10"/>
          </p:nvPr>
        </p:nvSpPr>
        <p:spPr/>
        <p:txBody>
          <a:bodyPr/>
          <a:lstStyle/>
          <a:p>
            <a:fld id="{9E875D48-A70A-43B6-92A2-AB5543952A5C}" type="datetimeFigureOut">
              <a:rPr lang="en-US" smtClean="0"/>
              <a:t>5/10/2023</a:t>
            </a:fld>
            <a:endParaRPr lang="en-US"/>
          </a:p>
        </p:txBody>
      </p:sp>
      <p:sp>
        <p:nvSpPr>
          <p:cNvPr id="5" name="Footer Placeholder 4">
            <a:extLst>
              <a:ext uri="{FF2B5EF4-FFF2-40B4-BE49-F238E27FC236}">
                <a16:creationId xmlns:a16="http://schemas.microsoft.com/office/drawing/2014/main" id="{B8D6CF8E-A9FE-F8B4-8A8B-9BA9B3259E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C1D62F-9190-E605-1616-6C3EE2E82399}"/>
              </a:ext>
            </a:extLst>
          </p:cNvPr>
          <p:cNvSpPr>
            <a:spLocks noGrp="1"/>
          </p:cNvSpPr>
          <p:nvPr>
            <p:ph type="sldNum" sz="quarter" idx="12"/>
          </p:nvPr>
        </p:nvSpPr>
        <p:spPr/>
        <p:txBody>
          <a:bodyPr/>
          <a:lstStyle/>
          <a:p>
            <a:fld id="{608BA4FA-4814-427D-8BA2-1EB1E12D7AB1}" type="slidenum">
              <a:rPr lang="en-US" smtClean="0"/>
              <a:t>‹#›</a:t>
            </a:fld>
            <a:endParaRPr lang="en-US"/>
          </a:p>
        </p:txBody>
      </p:sp>
    </p:spTree>
    <p:extLst>
      <p:ext uri="{BB962C8B-B14F-4D97-AF65-F5344CB8AC3E}">
        <p14:creationId xmlns:p14="http://schemas.microsoft.com/office/powerpoint/2010/main" val="15900155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C9408-565F-D668-CD24-D9EF5B35C4B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E1C6687-A1F4-A369-CA76-8FD0B638B86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18F9CB0-F695-EB2A-1940-B3F5FF72902A}"/>
              </a:ext>
            </a:extLst>
          </p:cNvPr>
          <p:cNvSpPr>
            <a:spLocks noGrp="1"/>
          </p:cNvSpPr>
          <p:nvPr>
            <p:ph type="dt" sz="half" idx="10"/>
          </p:nvPr>
        </p:nvSpPr>
        <p:spPr/>
        <p:txBody>
          <a:bodyPr/>
          <a:lstStyle/>
          <a:p>
            <a:fld id="{9E875D48-A70A-43B6-92A2-AB5543952A5C}" type="datetimeFigureOut">
              <a:rPr lang="en-US" smtClean="0"/>
              <a:t>5/10/2023</a:t>
            </a:fld>
            <a:endParaRPr lang="en-US"/>
          </a:p>
        </p:txBody>
      </p:sp>
      <p:sp>
        <p:nvSpPr>
          <p:cNvPr id="5" name="Footer Placeholder 4">
            <a:extLst>
              <a:ext uri="{FF2B5EF4-FFF2-40B4-BE49-F238E27FC236}">
                <a16:creationId xmlns:a16="http://schemas.microsoft.com/office/drawing/2014/main" id="{2263DAE9-D5ED-C197-9080-D02150843C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DE12E8-FBEA-A55C-7339-A9A173722766}"/>
              </a:ext>
            </a:extLst>
          </p:cNvPr>
          <p:cNvSpPr>
            <a:spLocks noGrp="1"/>
          </p:cNvSpPr>
          <p:nvPr>
            <p:ph type="sldNum" sz="quarter" idx="12"/>
          </p:nvPr>
        </p:nvSpPr>
        <p:spPr/>
        <p:txBody>
          <a:bodyPr/>
          <a:lstStyle/>
          <a:p>
            <a:fld id="{608BA4FA-4814-427D-8BA2-1EB1E12D7AB1}" type="slidenum">
              <a:rPr lang="en-US" smtClean="0"/>
              <a:t>‹#›</a:t>
            </a:fld>
            <a:endParaRPr lang="en-US"/>
          </a:p>
        </p:txBody>
      </p:sp>
    </p:spTree>
    <p:extLst>
      <p:ext uri="{BB962C8B-B14F-4D97-AF65-F5344CB8AC3E}">
        <p14:creationId xmlns:p14="http://schemas.microsoft.com/office/powerpoint/2010/main" val="37294959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FC2360-DFFD-131D-3503-4F18E442DDF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9111801-BDC0-4186-3612-10DE0088897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DA9B20-B1E2-D8B2-15DA-C29B4B6DD408}"/>
              </a:ext>
            </a:extLst>
          </p:cNvPr>
          <p:cNvSpPr>
            <a:spLocks noGrp="1"/>
          </p:cNvSpPr>
          <p:nvPr>
            <p:ph type="dt" sz="half" idx="10"/>
          </p:nvPr>
        </p:nvSpPr>
        <p:spPr/>
        <p:txBody>
          <a:bodyPr/>
          <a:lstStyle/>
          <a:p>
            <a:fld id="{9E875D48-A70A-43B6-92A2-AB5543952A5C}" type="datetimeFigureOut">
              <a:rPr lang="en-US" smtClean="0"/>
              <a:t>5/10/2023</a:t>
            </a:fld>
            <a:endParaRPr lang="en-US"/>
          </a:p>
        </p:txBody>
      </p:sp>
      <p:sp>
        <p:nvSpPr>
          <p:cNvPr id="5" name="Footer Placeholder 4">
            <a:extLst>
              <a:ext uri="{FF2B5EF4-FFF2-40B4-BE49-F238E27FC236}">
                <a16:creationId xmlns:a16="http://schemas.microsoft.com/office/drawing/2014/main" id="{B172758F-6310-8AF3-3ACD-2AA964D1D4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838F8E-A800-9928-2403-903A04968E86}"/>
              </a:ext>
            </a:extLst>
          </p:cNvPr>
          <p:cNvSpPr>
            <a:spLocks noGrp="1"/>
          </p:cNvSpPr>
          <p:nvPr>
            <p:ph type="sldNum" sz="quarter" idx="12"/>
          </p:nvPr>
        </p:nvSpPr>
        <p:spPr/>
        <p:txBody>
          <a:bodyPr/>
          <a:lstStyle/>
          <a:p>
            <a:fld id="{608BA4FA-4814-427D-8BA2-1EB1E12D7AB1}" type="slidenum">
              <a:rPr lang="en-US" smtClean="0"/>
              <a:t>‹#›</a:t>
            </a:fld>
            <a:endParaRPr lang="en-US"/>
          </a:p>
        </p:txBody>
      </p:sp>
    </p:spTree>
    <p:extLst>
      <p:ext uri="{BB962C8B-B14F-4D97-AF65-F5344CB8AC3E}">
        <p14:creationId xmlns:p14="http://schemas.microsoft.com/office/powerpoint/2010/main" val="40637708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E9E70-B272-B149-E04D-F3AF835A380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586E8D7-6393-5200-C01D-67F3D71AA95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D1259A-6E4D-6F55-8E1C-5C11FFF2379A}"/>
              </a:ext>
            </a:extLst>
          </p:cNvPr>
          <p:cNvSpPr>
            <a:spLocks noGrp="1"/>
          </p:cNvSpPr>
          <p:nvPr>
            <p:ph type="dt" sz="half" idx="10"/>
          </p:nvPr>
        </p:nvSpPr>
        <p:spPr/>
        <p:txBody>
          <a:bodyPr/>
          <a:lstStyle/>
          <a:p>
            <a:fld id="{9E875D48-A70A-43B6-92A2-AB5543952A5C}" type="datetimeFigureOut">
              <a:rPr lang="en-US" smtClean="0"/>
              <a:t>5/10/2023</a:t>
            </a:fld>
            <a:endParaRPr lang="en-US"/>
          </a:p>
        </p:txBody>
      </p:sp>
      <p:sp>
        <p:nvSpPr>
          <p:cNvPr id="5" name="Footer Placeholder 4">
            <a:extLst>
              <a:ext uri="{FF2B5EF4-FFF2-40B4-BE49-F238E27FC236}">
                <a16:creationId xmlns:a16="http://schemas.microsoft.com/office/drawing/2014/main" id="{14BBE6D2-4F6A-4B63-0B8C-46B1BA0693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26C9B3-481F-0EF9-3F95-7D1A21637180}"/>
              </a:ext>
            </a:extLst>
          </p:cNvPr>
          <p:cNvSpPr>
            <a:spLocks noGrp="1"/>
          </p:cNvSpPr>
          <p:nvPr>
            <p:ph type="sldNum" sz="quarter" idx="12"/>
          </p:nvPr>
        </p:nvSpPr>
        <p:spPr/>
        <p:txBody>
          <a:bodyPr/>
          <a:lstStyle/>
          <a:p>
            <a:fld id="{608BA4FA-4814-427D-8BA2-1EB1E12D7AB1}" type="slidenum">
              <a:rPr lang="en-US" smtClean="0"/>
              <a:t>‹#›</a:t>
            </a:fld>
            <a:endParaRPr lang="en-US"/>
          </a:p>
        </p:txBody>
      </p:sp>
    </p:spTree>
    <p:extLst>
      <p:ext uri="{BB962C8B-B14F-4D97-AF65-F5344CB8AC3E}">
        <p14:creationId xmlns:p14="http://schemas.microsoft.com/office/powerpoint/2010/main" val="30536713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3A6D7-10A1-F330-04B0-D82CC0E4E59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25C931B-D57E-6BF3-AEF2-10882349E08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758AE96-0206-2470-507C-5D4ED0FF69BD}"/>
              </a:ext>
            </a:extLst>
          </p:cNvPr>
          <p:cNvSpPr>
            <a:spLocks noGrp="1"/>
          </p:cNvSpPr>
          <p:nvPr>
            <p:ph type="dt" sz="half" idx="10"/>
          </p:nvPr>
        </p:nvSpPr>
        <p:spPr/>
        <p:txBody>
          <a:bodyPr/>
          <a:lstStyle/>
          <a:p>
            <a:fld id="{9E875D48-A70A-43B6-92A2-AB5543952A5C}" type="datetimeFigureOut">
              <a:rPr lang="en-US" smtClean="0"/>
              <a:t>5/10/2023</a:t>
            </a:fld>
            <a:endParaRPr lang="en-US"/>
          </a:p>
        </p:txBody>
      </p:sp>
      <p:sp>
        <p:nvSpPr>
          <p:cNvPr id="5" name="Footer Placeholder 4">
            <a:extLst>
              <a:ext uri="{FF2B5EF4-FFF2-40B4-BE49-F238E27FC236}">
                <a16:creationId xmlns:a16="http://schemas.microsoft.com/office/drawing/2014/main" id="{184A444F-C1D8-3194-0146-2AA33FAFF3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CEE30F-4EB7-7A8D-F333-D6F3F4320946}"/>
              </a:ext>
            </a:extLst>
          </p:cNvPr>
          <p:cNvSpPr>
            <a:spLocks noGrp="1"/>
          </p:cNvSpPr>
          <p:nvPr>
            <p:ph type="sldNum" sz="quarter" idx="12"/>
          </p:nvPr>
        </p:nvSpPr>
        <p:spPr/>
        <p:txBody>
          <a:bodyPr/>
          <a:lstStyle/>
          <a:p>
            <a:fld id="{608BA4FA-4814-427D-8BA2-1EB1E12D7AB1}" type="slidenum">
              <a:rPr lang="en-US" smtClean="0"/>
              <a:t>‹#›</a:t>
            </a:fld>
            <a:endParaRPr lang="en-US"/>
          </a:p>
        </p:txBody>
      </p:sp>
    </p:spTree>
    <p:extLst>
      <p:ext uri="{BB962C8B-B14F-4D97-AF65-F5344CB8AC3E}">
        <p14:creationId xmlns:p14="http://schemas.microsoft.com/office/powerpoint/2010/main" val="34899317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A67CA-DF7B-4C5D-4BD4-B398C88154D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736CEDD-F6A3-C176-D37D-055BA694EF9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D0EB68B-78FC-9FB5-65B2-EA8C0DDE192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8EDC8BC-4BED-4AE4-7B62-6C753BD55BEB}"/>
              </a:ext>
            </a:extLst>
          </p:cNvPr>
          <p:cNvSpPr>
            <a:spLocks noGrp="1"/>
          </p:cNvSpPr>
          <p:nvPr>
            <p:ph type="dt" sz="half" idx="10"/>
          </p:nvPr>
        </p:nvSpPr>
        <p:spPr/>
        <p:txBody>
          <a:bodyPr/>
          <a:lstStyle/>
          <a:p>
            <a:fld id="{9E875D48-A70A-43B6-92A2-AB5543952A5C}" type="datetimeFigureOut">
              <a:rPr lang="en-US" smtClean="0"/>
              <a:t>5/10/2023</a:t>
            </a:fld>
            <a:endParaRPr lang="en-US"/>
          </a:p>
        </p:txBody>
      </p:sp>
      <p:sp>
        <p:nvSpPr>
          <p:cNvPr id="6" name="Footer Placeholder 5">
            <a:extLst>
              <a:ext uri="{FF2B5EF4-FFF2-40B4-BE49-F238E27FC236}">
                <a16:creationId xmlns:a16="http://schemas.microsoft.com/office/drawing/2014/main" id="{A5090514-795A-B18B-B252-711F6FC4312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13D32C-9044-4D3E-13D4-AA1E0E881FBC}"/>
              </a:ext>
            </a:extLst>
          </p:cNvPr>
          <p:cNvSpPr>
            <a:spLocks noGrp="1"/>
          </p:cNvSpPr>
          <p:nvPr>
            <p:ph type="sldNum" sz="quarter" idx="12"/>
          </p:nvPr>
        </p:nvSpPr>
        <p:spPr/>
        <p:txBody>
          <a:bodyPr/>
          <a:lstStyle/>
          <a:p>
            <a:fld id="{608BA4FA-4814-427D-8BA2-1EB1E12D7AB1}" type="slidenum">
              <a:rPr lang="en-US" smtClean="0"/>
              <a:t>‹#›</a:t>
            </a:fld>
            <a:endParaRPr lang="en-US"/>
          </a:p>
        </p:txBody>
      </p:sp>
    </p:spTree>
    <p:extLst>
      <p:ext uri="{BB962C8B-B14F-4D97-AF65-F5344CB8AC3E}">
        <p14:creationId xmlns:p14="http://schemas.microsoft.com/office/powerpoint/2010/main" val="14389177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51D59-622C-05A9-1A1F-A8A367B88DC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B0285CD-FBF6-DA93-A674-1A2C29E0F45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2A8B087-AA9C-A65F-92B0-0AE09BC2455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4580510-6D30-886D-D344-846542DCBB3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759F34E-40D4-D97F-E641-880F01E2A7A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65B4AAC-C371-3728-3B1B-411206165FD3}"/>
              </a:ext>
            </a:extLst>
          </p:cNvPr>
          <p:cNvSpPr>
            <a:spLocks noGrp="1"/>
          </p:cNvSpPr>
          <p:nvPr>
            <p:ph type="dt" sz="half" idx="10"/>
          </p:nvPr>
        </p:nvSpPr>
        <p:spPr/>
        <p:txBody>
          <a:bodyPr/>
          <a:lstStyle/>
          <a:p>
            <a:fld id="{9E875D48-A70A-43B6-92A2-AB5543952A5C}" type="datetimeFigureOut">
              <a:rPr lang="en-US" smtClean="0"/>
              <a:t>5/10/2023</a:t>
            </a:fld>
            <a:endParaRPr lang="en-US"/>
          </a:p>
        </p:txBody>
      </p:sp>
      <p:sp>
        <p:nvSpPr>
          <p:cNvPr id="8" name="Footer Placeholder 7">
            <a:extLst>
              <a:ext uri="{FF2B5EF4-FFF2-40B4-BE49-F238E27FC236}">
                <a16:creationId xmlns:a16="http://schemas.microsoft.com/office/drawing/2014/main" id="{CF310087-ED59-74CB-7E1F-06AE9926E12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8AFEF69-D83D-E79D-E54B-8B311B68B1B4}"/>
              </a:ext>
            </a:extLst>
          </p:cNvPr>
          <p:cNvSpPr>
            <a:spLocks noGrp="1"/>
          </p:cNvSpPr>
          <p:nvPr>
            <p:ph type="sldNum" sz="quarter" idx="12"/>
          </p:nvPr>
        </p:nvSpPr>
        <p:spPr/>
        <p:txBody>
          <a:bodyPr/>
          <a:lstStyle/>
          <a:p>
            <a:fld id="{608BA4FA-4814-427D-8BA2-1EB1E12D7AB1}" type="slidenum">
              <a:rPr lang="en-US" smtClean="0"/>
              <a:t>‹#›</a:t>
            </a:fld>
            <a:endParaRPr lang="en-US"/>
          </a:p>
        </p:txBody>
      </p:sp>
    </p:spTree>
    <p:extLst>
      <p:ext uri="{BB962C8B-B14F-4D97-AF65-F5344CB8AC3E}">
        <p14:creationId xmlns:p14="http://schemas.microsoft.com/office/powerpoint/2010/main" val="240965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2C8DF-EF06-0F84-3EDF-223F2AB468F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D36330F-0E36-C59D-BD96-445FC9D3A24F}"/>
              </a:ext>
            </a:extLst>
          </p:cNvPr>
          <p:cNvSpPr>
            <a:spLocks noGrp="1"/>
          </p:cNvSpPr>
          <p:nvPr>
            <p:ph type="dt" sz="half" idx="10"/>
          </p:nvPr>
        </p:nvSpPr>
        <p:spPr/>
        <p:txBody>
          <a:bodyPr/>
          <a:lstStyle/>
          <a:p>
            <a:fld id="{9E875D48-A70A-43B6-92A2-AB5543952A5C}" type="datetimeFigureOut">
              <a:rPr lang="en-US" smtClean="0"/>
              <a:t>5/10/2023</a:t>
            </a:fld>
            <a:endParaRPr lang="en-US"/>
          </a:p>
        </p:txBody>
      </p:sp>
      <p:sp>
        <p:nvSpPr>
          <p:cNvPr id="4" name="Footer Placeholder 3">
            <a:extLst>
              <a:ext uri="{FF2B5EF4-FFF2-40B4-BE49-F238E27FC236}">
                <a16:creationId xmlns:a16="http://schemas.microsoft.com/office/drawing/2014/main" id="{6AB804A5-CA8F-5D87-D40E-076A3F3C005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76EA4A2-A7C9-1619-B408-06E701C2795E}"/>
              </a:ext>
            </a:extLst>
          </p:cNvPr>
          <p:cNvSpPr>
            <a:spLocks noGrp="1"/>
          </p:cNvSpPr>
          <p:nvPr>
            <p:ph type="sldNum" sz="quarter" idx="12"/>
          </p:nvPr>
        </p:nvSpPr>
        <p:spPr/>
        <p:txBody>
          <a:bodyPr/>
          <a:lstStyle/>
          <a:p>
            <a:fld id="{608BA4FA-4814-427D-8BA2-1EB1E12D7AB1}" type="slidenum">
              <a:rPr lang="en-US" smtClean="0"/>
              <a:t>‹#›</a:t>
            </a:fld>
            <a:endParaRPr lang="en-US"/>
          </a:p>
        </p:txBody>
      </p:sp>
    </p:spTree>
    <p:extLst>
      <p:ext uri="{BB962C8B-B14F-4D97-AF65-F5344CB8AC3E}">
        <p14:creationId xmlns:p14="http://schemas.microsoft.com/office/powerpoint/2010/main" val="41017083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461EC2E-CE90-7D0F-FCCB-1D1D18A9BBC9}"/>
              </a:ext>
            </a:extLst>
          </p:cNvPr>
          <p:cNvSpPr>
            <a:spLocks noGrp="1"/>
          </p:cNvSpPr>
          <p:nvPr>
            <p:ph type="dt" sz="half" idx="10"/>
          </p:nvPr>
        </p:nvSpPr>
        <p:spPr/>
        <p:txBody>
          <a:bodyPr/>
          <a:lstStyle/>
          <a:p>
            <a:fld id="{9E875D48-A70A-43B6-92A2-AB5543952A5C}" type="datetimeFigureOut">
              <a:rPr lang="en-US" smtClean="0"/>
              <a:t>5/10/2023</a:t>
            </a:fld>
            <a:endParaRPr lang="en-US"/>
          </a:p>
        </p:txBody>
      </p:sp>
      <p:sp>
        <p:nvSpPr>
          <p:cNvPr id="3" name="Footer Placeholder 2">
            <a:extLst>
              <a:ext uri="{FF2B5EF4-FFF2-40B4-BE49-F238E27FC236}">
                <a16:creationId xmlns:a16="http://schemas.microsoft.com/office/drawing/2014/main" id="{D047A916-DD4E-60FD-81D6-F44F402C45C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F103D51-3930-DD00-1ED8-13358C91E0BB}"/>
              </a:ext>
            </a:extLst>
          </p:cNvPr>
          <p:cNvSpPr>
            <a:spLocks noGrp="1"/>
          </p:cNvSpPr>
          <p:nvPr>
            <p:ph type="sldNum" sz="quarter" idx="12"/>
          </p:nvPr>
        </p:nvSpPr>
        <p:spPr/>
        <p:txBody>
          <a:bodyPr/>
          <a:lstStyle/>
          <a:p>
            <a:fld id="{608BA4FA-4814-427D-8BA2-1EB1E12D7AB1}" type="slidenum">
              <a:rPr lang="en-US" smtClean="0"/>
              <a:t>‹#›</a:t>
            </a:fld>
            <a:endParaRPr lang="en-US"/>
          </a:p>
        </p:txBody>
      </p:sp>
    </p:spTree>
    <p:extLst>
      <p:ext uri="{BB962C8B-B14F-4D97-AF65-F5344CB8AC3E}">
        <p14:creationId xmlns:p14="http://schemas.microsoft.com/office/powerpoint/2010/main" val="14719382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A796B-4DC5-812F-193C-1660DE9DE53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436180E-D3AE-CA1B-9E11-FC167C1CFD7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DC31610-6E4A-253F-EE98-7A9FCDAEAD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CA943CC-4BA4-A5BE-5005-1A99F99C91AD}"/>
              </a:ext>
            </a:extLst>
          </p:cNvPr>
          <p:cNvSpPr>
            <a:spLocks noGrp="1"/>
          </p:cNvSpPr>
          <p:nvPr>
            <p:ph type="dt" sz="half" idx="10"/>
          </p:nvPr>
        </p:nvSpPr>
        <p:spPr/>
        <p:txBody>
          <a:bodyPr/>
          <a:lstStyle/>
          <a:p>
            <a:fld id="{9E875D48-A70A-43B6-92A2-AB5543952A5C}" type="datetimeFigureOut">
              <a:rPr lang="en-US" smtClean="0"/>
              <a:t>5/10/2023</a:t>
            </a:fld>
            <a:endParaRPr lang="en-US"/>
          </a:p>
        </p:txBody>
      </p:sp>
      <p:sp>
        <p:nvSpPr>
          <p:cNvPr id="6" name="Footer Placeholder 5">
            <a:extLst>
              <a:ext uri="{FF2B5EF4-FFF2-40B4-BE49-F238E27FC236}">
                <a16:creationId xmlns:a16="http://schemas.microsoft.com/office/drawing/2014/main" id="{14249F66-C7AD-BC46-F2FE-B611D7987B0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C878542-7A8F-6B8D-3077-F99AE896AB7A}"/>
              </a:ext>
            </a:extLst>
          </p:cNvPr>
          <p:cNvSpPr>
            <a:spLocks noGrp="1"/>
          </p:cNvSpPr>
          <p:nvPr>
            <p:ph type="sldNum" sz="quarter" idx="12"/>
          </p:nvPr>
        </p:nvSpPr>
        <p:spPr/>
        <p:txBody>
          <a:bodyPr/>
          <a:lstStyle/>
          <a:p>
            <a:fld id="{608BA4FA-4814-427D-8BA2-1EB1E12D7AB1}" type="slidenum">
              <a:rPr lang="en-US" smtClean="0"/>
              <a:t>‹#›</a:t>
            </a:fld>
            <a:endParaRPr lang="en-US"/>
          </a:p>
        </p:txBody>
      </p:sp>
    </p:spTree>
    <p:extLst>
      <p:ext uri="{BB962C8B-B14F-4D97-AF65-F5344CB8AC3E}">
        <p14:creationId xmlns:p14="http://schemas.microsoft.com/office/powerpoint/2010/main" val="5054535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C0208-0742-639C-2C27-BD80A986ADF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A7CBB89-069C-B72A-838D-4DBB7ECA73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E4506F5-6C1F-D6B3-4EFB-1C79D7544B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B42745-E0E5-4CB9-B8A5-F8C26D76AACA}"/>
              </a:ext>
            </a:extLst>
          </p:cNvPr>
          <p:cNvSpPr>
            <a:spLocks noGrp="1"/>
          </p:cNvSpPr>
          <p:nvPr>
            <p:ph type="dt" sz="half" idx="10"/>
          </p:nvPr>
        </p:nvSpPr>
        <p:spPr/>
        <p:txBody>
          <a:bodyPr/>
          <a:lstStyle/>
          <a:p>
            <a:fld id="{9E875D48-A70A-43B6-92A2-AB5543952A5C}" type="datetimeFigureOut">
              <a:rPr lang="en-US" smtClean="0"/>
              <a:t>5/10/2023</a:t>
            </a:fld>
            <a:endParaRPr lang="en-US"/>
          </a:p>
        </p:txBody>
      </p:sp>
      <p:sp>
        <p:nvSpPr>
          <p:cNvPr id="6" name="Footer Placeholder 5">
            <a:extLst>
              <a:ext uri="{FF2B5EF4-FFF2-40B4-BE49-F238E27FC236}">
                <a16:creationId xmlns:a16="http://schemas.microsoft.com/office/drawing/2014/main" id="{7A535FF9-E2EE-64CE-DA59-E30F5DDFEF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EE1408-AE31-CD6D-C798-ECD9503116D7}"/>
              </a:ext>
            </a:extLst>
          </p:cNvPr>
          <p:cNvSpPr>
            <a:spLocks noGrp="1"/>
          </p:cNvSpPr>
          <p:nvPr>
            <p:ph type="sldNum" sz="quarter" idx="12"/>
          </p:nvPr>
        </p:nvSpPr>
        <p:spPr/>
        <p:txBody>
          <a:bodyPr/>
          <a:lstStyle/>
          <a:p>
            <a:fld id="{608BA4FA-4814-427D-8BA2-1EB1E12D7AB1}" type="slidenum">
              <a:rPr lang="en-US" smtClean="0"/>
              <a:t>‹#›</a:t>
            </a:fld>
            <a:endParaRPr lang="en-US"/>
          </a:p>
        </p:txBody>
      </p:sp>
    </p:spTree>
    <p:extLst>
      <p:ext uri="{BB962C8B-B14F-4D97-AF65-F5344CB8AC3E}">
        <p14:creationId xmlns:p14="http://schemas.microsoft.com/office/powerpoint/2010/main" val="10680100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79F7B38-14B8-725C-F1EB-88F5EB46598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DE54803-4CF3-F684-1A2C-9FD33994A1F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2B3617-0D73-46EE-B841-F9F1B95FD54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875D48-A70A-43B6-92A2-AB5543952A5C}" type="datetimeFigureOut">
              <a:rPr lang="en-US" smtClean="0"/>
              <a:t>5/10/2023</a:t>
            </a:fld>
            <a:endParaRPr lang="en-US"/>
          </a:p>
        </p:txBody>
      </p:sp>
      <p:sp>
        <p:nvSpPr>
          <p:cNvPr id="5" name="Footer Placeholder 4">
            <a:extLst>
              <a:ext uri="{FF2B5EF4-FFF2-40B4-BE49-F238E27FC236}">
                <a16:creationId xmlns:a16="http://schemas.microsoft.com/office/drawing/2014/main" id="{594005ED-1BD9-7C4B-C55A-E728B35194E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1B88CC6-699D-C24B-80CF-34A66BE7AFE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8BA4FA-4814-427D-8BA2-1EB1E12D7AB1}" type="slidenum">
              <a:rPr lang="en-US" smtClean="0"/>
              <a:t>‹#›</a:t>
            </a:fld>
            <a:endParaRPr lang="en-US"/>
          </a:p>
        </p:txBody>
      </p:sp>
    </p:spTree>
    <p:extLst>
      <p:ext uri="{BB962C8B-B14F-4D97-AF65-F5344CB8AC3E}">
        <p14:creationId xmlns:p14="http://schemas.microsoft.com/office/powerpoint/2010/main" val="23798795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9.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68" name="Rectangle 1067">
            <a:extLst>
              <a:ext uri="{FF2B5EF4-FFF2-40B4-BE49-F238E27FC236}">
                <a16:creationId xmlns:a16="http://schemas.microsoft.com/office/drawing/2014/main" id="{08373A3F-54E0-424E-A84D-3522122109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F9AF94E-3B41-5684-A269-171A7F704C2F}"/>
              </a:ext>
            </a:extLst>
          </p:cNvPr>
          <p:cNvSpPr>
            <a:spLocks noGrp="1"/>
          </p:cNvSpPr>
          <p:nvPr>
            <p:ph type="ctrTitle"/>
          </p:nvPr>
        </p:nvSpPr>
        <p:spPr>
          <a:xfrm>
            <a:off x="4354513" y="841375"/>
            <a:ext cx="3505200" cy="3114698"/>
          </a:xfrm>
        </p:spPr>
        <p:txBody>
          <a:bodyPr>
            <a:normAutofit/>
          </a:bodyPr>
          <a:lstStyle/>
          <a:p>
            <a:r>
              <a:rPr lang="en-US" sz="3500" b="0" i="0" u="none" strike="noStrike">
                <a:solidFill>
                  <a:schemeClr val="bg1"/>
                </a:solidFill>
                <a:effectLst/>
                <a:latin typeface="Calibri" panose="020F0502020204030204" pitchFamily="34" charset="0"/>
              </a:rPr>
              <a:t>Twitter Sentiment Analysis for Predicting Stock Market Trends</a:t>
            </a:r>
            <a:endParaRPr lang="en-US" sz="3500">
              <a:solidFill>
                <a:schemeClr val="bg1"/>
              </a:solidFill>
            </a:endParaRPr>
          </a:p>
        </p:txBody>
      </p:sp>
      <p:sp>
        <p:nvSpPr>
          <p:cNvPr id="3" name="Subtitle 2">
            <a:extLst>
              <a:ext uri="{FF2B5EF4-FFF2-40B4-BE49-F238E27FC236}">
                <a16:creationId xmlns:a16="http://schemas.microsoft.com/office/drawing/2014/main" id="{795E9074-FE26-E795-A470-A3EE0E8BFAEF}"/>
              </a:ext>
            </a:extLst>
          </p:cNvPr>
          <p:cNvSpPr>
            <a:spLocks noGrp="1"/>
          </p:cNvSpPr>
          <p:nvPr>
            <p:ph type="subTitle" idx="1"/>
          </p:nvPr>
        </p:nvSpPr>
        <p:spPr>
          <a:xfrm>
            <a:off x="4354513" y="4337072"/>
            <a:ext cx="3506264" cy="1671616"/>
          </a:xfrm>
        </p:spPr>
        <p:txBody>
          <a:bodyPr>
            <a:normAutofit/>
          </a:bodyPr>
          <a:lstStyle/>
          <a:p>
            <a:pPr rtl="0" fontAlgn="base"/>
            <a:r>
              <a:rPr lang="en-US" sz="1500" b="1" i="0" u="none" strike="noStrike" dirty="0">
                <a:solidFill>
                  <a:schemeClr val="bg1"/>
                </a:solidFill>
                <a:effectLst/>
                <a:latin typeface="Calibri" panose="020F0502020204030204" pitchFamily="34" charset="0"/>
              </a:rPr>
              <a:t>Team </a:t>
            </a:r>
            <a:r>
              <a:rPr lang="en-US" sz="1500" b="1" dirty="0">
                <a:solidFill>
                  <a:schemeClr val="bg1"/>
                </a:solidFill>
                <a:latin typeface="Calibri" panose="020F0502020204030204" pitchFamily="34" charset="0"/>
              </a:rPr>
              <a:t>Purple</a:t>
            </a:r>
            <a:r>
              <a:rPr lang="en-US" sz="1500" b="1" i="0" u="none" strike="noStrike" dirty="0">
                <a:solidFill>
                  <a:schemeClr val="bg1"/>
                </a:solidFill>
                <a:effectLst/>
                <a:latin typeface="Calibri" panose="020F0502020204030204" pitchFamily="34" charset="0"/>
              </a:rPr>
              <a:t> :</a:t>
            </a:r>
            <a:r>
              <a:rPr lang="en-US" sz="1500" b="0" i="0" dirty="0">
                <a:solidFill>
                  <a:schemeClr val="bg1"/>
                </a:solidFill>
                <a:effectLst/>
                <a:latin typeface="Calibri" panose="020F0502020204030204" pitchFamily="34" charset="0"/>
              </a:rPr>
              <a:t>​</a:t>
            </a:r>
            <a:endParaRPr lang="en-US" sz="1500" b="0" i="0" dirty="0">
              <a:solidFill>
                <a:schemeClr val="bg1"/>
              </a:solidFill>
              <a:effectLst/>
              <a:latin typeface="Segoe UI" panose="020B0502040204020203" pitchFamily="34" charset="0"/>
            </a:endParaRPr>
          </a:p>
          <a:p>
            <a:pPr rtl="0" fontAlgn="base"/>
            <a:r>
              <a:rPr lang="en-US" sz="1500" b="1" i="0" u="none" strike="noStrike" dirty="0">
                <a:solidFill>
                  <a:schemeClr val="bg1"/>
                </a:solidFill>
                <a:effectLst/>
                <a:latin typeface="Calibri" panose="020F0502020204030204" pitchFamily="34" charset="0"/>
              </a:rPr>
              <a:t>Akhilteja Jampani</a:t>
            </a:r>
            <a:r>
              <a:rPr lang="en-US" sz="1500" b="0" i="0" dirty="0">
                <a:solidFill>
                  <a:schemeClr val="bg1"/>
                </a:solidFill>
                <a:effectLst/>
                <a:latin typeface="Calibri" panose="020F0502020204030204" pitchFamily="34" charset="0"/>
              </a:rPr>
              <a:t>​</a:t>
            </a:r>
            <a:endParaRPr lang="en-US" sz="1500" b="0" i="0" dirty="0">
              <a:solidFill>
                <a:schemeClr val="bg1"/>
              </a:solidFill>
              <a:effectLst/>
              <a:latin typeface="Segoe UI" panose="020B0502040204020203" pitchFamily="34" charset="0"/>
            </a:endParaRPr>
          </a:p>
          <a:p>
            <a:pPr rtl="0" fontAlgn="base"/>
            <a:r>
              <a:rPr lang="en-US" sz="1500" b="1" i="0" u="none" strike="noStrike" dirty="0" err="1">
                <a:solidFill>
                  <a:schemeClr val="bg1"/>
                </a:solidFill>
                <a:effectLst/>
                <a:latin typeface="Calibri" panose="020F0502020204030204" pitchFamily="34" charset="0"/>
              </a:rPr>
              <a:t>Chaturya</a:t>
            </a:r>
            <a:r>
              <a:rPr lang="en-US" sz="1500" b="1" i="0" u="none" strike="noStrike" dirty="0">
                <a:solidFill>
                  <a:schemeClr val="bg1"/>
                </a:solidFill>
                <a:effectLst/>
                <a:latin typeface="Calibri" panose="020F0502020204030204" pitchFamily="34" charset="0"/>
              </a:rPr>
              <a:t> </a:t>
            </a:r>
            <a:r>
              <a:rPr lang="en-US" sz="1500" b="1" i="0" u="none" strike="noStrike" dirty="0" err="1">
                <a:solidFill>
                  <a:schemeClr val="bg1"/>
                </a:solidFill>
                <a:effectLst/>
                <a:latin typeface="Calibri" panose="020F0502020204030204" pitchFamily="34" charset="0"/>
              </a:rPr>
              <a:t>Gajula</a:t>
            </a:r>
            <a:r>
              <a:rPr lang="en-US" sz="1500" b="0" i="0" dirty="0">
                <a:solidFill>
                  <a:schemeClr val="bg1"/>
                </a:solidFill>
                <a:effectLst/>
                <a:latin typeface="Calibri" panose="020F0502020204030204" pitchFamily="34" charset="0"/>
              </a:rPr>
              <a:t>​</a:t>
            </a:r>
            <a:endParaRPr lang="en-US" sz="1500" b="0" i="0" dirty="0">
              <a:solidFill>
                <a:schemeClr val="bg1"/>
              </a:solidFill>
              <a:effectLst/>
              <a:latin typeface="Segoe UI" panose="020B0502040204020203" pitchFamily="34" charset="0"/>
            </a:endParaRPr>
          </a:p>
          <a:p>
            <a:pPr rtl="0" fontAlgn="base"/>
            <a:r>
              <a:rPr lang="en-US" sz="1500" b="1" i="0" u="none" strike="noStrike" dirty="0">
                <a:solidFill>
                  <a:schemeClr val="bg1"/>
                </a:solidFill>
                <a:effectLst/>
                <a:latin typeface="Calibri" panose="020F0502020204030204" pitchFamily="34" charset="0"/>
              </a:rPr>
              <a:t>Santosh Kumar </a:t>
            </a:r>
            <a:r>
              <a:rPr lang="en-US" sz="1500" b="1" i="0" u="none" strike="noStrike" dirty="0" err="1">
                <a:solidFill>
                  <a:schemeClr val="bg1"/>
                </a:solidFill>
                <a:effectLst/>
                <a:latin typeface="Calibri" panose="020F0502020204030204" pitchFamily="34" charset="0"/>
              </a:rPr>
              <a:t>Velgapuri</a:t>
            </a:r>
            <a:r>
              <a:rPr lang="en-US" sz="1500" b="0" i="0" dirty="0">
                <a:solidFill>
                  <a:schemeClr val="bg1"/>
                </a:solidFill>
                <a:effectLst/>
                <a:latin typeface="Calibri" panose="020F0502020204030204" pitchFamily="34" charset="0"/>
              </a:rPr>
              <a:t>​</a:t>
            </a:r>
            <a:endParaRPr lang="en-US" sz="1500" b="0" i="0" dirty="0">
              <a:solidFill>
                <a:schemeClr val="bg1"/>
              </a:solidFill>
              <a:effectLst/>
              <a:latin typeface="Segoe UI" panose="020B0502040204020203" pitchFamily="34" charset="0"/>
            </a:endParaRPr>
          </a:p>
          <a:p>
            <a:pPr rtl="0" fontAlgn="base"/>
            <a:r>
              <a:rPr lang="en-US" sz="1500" b="1" i="0" u="none" strike="noStrike" dirty="0" err="1">
                <a:solidFill>
                  <a:schemeClr val="bg1"/>
                </a:solidFill>
                <a:effectLst/>
                <a:latin typeface="Calibri" panose="020F0502020204030204" pitchFamily="34" charset="0"/>
              </a:rPr>
              <a:t>Siddhidhatri</a:t>
            </a:r>
            <a:r>
              <a:rPr lang="en-US" sz="1500" b="1" i="0" u="none" strike="noStrike" dirty="0">
                <a:solidFill>
                  <a:schemeClr val="bg1"/>
                </a:solidFill>
                <a:effectLst/>
                <a:latin typeface="Calibri" panose="020F0502020204030204" pitchFamily="34" charset="0"/>
              </a:rPr>
              <a:t> Rohith Reddy </a:t>
            </a:r>
            <a:r>
              <a:rPr lang="en-US" sz="1500" b="1" i="0" u="none" strike="noStrike" dirty="0" err="1">
                <a:solidFill>
                  <a:schemeClr val="bg1"/>
                </a:solidFill>
                <a:effectLst/>
                <a:latin typeface="Calibri" panose="020F0502020204030204" pitchFamily="34" charset="0"/>
              </a:rPr>
              <a:t>Jaggari</a:t>
            </a:r>
            <a:endParaRPr lang="en-US" sz="1500" b="0" i="0" dirty="0">
              <a:solidFill>
                <a:schemeClr val="bg1"/>
              </a:solidFill>
              <a:effectLst/>
              <a:latin typeface="Segoe UI" panose="020B0502040204020203" pitchFamily="34" charset="0"/>
            </a:endParaRPr>
          </a:p>
          <a:p>
            <a:endParaRPr lang="en-US" sz="1500" dirty="0">
              <a:solidFill>
                <a:schemeClr val="bg1"/>
              </a:solidFill>
            </a:endParaRPr>
          </a:p>
        </p:txBody>
      </p:sp>
      <p:grpSp>
        <p:nvGrpSpPr>
          <p:cNvPr id="1070" name="Group 1069">
            <a:extLst>
              <a:ext uri="{FF2B5EF4-FFF2-40B4-BE49-F238E27FC236}">
                <a16:creationId xmlns:a16="http://schemas.microsoft.com/office/drawing/2014/main" id="{B7BAEF06-AB74-442C-8C30-B88233FD836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4087640" cy="6858000"/>
            <a:chOff x="1" y="0"/>
            <a:chExt cx="4087640" cy="6858000"/>
          </a:xfrm>
          <a:effectLst>
            <a:outerShdw blurRad="381000" dist="152400" algn="ctr" rotWithShape="0">
              <a:srgbClr val="000000">
                <a:alpha val="10000"/>
              </a:srgbClr>
            </a:outerShdw>
          </a:effectLst>
        </p:grpSpPr>
        <p:grpSp>
          <p:nvGrpSpPr>
            <p:cNvPr id="1071" name="Group 1070">
              <a:extLst>
                <a:ext uri="{FF2B5EF4-FFF2-40B4-BE49-F238E27FC236}">
                  <a16:creationId xmlns:a16="http://schemas.microsoft.com/office/drawing/2014/main" id="{BDFD9AA5-A6A4-499F-BB09-5CD7F814589B}"/>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 y="0"/>
              <a:ext cx="3986041" cy="6858000"/>
              <a:chOff x="1" y="0"/>
              <a:chExt cx="3986041" cy="6858000"/>
            </a:xfrm>
          </p:grpSpPr>
          <p:sp>
            <p:nvSpPr>
              <p:cNvPr id="1075" name="Freeform: Shape 1074">
                <a:extLst>
                  <a:ext uri="{FF2B5EF4-FFF2-40B4-BE49-F238E27FC236}">
                    <a16:creationId xmlns:a16="http://schemas.microsoft.com/office/drawing/2014/main" id="{5F499571-4EEA-4442-B71C-2972335B35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0"/>
                <a:ext cx="3986041" cy="6858000"/>
              </a:xfrm>
              <a:custGeom>
                <a:avLst/>
                <a:gdLst>
                  <a:gd name="connsiteX0" fmla="*/ 0 w 3986041"/>
                  <a:gd name="connsiteY0" fmla="*/ 0 h 6858000"/>
                  <a:gd name="connsiteX1" fmla="*/ 3066495 w 3986041"/>
                  <a:gd name="connsiteY1" fmla="*/ 0 h 6858000"/>
                  <a:gd name="connsiteX2" fmla="*/ 3427241 w 3986041"/>
                  <a:gd name="connsiteY2" fmla="*/ 1211943 h 6858000"/>
                  <a:gd name="connsiteX3" fmla="*/ 3986041 w 3986041"/>
                  <a:gd name="connsiteY3" fmla="*/ 4122057 h 6858000"/>
                  <a:gd name="connsiteX4" fmla="*/ 3751724 w 3986041"/>
                  <a:gd name="connsiteY4" fmla="*/ 6858000 h 6858000"/>
                  <a:gd name="connsiteX5" fmla="*/ 0 w 3986041"/>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86041" h="6858000">
                    <a:moveTo>
                      <a:pt x="0" y="0"/>
                    </a:moveTo>
                    <a:lnTo>
                      <a:pt x="3066495" y="0"/>
                    </a:lnTo>
                    <a:lnTo>
                      <a:pt x="3427241" y="1211943"/>
                    </a:lnTo>
                    <a:lnTo>
                      <a:pt x="3986041" y="4122057"/>
                    </a:lnTo>
                    <a:lnTo>
                      <a:pt x="3751724" y="6858000"/>
                    </a:lnTo>
                    <a:lnTo>
                      <a:pt x="0" y="6858000"/>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6" name="Freeform: Shape 1075">
                <a:extLst>
                  <a:ext uri="{FF2B5EF4-FFF2-40B4-BE49-F238E27FC236}">
                    <a16:creationId xmlns:a16="http://schemas.microsoft.com/office/drawing/2014/main" id="{9FFC7284-7A71-4F33-AB06-E0D1EB1CAF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0"/>
                <a:ext cx="3986041" cy="6858000"/>
              </a:xfrm>
              <a:custGeom>
                <a:avLst/>
                <a:gdLst>
                  <a:gd name="connsiteX0" fmla="*/ 0 w 3986041"/>
                  <a:gd name="connsiteY0" fmla="*/ 0 h 6858000"/>
                  <a:gd name="connsiteX1" fmla="*/ 3066495 w 3986041"/>
                  <a:gd name="connsiteY1" fmla="*/ 0 h 6858000"/>
                  <a:gd name="connsiteX2" fmla="*/ 3427241 w 3986041"/>
                  <a:gd name="connsiteY2" fmla="*/ 1211943 h 6858000"/>
                  <a:gd name="connsiteX3" fmla="*/ 3986041 w 3986041"/>
                  <a:gd name="connsiteY3" fmla="*/ 4122057 h 6858000"/>
                  <a:gd name="connsiteX4" fmla="*/ 3751724 w 3986041"/>
                  <a:gd name="connsiteY4" fmla="*/ 6858000 h 6858000"/>
                  <a:gd name="connsiteX5" fmla="*/ 0 w 3986041"/>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86041" h="6858000">
                    <a:moveTo>
                      <a:pt x="0" y="0"/>
                    </a:moveTo>
                    <a:lnTo>
                      <a:pt x="3066495" y="0"/>
                    </a:lnTo>
                    <a:lnTo>
                      <a:pt x="3427241" y="1211943"/>
                    </a:lnTo>
                    <a:lnTo>
                      <a:pt x="3986041" y="4122057"/>
                    </a:lnTo>
                    <a:lnTo>
                      <a:pt x="3751724" y="6858000"/>
                    </a:lnTo>
                    <a:lnTo>
                      <a:pt x="0" y="6858000"/>
                    </a:lnTo>
                    <a:close/>
                  </a:path>
                </a:pathLst>
              </a:custGeom>
              <a:solidFill>
                <a:schemeClr val="bg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72" name="Group 1071">
              <a:extLst>
                <a:ext uri="{FF2B5EF4-FFF2-40B4-BE49-F238E27FC236}">
                  <a16:creationId xmlns:a16="http://schemas.microsoft.com/office/drawing/2014/main" id="{C27F758D-B23C-459E-AD21-6621782C726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2748588" y="0"/>
              <a:ext cx="1339053" cy="6858000"/>
              <a:chOff x="2748588" y="0"/>
              <a:chExt cx="1339053" cy="6858000"/>
            </a:xfrm>
          </p:grpSpPr>
          <p:sp>
            <p:nvSpPr>
              <p:cNvPr id="1073" name="Freeform: Shape 1072">
                <a:extLst>
                  <a:ext uri="{FF2B5EF4-FFF2-40B4-BE49-F238E27FC236}">
                    <a16:creationId xmlns:a16="http://schemas.microsoft.com/office/drawing/2014/main" id="{08DD5D69-A882-48D7-ACFB-68E2DC6B04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748588" y="0"/>
                <a:ext cx="1339053" cy="6858000"/>
              </a:xfrm>
              <a:custGeom>
                <a:avLst/>
                <a:gdLst>
                  <a:gd name="connsiteX0" fmla="*/ 850532 w 1339053"/>
                  <a:gd name="connsiteY0" fmla="*/ 3481838 h 6858000"/>
                  <a:gd name="connsiteX1" fmla="*/ 877027 w 1339053"/>
                  <a:gd name="connsiteY1" fmla="*/ 3490955 h 6858000"/>
                  <a:gd name="connsiteX2" fmla="*/ 922718 w 1339053"/>
                  <a:gd name="connsiteY2" fmla="*/ 3516472 h 6858000"/>
                  <a:gd name="connsiteX3" fmla="*/ 1094179 w 1339053"/>
                  <a:gd name="connsiteY3" fmla="*/ 3567567 h 6858000"/>
                  <a:gd name="connsiteX4" fmla="*/ 1118891 w 1339053"/>
                  <a:gd name="connsiteY4" fmla="*/ 3568331 h 6858000"/>
                  <a:gd name="connsiteX5" fmla="*/ 1295961 w 1339053"/>
                  <a:gd name="connsiteY5" fmla="*/ 3584709 h 6858000"/>
                  <a:gd name="connsiteX6" fmla="*/ 1308070 w 1339053"/>
                  <a:gd name="connsiteY6" fmla="*/ 3585183 h 6858000"/>
                  <a:gd name="connsiteX7" fmla="*/ 1325263 w 1339053"/>
                  <a:gd name="connsiteY7" fmla="*/ 3705453 h 6858000"/>
                  <a:gd name="connsiteX8" fmla="*/ 1334107 w 1339053"/>
                  <a:gd name="connsiteY8" fmla="*/ 3772268 h 6858000"/>
                  <a:gd name="connsiteX9" fmla="*/ 1338203 w 1339053"/>
                  <a:gd name="connsiteY9" fmla="*/ 3831076 h 6858000"/>
                  <a:gd name="connsiteX10" fmla="*/ 1338805 w 1339053"/>
                  <a:gd name="connsiteY10" fmla="*/ 3839709 h 6858000"/>
                  <a:gd name="connsiteX11" fmla="*/ 1335635 w 1339053"/>
                  <a:gd name="connsiteY11" fmla="*/ 4118635 h 6858000"/>
                  <a:gd name="connsiteX12" fmla="*/ 1337171 w 1339053"/>
                  <a:gd name="connsiteY12" fmla="*/ 4209403 h 6858000"/>
                  <a:gd name="connsiteX13" fmla="*/ 1325840 w 1339053"/>
                  <a:gd name="connsiteY13" fmla="*/ 4309174 h 6858000"/>
                  <a:gd name="connsiteX14" fmla="*/ 1321122 w 1339053"/>
                  <a:gd name="connsiteY14" fmla="*/ 4473630 h 6858000"/>
                  <a:gd name="connsiteX15" fmla="*/ 1302196 w 1339053"/>
                  <a:gd name="connsiteY15" fmla="*/ 4791709 h 6858000"/>
                  <a:gd name="connsiteX16" fmla="*/ 1293239 w 1339053"/>
                  <a:gd name="connsiteY16" fmla="*/ 4860048 h 6858000"/>
                  <a:gd name="connsiteX17" fmla="*/ 1288829 w 1339053"/>
                  <a:gd name="connsiteY17" fmla="*/ 5039837 h 6858000"/>
                  <a:gd name="connsiteX18" fmla="*/ 1289584 w 1339053"/>
                  <a:gd name="connsiteY18" fmla="*/ 5148703 h 6858000"/>
                  <a:gd name="connsiteX19" fmla="*/ 1282205 w 1339053"/>
                  <a:gd name="connsiteY19" fmla="*/ 5236435 h 6858000"/>
                  <a:gd name="connsiteX20" fmla="*/ 1268145 w 1339053"/>
                  <a:gd name="connsiteY20" fmla="*/ 5311662 h 6858000"/>
                  <a:gd name="connsiteX21" fmla="*/ 1250547 w 1339053"/>
                  <a:gd name="connsiteY21" fmla="*/ 5515595 h 6858000"/>
                  <a:gd name="connsiteX22" fmla="*/ 1243323 w 1339053"/>
                  <a:gd name="connsiteY22" fmla="*/ 5596885 h 6858000"/>
                  <a:gd name="connsiteX23" fmla="*/ 1238303 w 1339053"/>
                  <a:gd name="connsiteY23" fmla="*/ 5812036 h 6858000"/>
                  <a:gd name="connsiteX24" fmla="*/ 1223551 w 1339053"/>
                  <a:gd name="connsiteY24" fmla="*/ 5991171 h 6858000"/>
                  <a:gd name="connsiteX25" fmla="*/ 1219699 w 1339053"/>
                  <a:gd name="connsiteY25" fmla="*/ 6066726 h 6858000"/>
                  <a:gd name="connsiteX26" fmla="*/ 1199935 w 1339053"/>
                  <a:gd name="connsiteY26" fmla="*/ 6236130 h 6858000"/>
                  <a:gd name="connsiteX27" fmla="*/ 1192857 w 1339053"/>
                  <a:gd name="connsiteY27" fmla="*/ 6333267 h 6858000"/>
                  <a:gd name="connsiteX28" fmla="*/ 1148174 w 1339053"/>
                  <a:gd name="connsiteY28" fmla="*/ 6561849 h 6858000"/>
                  <a:gd name="connsiteX29" fmla="*/ 1100424 w 1339053"/>
                  <a:gd name="connsiteY29" fmla="*/ 6797385 h 6858000"/>
                  <a:gd name="connsiteX30" fmla="*/ 1085621 w 1339053"/>
                  <a:gd name="connsiteY30" fmla="*/ 6858000 h 6858000"/>
                  <a:gd name="connsiteX31" fmla="*/ 932341 w 1339053"/>
                  <a:gd name="connsiteY31" fmla="*/ 6858000 h 6858000"/>
                  <a:gd name="connsiteX32" fmla="*/ 944496 w 1339053"/>
                  <a:gd name="connsiteY32" fmla="*/ 6829656 h 6858000"/>
                  <a:gd name="connsiteX33" fmla="*/ 913239 w 1339053"/>
                  <a:gd name="connsiteY33" fmla="*/ 6720119 h 6858000"/>
                  <a:gd name="connsiteX34" fmla="*/ 870682 w 1339053"/>
                  <a:gd name="connsiteY34" fmla="*/ 6655346 h 6858000"/>
                  <a:gd name="connsiteX35" fmla="*/ 846442 w 1339053"/>
                  <a:gd name="connsiteY35" fmla="*/ 6498594 h 6858000"/>
                  <a:gd name="connsiteX36" fmla="*/ 881150 w 1339053"/>
                  <a:gd name="connsiteY36" fmla="*/ 6473756 h 6858000"/>
                  <a:gd name="connsiteX37" fmla="*/ 922470 w 1339053"/>
                  <a:gd name="connsiteY37" fmla="*/ 6377035 h 6858000"/>
                  <a:gd name="connsiteX38" fmla="*/ 955039 w 1339053"/>
                  <a:gd name="connsiteY38" fmla="*/ 6268585 h 6858000"/>
                  <a:gd name="connsiteX39" fmla="*/ 1024350 w 1339053"/>
                  <a:gd name="connsiteY39" fmla="*/ 6083443 h 6858000"/>
                  <a:gd name="connsiteX40" fmla="*/ 999696 w 1339053"/>
                  <a:gd name="connsiteY40" fmla="*/ 5938416 h 6858000"/>
                  <a:gd name="connsiteX41" fmla="*/ 988342 w 1339053"/>
                  <a:gd name="connsiteY41" fmla="*/ 5882426 h 6858000"/>
                  <a:gd name="connsiteX42" fmla="*/ 985444 w 1339053"/>
                  <a:gd name="connsiteY42" fmla="*/ 5832438 h 6858000"/>
                  <a:gd name="connsiteX43" fmla="*/ 992016 w 1339053"/>
                  <a:gd name="connsiteY43" fmla="*/ 5777751 h 6858000"/>
                  <a:gd name="connsiteX44" fmla="*/ 995028 w 1339053"/>
                  <a:gd name="connsiteY44" fmla="*/ 5641832 h 6858000"/>
                  <a:gd name="connsiteX45" fmla="*/ 981247 w 1339053"/>
                  <a:gd name="connsiteY45" fmla="*/ 5562522 h 6858000"/>
                  <a:gd name="connsiteX46" fmla="*/ 995131 w 1339053"/>
                  <a:gd name="connsiteY46" fmla="*/ 5398075 h 6858000"/>
                  <a:gd name="connsiteX47" fmla="*/ 997379 w 1339053"/>
                  <a:gd name="connsiteY47" fmla="*/ 5283928 h 6858000"/>
                  <a:gd name="connsiteX48" fmla="*/ 979617 w 1339053"/>
                  <a:gd name="connsiteY48" fmla="*/ 5157396 h 6858000"/>
                  <a:gd name="connsiteX49" fmla="*/ 976441 w 1339053"/>
                  <a:gd name="connsiteY49" fmla="*/ 5139485 h 6858000"/>
                  <a:gd name="connsiteX50" fmla="*/ 953793 w 1339053"/>
                  <a:gd name="connsiteY50" fmla="*/ 5091862 h 6858000"/>
                  <a:gd name="connsiteX51" fmla="*/ 853056 w 1339053"/>
                  <a:gd name="connsiteY51" fmla="*/ 5001787 h 6858000"/>
                  <a:gd name="connsiteX52" fmla="*/ 833979 w 1339053"/>
                  <a:gd name="connsiteY52" fmla="*/ 4978966 h 6858000"/>
                  <a:gd name="connsiteX53" fmla="*/ 796995 w 1339053"/>
                  <a:gd name="connsiteY53" fmla="*/ 4813768 h 6858000"/>
                  <a:gd name="connsiteX54" fmla="*/ 820590 w 1339053"/>
                  <a:gd name="connsiteY54" fmla="*/ 4764057 h 6858000"/>
                  <a:gd name="connsiteX55" fmla="*/ 864688 w 1339053"/>
                  <a:gd name="connsiteY55" fmla="*/ 4714752 h 6858000"/>
                  <a:gd name="connsiteX56" fmla="*/ 910485 w 1339053"/>
                  <a:gd name="connsiteY56" fmla="*/ 4590911 h 6858000"/>
                  <a:gd name="connsiteX57" fmla="*/ 911445 w 1339053"/>
                  <a:gd name="connsiteY57" fmla="*/ 4539571 h 6858000"/>
                  <a:gd name="connsiteX58" fmla="*/ 900285 w 1339053"/>
                  <a:gd name="connsiteY58" fmla="*/ 4445837 h 6858000"/>
                  <a:gd name="connsiteX59" fmla="*/ 863237 w 1339053"/>
                  <a:gd name="connsiteY59" fmla="*/ 4364703 h 6858000"/>
                  <a:gd name="connsiteX60" fmla="*/ 798070 w 1339053"/>
                  <a:gd name="connsiteY60" fmla="*/ 4243284 h 6858000"/>
                  <a:gd name="connsiteX61" fmla="*/ 817097 w 1339053"/>
                  <a:gd name="connsiteY61" fmla="*/ 4054750 h 6858000"/>
                  <a:gd name="connsiteX62" fmla="*/ 826251 w 1339053"/>
                  <a:gd name="connsiteY62" fmla="*/ 3982801 h 6858000"/>
                  <a:gd name="connsiteX63" fmla="*/ 836848 w 1339053"/>
                  <a:gd name="connsiteY63" fmla="*/ 3784939 h 6858000"/>
                  <a:gd name="connsiteX64" fmla="*/ 841285 w 1339053"/>
                  <a:gd name="connsiteY64" fmla="*/ 3766755 h 6858000"/>
                  <a:gd name="connsiteX65" fmla="*/ 841284 w 1339053"/>
                  <a:gd name="connsiteY65" fmla="*/ 3766755 h 6858000"/>
                  <a:gd name="connsiteX66" fmla="*/ 852925 w 1339053"/>
                  <a:gd name="connsiteY66" fmla="*/ 3719034 h 6858000"/>
                  <a:gd name="connsiteX67" fmla="*/ 857932 w 1339053"/>
                  <a:gd name="connsiteY67" fmla="*/ 3696880 h 6858000"/>
                  <a:gd name="connsiteX68" fmla="*/ 853534 w 1339053"/>
                  <a:gd name="connsiteY68" fmla="*/ 3507036 h 6858000"/>
                  <a:gd name="connsiteX69" fmla="*/ 850226 w 1339053"/>
                  <a:gd name="connsiteY69" fmla="*/ 3485839 h 6858000"/>
                  <a:gd name="connsiteX70" fmla="*/ 0 w 1339053"/>
                  <a:gd name="connsiteY70" fmla="*/ 0 h 6858000"/>
                  <a:gd name="connsiteX71" fmla="*/ 455609 w 1339053"/>
                  <a:gd name="connsiteY71" fmla="*/ 0 h 6858000"/>
                  <a:gd name="connsiteX72" fmla="*/ 459171 w 1339053"/>
                  <a:gd name="connsiteY72" fmla="*/ 72395 h 6858000"/>
                  <a:gd name="connsiteX73" fmla="*/ 460041 w 1339053"/>
                  <a:gd name="connsiteY73" fmla="*/ 131917 h 6858000"/>
                  <a:gd name="connsiteX74" fmla="*/ 504421 w 1339053"/>
                  <a:gd name="connsiteY74" fmla="*/ 389691 h 6858000"/>
                  <a:gd name="connsiteX75" fmla="*/ 582097 w 1339053"/>
                  <a:gd name="connsiteY75" fmla="*/ 634609 h 6858000"/>
                  <a:gd name="connsiteX76" fmla="*/ 702468 w 1339053"/>
                  <a:gd name="connsiteY76" fmla="*/ 834019 h 6858000"/>
                  <a:gd name="connsiteX77" fmla="*/ 729203 w 1339053"/>
                  <a:gd name="connsiteY77" fmla="*/ 887701 h 6858000"/>
                  <a:gd name="connsiteX78" fmla="*/ 743787 w 1339053"/>
                  <a:gd name="connsiteY78" fmla="*/ 1016355 h 6858000"/>
                  <a:gd name="connsiteX79" fmla="*/ 750083 w 1339053"/>
                  <a:gd name="connsiteY79" fmla="*/ 1128060 h 6858000"/>
                  <a:gd name="connsiteX80" fmla="*/ 768866 w 1339053"/>
                  <a:gd name="connsiteY80" fmla="*/ 1213431 h 6858000"/>
                  <a:gd name="connsiteX81" fmla="*/ 787802 w 1339053"/>
                  <a:gd name="connsiteY81" fmla="*/ 1286432 h 6858000"/>
                  <a:gd name="connsiteX82" fmla="*/ 842837 w 1339053"/>
                  <a:gd name="connsiteY82" fmla="*/ 1455511 h 6858000"/>
                  <a:gd name="connsiteX83" fmla="*/ 877988 w 1339053"/>
                  <a:gd name="connsiteY83" fmla="*/ 1634814 h 6858000"/>
                  <a:gd name="connsiteX84" fmla="*/ 941063 w 1339053"/>
                  <a:gd name="connsiteY84" fmla="*/ 1789731 h 6858000"/>
                  <a:gd name="connsiteX85" fmla="*/ 980124 w 1339053"/>
                  <a:gd name="connsiteY85" fmla="*/ 1857657 h 6858000"/>
                  <a:gd name="connsiteX86" fmla="*/ 984484 w 1339053"/>
                  <a:gd name="connsiteY86" fmla="*/ 1976384 h 6858000"/>
                  <a:gd name="connsiteX87" fmla="*/ 1007189 w 1339053"/>
                  <a:gd name="connsiteY87" fmla="*/ 2110650 h 6858000"/>
                  <a:gd name="connsiteX88" fmla="*/ 1039893 w 1339053"/>
                  <a:gd name="connsiteY88" fmla="*/ 2211041 h 6858000"/>
                  <a:gd name="connsiteX89" fmla="*/ 1059162 w 1339053"/>
                  <a:gd name="connsiteY89" fmla="*/ 2286682 h 6858000"/>
                  <a:gd name="connsiteX90" fmla="*/ 1070522 w 1339053"/>
                  <a:gd name="connsiteY90" fmla="*/ 2388667 h 6858000"/>
                  <a:gd name="connsiteX91" fmla="*/ 1093939 w 1339053"/>
                  <a:gd name="connsiteY91" fmla="*/ 2494653 h 6858000"/>
                  <a:gd name="connsiteX92" fmla="*/ 1112007 w 1339053"/>
                  <a:gd name="connsiteY92" fmla="*/ 2548197 h 6858000"/>
                  <a:gd name="connsiteX93" fmla="*/ 1138346 w 1339053"/>
                  <a:gd name="connsiteY93" fmla="*/ 2649163 h 6858000"/>
                  <a:gd name="connsiteX94" fmla="*/ 1160337 w 1339053"/>
                  <a:gd name="connsiteY94" fmla="*/ 2751608 h 6858000"/>
                  <a:gd name="connsiteX95" fmla="*/ 1165737 w 1339053"/>
                  <a:gd name="connsiteY95" fmla="*/ 2933012 h 6858000"/>
                  <a:gd name="connsiteX96" fmla="*/ 1202029 w 1339053"/>
                  <a:gd name="connsiteY96" fmla="*/ 3107873 h 6858000"/>
                  <a:gd name="connsiteX97" fmla="*/ 1225692 w 1339053"/>
                  <a:gd name="connsiteY97" fmla="*/ 3244974 h 6858000"/>
                  <a:gd name="connsiteX98" fmla="*/ 1243916 w 1339053"/>
                  <a:gd name="connsiteY98" fmla="*/ 3326221 h 6858000"/>
                  <a:gd name="connsiteX99" fmla="*/ 1293067 w 1339053"/>
                  <a:gd name="connsiteY99" fmla="*/ 3480219 h 6858000"/>
                  <a:gd name="connsiteX100" fmla="*/ 1308071 w 1339053"/>
                  <a:gd name="connsiteY100" fmla="*/ 3585182 h 6858000"/>
                  <a:gd name="connsiteX101" fmla="*/ 1295962 w 1339053"/>
                  <a:gd name="connsiteY101" fmla="*/ 3584708 h 6858000"/>
                  <a:gd name="connsiteX102" fmla="*/ 1118893 w 1339053"/>
                  <a:gd name="connsiteY102" fmla="*/ 3568330 h 6858000"/>
                  <a:gd name="connsiteX103" fmla="*/ 1094179 w 1339053"/>
                  <a:gd name="connsiteY103" fmla="*/ 3567566 h 6858000"/>
                  <a:gd name="connsiteX104" fmla="*/ 922719 w 1339053"/>
                  <a:gd name="connsiteY104" fmla="*/ 3516472 h 6858000"/>
                  <a:gd name="connsiteX105" fmla="*/ 877028 w 1339053"/>
                  <a:gd name="connsiteY105" fmla="*/ 3490955 h 6858000"/>
                  <a:gd name="connsiteX106" fmla="*/ 850533 w 1339053"/>
                  <a:gd name="connsiteY106" fmla="*/ 3481837 h 6858000"/>
                  <a:gd name="connsiteX107" fmla="*/ 852113 w 1339053"/>
                  <a:gd name="connsiteY107" fmla="*/ 3461170 h 6858000"/>
                  <a:gd name="connsiteX108" fmla="*/ 831383 w 1339053"/>
                  <a:gd name="connsiteY108" fmla="*/ 3399179 h 6858000"/>
                  <a:gd name="connsiteX109" fmla="*/ 743141 w 1339053"/>
                  <a:gd name="connsiteY109" fmla="*/ 3320580 h 6858000"/>
                  <a:gd name="connsiteX110" fmla="*/ 713221 w 1339053"/>
                  <a:gd name="connsiteY110" fmla="*/ 3251241 h 6858000"/>
                  <a:gd name="connsiteX111" fmla="*/ 697098 w 1339053"/>
                  <a:gd name="connsiteY111" fmla="*/ 3202528 h 6858000"/>
                  <a:gd name="connsiteX112" fmla="*/ 664820 w 1339053"/>
                  <a:gd name="connsiteY112" fmla="*/ 3154190 h 6858000"/>
                  <a:gd name="connsiteX113" fmla="*/ 572501 w 1339053"/>
                  <a:gd name="connsiteY113" fmla="*/ 3087312 h 6858000"/>
                  <a:gd name="connsiteX114" fmla="*/ 497703 w 1339053"/>
                  <a:gd name="connsiteY114" fmla="*/ 3005243 h 6858000"/>
                  <a:gd name="connsiteX115" fmla="*/ 476984 w 1339053"/>
                  <a:gd name="connsiteY115" fmla="*/ 2892751 h 6858000"/>
                  <a:gd name="connsiteX116" fmla="*/ 468947 w 1339053"/>
                  <a:gd name="connsiteY116" fmla="*/ 2824527 h 6858000"/>
                  <a:gd name="connsiteX117" fmla="*/ 569138 w 1339053"/>
                  <a:gd name="connsiteY117" fmla="*/ 2595026 h 6858000"/>
                  <a:gd name="connsiteX118" fmla="*/ 645397 w 1339053"/>
                  <a:gd name="connsiteY118" fmla="*/ 2440808 h 6858000"/>
                  <a:gd name="connsiteX119" fmla="*/ 651820 w 1339053"/>
                  <a:gd name="connsiteY119" fmla="*/ 2384384 h 6858000"/>
                  <a:gd name="connsiteX120" fmla="*/ 612994 w 1339053"/>
                  <a:gd name="connsiteY120" fmla="*/ 2207332 h 6858000"/>
                  <a:gd name="connsiteX121" fmla="*/ 620894 w 1339053"/>
                  <a:gd name="connsiteY121" fmla="*/ 2046679 h 6858000"/>
                  <a:gd name="connsiteX122" fmla="*/ 644614 w 1339053"/>
                  <a:gd name="connsiteY122" fmla="*/ 1931265 h 6858000"/>
                  <a:gd name="connsiteX123" fmla="*/ 665994 w 1339053"/>
                  <a:gd name="connsiteY123" fmla="*/ 1832337 h 6858000"/>
                  <a:gd name="connsiteX124" fmla="*/ 678276 w 1339053"/>
                  <a:gd name="connsiteY124" fmla="*/ 1709437 h 6858000"/>
                  <a:gd name="connsiteX125" fmla="*/ 672955 w 1339053"/>
                  <a:gd name="connsiteY125" fmla="*/ 1636123 h 6858000"/>
                  <a:gd name="connsiteX126" fmla="*/ 668480 w 1339053"/>
                  <a:gd name="connsiteY126" fmla="*/ 1520749 h 6858000"/>
                  <a:gd name="connsiteX127" fmla="*/ 653920 w 1339053"/>
                  <a:gd name="connsiteY127" fmla="*/ 1399437 h 6858000"/>
                  <a:gd name="connsiteX128" fmla="*/ 612686 w 1339053"/>
                  <a:gd name="connsiteY128" fmla="*/ 1296979 h 6858000"/>
                  <a:gd name="connsiteX129" fmla="*/ 570220 w 1339053"/>
                  <a:gd name="connsiteY129" fmla="*/ 1235618 h 6858000"/>
                  <a:gd name="connsiteX130" fmla="*/ 529736 w 1339053"/>
                  <a:gd name="connsiteY130" fmla="*/ 1081752 h 6858000"/>
                  <a:gd name="connsiteX131" fmla="*/ 414305 w 1339053"/>
                  <a:gd name="connsiteY131" fmla="*/ 918292 h 6858000"/>
                  <a:gd name="connsiteX132" fmla="*/ 373924 w 1339053"/>
                  <a:gd name="connsiteY132" fmla="*/ 825689 h 6858000"/>
                  <a:gd name="connsiteX133" fmla="*/ 368949 w 1339053"/>
                  <a:gd name="connsiteY133" fmla="*/ 778726 h 6858000"/>
                  <a:gd name="connsiteX134" fmla="*/ 347020 w 1339053"/>
                  <a:gd name="connsiteY134" fmla="*/ 694643 h 6858000"/>
                  <a:gd name="connsiteX135" fmla="*/ 327478 w 1339053"/>
                  <a:gd name="connsiteY135" fmla="*/ 642898 h 6858000"/>
                  <a:gd name="connsiteX136" fmla="*/ 243468 w 1339053"/>
                  <a:gd name="connsiteY136" fmla="*/ 491960 h 6858000"/>
                  <a:gd name="connsiteX137" fmla="*/ 218930 w 1339053"/>
                  <a:gd name="connsiteY137" fmla="*/ 446010 h 6858000"/>
                  <a:gd name="connsiteX138" fmla="*/ 180614 w 1339053"/>
                  <a:gd name="connsiteY138" fmla="*/ 354892 h 6858000"/>
                  <a:gd name="connsiteX139" fmla="*/ 171988 w 1339053"/>
                  <a:gd name="connsiteY139" fmla="*/ 317521 h 6858000"/>
                  <a:gd name="connsiteX140" fmla="*/ 139875 w 1339053"/>
                  <a:gd name="connsiteY140" fmla="*/ 246378 h 6858000"/>
                  <a:gd name="connsiteX141" fmla="*/ 51499 w 1339053"/>
                  <a:gd name="connsiteY141" fmla="*/ 73211 h 6858000"/>
                  <a:gd name="connsiteX142" fmla="*/ 19690 w 1339053"/>
                  <a:gd name="connsiteY142" fmla="*/ 3662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Lst>
                <a:rect l="l" t="t" r="r" b="b"/>
                <a:pathLst>
                  <a:path w="1339053" h="6858000">
                    <a:moveTo>
                      <a:pt x="850532" y="3481838"/>
                    </a:moveTo>
                    <a:lnTo>
                      <a:pt x="877027" y="3490955"/>
                    </a:lnTo>
                    <a:cubicBezTo>
                      <a:pt x="892941" y="3497986"/>
                      <a:pt x="908176" y="3506416"/>
                      <a:pt x="922718" y="3516472"/>
                    </a:cubicBezTo>
                    <a:cubicBezTo>
                      <a:pt x="967062" y="3547282"/>
                      <a:pt x="1027547" y="3564030"/>
                      <a:pt x="1094179" y="3567567"/>
                    </a:cubicBezTo>
                    <a:cubicBezTo>
                      <a:pt x="1102515" y="3567965"/>
                      <a:pt x="1113434" y="3565936"/>
                      <a:pt x="1118891" y="3568331"/>
                    </a:cubicBezTo>
                    <a:cubicBezTo>
                      <a:pt x="1180628" y="3594888"/>
                      <a:pt x="1237753" y="3586304"/>
                      <a:pt x="1295961" y="3584709"/>
                    </a:cubicBezTo>
                    <a:lnTo>
                      <a:pt x="1308070" y="3585183"/>
                    </a:lnTo>
                    <a:lnTo>
                      <a:pt x="1325263" y="3705453"/>
                    </a:lnTo>
                    <a:cubicBezTo>
                      <a:pt x="1328254" y="3727679"/>
                      <a:pt x="1331526" y="3749922"/>
                      <a:pt x="1334107" y="3772268"/>
                    </a:cubicBezTo>
                    <a:lnTo>
                      <a:pt x="1338203" y="3831076"/>
                    </a:lnTo>
                    <a:lnTo>
                      <a:pt x="1338805" y="3839709"/>
                    </a:lnTo>
                    <a:cubicBezTo>
                      <a:pt x="1339996" y="3932341"/>
                      <a:pt x="1336568" y="4025809"/>
                      <a:pt x="1335635" y="4118635"/>
                    </a:cubicBezTo>
                    <a:cubicBezTo>
                      <a:pt x="1335202" y="4148976"/>
                      <a:pt x="1338805" y="4178868"/>
                      <a:pt x="1337171" y="4209403"/>
                    </a:cubicBezTo>
                    <a:cubicBezTo>
                      <a:pt x="1335445" y="4242449"/>
                      <a:pt x="1327565" y="4276129"/>
                      <a:pt x="1325840" y="4309174"/>
                    </a:cubicBezTo>
                    <a:cubicBezTo>
                      <a:pt x="1322853" y="4364122"/>
                      <a:pt x="1323899" y="4418621"/>
                      <a:pt x="1321122" y="4473630"/>
                    </a:cubicBezTo>
                    <a:cubicBezTo>
                      <a:pt x="1315632" y="4579723"/>
                      <a:pt x="1309019" y="4685750"/>
                      <a:pt x="1302196" y="4791709"/>
                    </a:cubicBezTo>
                    <a:cubicBezTo>
                      <a:pt x="1300696" y="4814383"/>
                      <a:pt x="1294244" y="4837504"/>
                      <a:pt x="1293239" y="4860048"/>
                    </a:cubicBezTo>
                    <a:cubicBezTo>
                      <a:pt x="1290785" y="4919957"/>
                      <a:pt x="1289660" y="4979994"/>
                      <a:pt x="1288829" y="5039837"/>
                    </a:cubicBezTo>
                    <a:cubicBezTo>
                      <a:pt x="1288401" y="5076103"/>
                      <a:pt x="1290512" y="5112310"/>
                      <a:pt x="1289584" y="5148703"/>
                    </a:cubicBezTo>
                    <a:cubicBezTo>
                      <a:pt x="1288845" y="5177820"/>
                      <a:pt x="1286193" y="5207193"/>
                      <a:pt x="1282205" y="5236435"/>
                    </a:cubicBezTo>
                    <a:cubicBezTo>
                      <a:pt x="1278784" y="5261619"/>
                      <a:pt x="1270649" y="5286477"/>
                      <a:pt x="1268145" y="5311662"/>
                    </a:cubicBezTo>
                    <a:cubicBezTo>
                      <a:pt x="1261308" y="5379812"/>
                      <a:pt x="1256387" y="5447703"/>
                      <a:pt x="1250547" y="5515595"/>
                    </a:cubicBezTo>
                    <a:cubicBezTo>
                      <a:pt x="1248113" y="5542776"/>
                      <a:pt x="1244054" y="5570023"/>
                      <a:pt x="1243323" y="5596885"/>
                    </a:cubicBezTo>
                    <a:cubicBezTo>
                      <a:pt x="1241082" y="5668709"/>
                      <a:pt x="1241668" y="5740276"/>
                      <a:pt x="1238303" y="5812036"/>
                    </a:cubicBezTo>
                    <a:cubicBezTo>
                      <a:pt x="1235508" y="5871554"/>
                      <a:pt x="1228259" y="5931392"/>
                      <a:pt x="1223551" y="5991171"/>
                    </a:cubicBezTo>
                    <a:cubicBezTo>
                      <a:pt x="1221675" y="6016549"/>
                      <a:pt x="1222415" y="6041609"/>
                      <a:pt x="1219699" y="6066726"/>
                    </a:cubicBezTo>
                    <a:cubicBezTo>
                      <a:pt x="1213776" y="6123024"/>
                      <a:pt x="1205938" y="6179576"/>
                      <a:pt x="1199935" y="6236130"/>
                    </a:cubicBezTo>
                    <a:cubicBezTo>
                      <a:pt x="1196614" y="6268403"/>
                      <a:pt x="1198425" y="6301127"/>
                      <a:pt x="1192857" y="6333267"/>
                    </a:cubicBezTo>
                    <a:cubicBezTo>
                      <a:pt x="1179603" y="6409590"/>
                      <a:pt x="1163470" y="6485591"/>
                      <a:pt x="1148174" y="6561849"/>
                    </a:cubicBezTo>
                    <a:cubicBezTo>
                      <a:pt x="1132370" y="6640486"/>
                      <a:pt x="1117066" y="6719000"/>
                      <a:pt x="1100424" y="6797385"/>
                    </a:cubicBezTo>
                    <a:lnTo>
                      <a:pt x="1085621" y="6858000"/>
                    </a:lnTo>
                    <a:lnTo>
                      <a:pt x="932341" y="6858000"/>
                    </a:lnTo>
                    <a:lnTo>
                      <a:pt x="944496" y="6829656"/>
                    </a:lnTo>
                    <a:cubicBezTo>
                      <a:pt x="964836" y="6776399"/>
                      <a:pt x="953622" y="6744439"/>
                      <a:pt x="913239" y="6720119"/>
                    </a:cubicBezTo>
                    <a:cubicBezTo>
                      <a:pt x="890880" y="6706443"/>
                      <a:pt x="866986" y="6690318"/>
                      <a:pt x="870682" y="6655346"/>
                    </a:cubicBezTo>
                    <a:cubicBezTo>
                      <a:pt x="876846" y="6598274"/>
                      <a:pt x="889503" y="6540954"/>
                      <a:pt x="846442" y="6498594"/>
                    </a:cubicBezTo>
                    <a:cubicBezTo>
                      <a:pt x="862273" y="6487399"/>
                      <a:pt x="871751" y="6480449"/>
                      <a:pt x="881150" y="6473756"/>
                    </a:cubicBezTo>
                    <a:cubicBezTo>
                      <a:pt x="907245" y="6455292"/>
                      <a:pt x="930705" y="6407516"/>
                      <a:pt x="922470" y="6377035"/>
                    </a:cubicBezTo>
                    <a:cubicBezTo>
                      <a:pt x="910652" y="6332192"/>
                      <a:pt x="925705" y="6299028"/>
                      <a:pt x="955039" y="6268585"/>
                    </a:cubicBezTo>
                    <a:cubicBezTo>
                      <a:pt x="1003777" y="6217606"/>
                      <a:pt x="1017630" y="6148240"/>
                      <a:pt x="1024350" y="6083443"/>
                    </a:cubicBezTo>
                    <a:cubicBezTo>
                      <a:pt x="1029590" y="6034553"/>
                      <a:pt x="1028255" y="5980246"/>
                      <a:pt x="999696" y="5938416"/>
                    </a:cubicBezTo>
                    <a:cubicBezTo>
                      <a:pt x="990505" y="5925141"/>
                      <a:pt x="991039" y="5901884"/>
                      <a:pt x="988342" y="5882426"/>
                    </a:cubicBezTo>
                    <a:cubicBezTo>
                      <a:pt x="986229" y="5866254"/>
                      <a:pt x="984774" y="5849442"/>
                      <a:pt x="985444" y="5832438"/>
                    </a:cubicBezTo>
                    <a:cubicBezTo>
                      <a:pt x="986010" y="5814273"/>
                      <a:pt x="985042" y="5793656"/>
                      <a:pt x="992016" y="5777751"/>
                    </a:cubicBezTo>
                    <a:cubicBezTo>
                      <a:pt x="1012886" y="5729456"/>
                      <a:pt x="1014467" y="5686488"/>
                      <a:pt x="995028" y="5641832"/>
                    </a:cubicBezTo>
                    <a:cubicBezTo>
                      <a:pt x="984984" y="5618696"/>
                      <a:pt x="974301" y="5585771"/>
                      <a:pt x="981247" y="5562522"/>
                    </a:cubicBezTo>
                    <a:cubicBezTo>
                      <a:pt x="998041" y="5505913"/>
                      <a:pt x="997454" y="5454379"/>
                      <a:pt x="995131" y="5398075"/>
                    </a:cubicBezTo>
                    <a:cubicBezTo>
                      <a:pt x="993724" y="5361807"/>
                      <a:pt x="997229" y="5322258"/>
                      <a:pt x="997379" y="5283928"/>
                    </a:cubicBezTo>
                    <a:cubicBezTo>
                      <a:pt x="997473" y="5239095"/>
                      <a:pt x="1006631" y="5193105"/>
                      <a:pt x="979617" y="5157396"/>
                    </a:cubicBezTo>
                    <a:cubicBezTo>
                      <a:pt x="976728" y="5153402"/>
                      <a:pt x="978724" y="5144705"/>
                      <a:pt x="976441" y="5139485"/>
                    </a:cubicBezTo>
                    <a:cubicBezTo>
                      <a:pt x="969619" y="5122991"/>
                      <a:pt x="964828" y="5102888"/>
                      <a:pt x="953793" y="5091862"/>
                    </a:cubicBezTo>
                    <a:cubicBezTo>
                      <a:pt x="921506" y="5059884"/>
                      <a:pt x="886609" y="5031900"/>
                      <a:pt x="853056" y="5001787"/>
                    </a:cubicBezTo>
                    <a:cubicBezTo>
                      <a:pt x="845882" y="4995337"/>
                      <a:pt x="836325" y="4988437"/>
                      <a:pt x="833979" y="4978966"/>
                    </a:cubicBezTo>
                    <a:cubicBezTo>
                      <a:pt x="820602" y="4924328"/>
                      <a:pt x="808509" y="4869239"/>
                      <a:pt x="796995" y="4813768"/>
                    </a:cubicBezTo>
                    <a:cubicBezTo>
                      <a:pt x="792418" y="4791474"/>
                      <a:pt x="803209" y="4777314"/>
                      <a:pt x="820590" y="4764057"/>
                    </a:cubicBezTo>
                    <a:cubicBezTo>
                      <a:pt x="837188" y="4751123"/>
                      <a:pt x="855398" y="4734452"/>
                      <a:pt x="864688" y="4714752"/>
                    </a:cubicBezTo>
                    <a:cubicBezTo>
                      <a:pt x="883062" y="4675275"/>
                      <a:pt x="897521" y="4632902"/>
                      <a:pt x="910485" y="4590911"/>
                    </a:cubicBezTo>
                    <a:cubicBezTo>
                      <a:pt x="915338" y="4575199"/>
                      <a:pt x="912978" y="4556131"/>
                      <a:pt x="911445" y="4539571"/>
                    </a:cubicBezTo>
                    <a:cubicBezTo>
                      <a:pt x="908527" y="4508200"/>
                      <a:pt x="900999" y="4477659"/>
                      <a:pt x="900285" y="4445837"/>
                    </a:cubicBezTo>
                    <a:cubicBezTo>
                      <a:pt x="899539" y="4408923"/>
                      <a:pt x="887958" y="4383340"/>
                      <a:pt x="863237" y="4364703"/>
                    </a:cubicBezTo>
                    <a:cubicBezTo>
                      <a:pt x="826431" y="4336971"/>
                      <a:pt x="808536" y="4292507"/>
                      <a:pt x="798070" y="4243284"/>
                    </a:cubicBezTo>
                    <a:cubicBezTo>
                      <a:pt x="784617" y="4180721"/>
                      <a:pt x="805728" y="4117545"/>
                      <a:pt x="817097" y="4054750"/>
                    </a:cubicBezTo>
                    <a:cubicBezTo>
                      <a:pt x="821537" y="4030724"/>
                      <a:pt x="826632" y="4006057"/>
                      <a:pt x="826251" y="3982801"/>
                    </a:cubicBezTo>
                    <a:cubicBezTo>
                      <a:pt x="825347" y="3916709"/>
                      <a:pt x="825150" y="3850833"/>
                      <a:pt x="836848" y="3784939"/>
                    </a:cubicBezTo>
                    <a:lnTo>
                      <a:pt x="841285" y="3766755"/>
                    </a:lnTo>
                    <a:lnTo>
                      <a:pt x="841284" y="3766755"/>
                    </a:lnTo>
                    <a:lnTo>
                      <a:pt x="852925" y="3719034"/>
                    </a:lnTo>
                    <a:cubicBezTo>
                      <a:pt x="855152" y="3711822"/>
                      <a:pt x="856753" y="3704413"/>
                      <a:pt x="857932" y="3696880"/>
                    </a:cubicBezTo>
                    <a:cubicBezTo>
                      <a:pt x="868683" y="3631632"/>
                      <a:pt x="885300" y="3565939"/>
                      <a:pt x="853534" y="3507036"/>
                    </a:cubicBezTo>
                    <a:cubicBezTo>
                      <a:pt x="850623" y="3501622"/>
                      <a:pt x="849992" y="3494020"/>
                      <a:pt x="850226" y="3485839"/>
                    </a:cubicBezTo>
                    <a:close/>
                    <a:moveTo>
                      <a:pt x="0" y="0"/>
                    </a:moveTo>
                    <a:lnTo>
                      <a:pt x="455609" y="0"/>
                    </a:lnTo>
                    <a:lnTo>
                      <a:pt x="459171" y="72395"/>
                    </a:lnTo>
                    <a:cubicBezTo>
                      <a:pt x="459671" y="92301"/>
                      <a:pt x="456894" y="113171"/>
                      <a:pt x="460041" y="131917"/>
                    </a:cubicBezTo>
                    <a:cubicBezTo>
                      <a:pt x="474213" y="218122"/>
                      <a:pt x="492031" y="302910"/>
                      <a:pt x="504421" y="389691"/>
                    </a:cubicBezTo>
                    <a:cubicBezTo>
                      <a:pt x="517349" y="479177"/>
                      <a:pt x="539516" y="562489"/>
                      <a:pt x="582097" y="634609"/>
                    </a:cubicBezTo>
                    <a:cubicBezTo>
                      <a:pt x="621686" y="701573"/>
                      <a:pt x="662589" y="767248"/>
                      <a:pt x="702468" y="834019"/>
                    </a:cubicBezTo>
                    <a:cubicBezTo>
                      <a:pt x="712587" y="850968"/>
                      <a:pt x="725536" y="867665"/>
                      <a:pt x="729203" y="887701"/>
                    </a:cubicBezTo>
                    <a:cubicBezTo>
                      <a:pt x="736973" y="929321"/>
                      <a:pt x="740155" y="973193"/>
                      <a:pt x="743787" y="1016355"/>
                    </a:cubicBezTo>
                    <a:cubicBezTo>
                      <a:pt x="746786" y="1053398"/>
                      <a:pt x="745800" y="1091467"/>
                      <a:pt x="750083" y="1128060"/>
                    </a:cubicBezTo>
                    <a:cubicBezTo>
                      <a:pt x="753428" y="1157309"/>
                      <a:pt x="762038" y="1185083"/>
                      <a:pt x="768866" y="1213431"/>
                    </a:cubicBezTo>
                    <a:cubicBezTo>
                      <a:pt x="774767" y="1238107"/>
                      <a:pt x="778357" y="1264327"/>
                      <a:pt x="787802" y="1286432"/>
                    </a:cubicBezTo>
                    <a:cubicBezTo>
                      <a:pt x="810582" y="1340304"/>
                      <a:pt x="832653" y="1394242"/>
                      <a:pt x="842837" y="1455511"/>
                    </a:cubicBezTo>
                    <a:cubicBezTo>
                      <a:pt x="853049" y="1515944"/>
                      <a:pt x="867276" y="1574511"/>
                      <a:pt x="877988" y="1634814"/>
                    </a:cubicBezTo>
                    <a:cubicBezTo>
                      <a:pt x="888390" y="1693895"/>
                      <a:pt x="902813" y="1748857"/>
                      <a:pt x="941063" y="1789731"/>
                    </a:cubicBezTo>
                    <a:cubicBezTo>
                      <a:pt x="957906" y="1807908"/>
                      <a:pt x="975122" y="1831564"/>
                      <a:pt x="980124" y="1857657"/>
                    </a:cubicBezTo>
                    <a:cubicBezTo>
                      <a:pt x="987207" y="1894833"/>
                      <a:pt x="980788" y="1937150"/>
                      <a:pt x="984484" y="1976384"/>
                    </a:cubicBezTo>
                    <a:cubicBezTo>
                      <a:pt x="988781" y="2022576"/>
                      <a:pt x="988793" y="2074493"/>
                      <a:pt x="1007189" y="2110650"/>
                    </a:cubicBezTo>
                    <a:cubicBezTo>
                      <a:pt x="1023612" y="2142809"/>
                      <a:pt x="1034723" y="2173610"/>
                      <a:pt x="1039893" y="2211041"/>
                    </a:cubicBezTo>
                    <a:cubicBezTo>
                      <a:pt x="1043484" y="2237261"/>
                      <a:pt x="1057690" y="2260269"/>
                      <a:pt x="1059162" y="2286682"/>
                    </a:cubicBezTo>
                    <a:cubicBezTo>
                      <a:pt x="1061252" y="2321469"/>
                      <a:pt x="1060754" y="2355740"/>
                      <a:pt x="1070522" y="2388667"/>
                    </a:cubicBezTo>
                    <a:cubicBezTo>
                      <a:pt x="1080600" y="2422815"/>
                      <a:pt x="1085513" y="2459602"/>
                      <a:pt x="1093939" y="2494653"/>
                    </a:cubicBezTo>
                    <a:cubicBezTo>
                      <a:pt x="1098500" y="2513273"/>
                      <a:pt x="1106866" y="2529964"/>
                      <a:pt x="1112007" y="2548197"/>
                    </a:cubicBezTo>
                    <a:cubicBezTo>
                      <a:pt x="1121409" y="2581573"/>
                      <a:pt x="1130232" y="2615336"/>
                      <a:pt x="1138346" y="2649163"/>
                    </a:cubicBezTo>
                    <a:cubicBezTo>
                      <a:pt x="1146465" y="2682988"/>
                      <a:pt x="1157699" y="2716368"/>
                      <a:pt x="1160337" y="2751608"/>
                    </a:cubicBezTo>
                    <a:cubicBezTo>
                      <a:pt x="1164714" y="2811646"/>
                      <a:pt x="1159211" y="2873999"/>
                      <a:pt x="1165737" y="2933012"/>
                    </a:cubicBezTo>
                    <a:cubicBezTo>
                      <a:pt x="1172445" y="2992925"/>
                      <a:pt x="1185964" y="3051556"/>
                      <a:pt x="1202029" y="3107873"/>
                    </a:cubicBezTo>
                    <a:cubicBezTo>
                      <a:pt x="1214635" y="3152396"/>
                      <a:pt x="1227749" y="3194534"/>
                      <a:pt x="1225692" y="3244974"/>
                    </a:cubicBezTo>
                    <a:cubicBezTo>
                      <a:pt x="1224565" y="3273123"/>
                      <a:pt x="1231196" y="3305079"/>
                      <a:pt x="1243916" y="3326221"/>
                    </a:cubicBezTo>
                    <a:cubicBezTo>
                      <a:pt x="1271701" y="3372044"/>
                      <a:pt x="1285247" y="3423911"/>
                      <a:pt x="1293067" y="3480219"/>
                    </a:cubicBezTo>
                    <a:lnTo>
                      <a:pt x="1308071" y="3585182"/>
                    </a:lnTo>
                    <a:lnTo>
                      <a:pt x="1295962" y="3584708"/>
                    </a:lnTo>
                    <a:cubicBezTo>
                      <a:pt x="1237754" y="3586303"/>
                      <a:pt x="1180629" y="3594888"/>
                      <a:pt x="1118893" y="3568330"/>
                    </a:cubicBezTo>
                    <a:cubicBezTo>
                      <a:pt x="1113435" y="3565936"/>
                      <a:pt x="1102517" y="3567964"/>
                      <a:pt x="1094179" y="3567566"/>
                    </a:cubicBezTo>
                    <a:cubicBezTo>
                      <a:pt x="1027548" y="3564029"/>
                      <a:pt x="967064" y="3547281"/>
                      <a:pt x="922719" y="3516472"/>
                    </a:cubicBezTo>
                    <a:cubicBezTo>
                      <a:pt x="908178" y="3506414"/>
                      <a:pt x="892942" y="3497984"/>
                      <a:pt x="877028" y="3490955"/>
                    </a:cubicBezTo>
                    <a:lnTo>
                      <a:pt x="850533" y="3481837"/>
                    </a:lnTo>
                    <a:lnTo>
                      <a:pt x="852113" y="3461170"/>
                    </a:lnTo>
                    <a:cubicBezTo>
                      <a:pt x="854391" y="3434500"/>
                      <a:pt x="848474" y="3414331"/>
                      <a:pt x="831383" y="3399179"/>
                    </a:cubicBezTo>
                    <a:cubicBezTo>
                      <a:pt x="801767" y="3373388"/>
                      <a:pt x="773654" y="3344957"/>
                      <a:pt x="743141" y="3320580"/>
                    </a:cubicBezTo>
                    <a:cubicBezTo>
                      <a:pt x="722236" y="3303685"/>
                      <a:pt x="714543" y="3281842"/>
                      <a:pt x="713221" y="3251241"/>
                    </a:cubicBezTo>
                    <a:cubicBezTo>
                      <a:pt x="712555" y="3234106"/>
                      <a:pt x="704768" y="3217029"/>
                      <a:pt x="697098" y="3202528"/>
                    </a:cubicBezTo>
                    <a:cubicBezTo>
                      <a:pt x="687845" y="3184997"/>
                      <a:pt x="672212" y="3172554"/>
                      <a:pt x="664820" y="3154190"/>
                    </a:cubicBezTo>
                    <a:cubicBezTo>
                      <a:pt x="646169" y="3109209"/>
                      <a:pt x="616744" y="3087991"/>
                      <a:pt x="572501" y="3087312"/>
                    </a:cubicBezTo>
                    <a:cubicBezTo>
                      <a:pt x="533259" y="3086763"/>
                      <a:pt x="493731" y="3044085"/>
                      <a:pt x="497703" y="3005243"/>
                    </a:cubicBezTo>
                    <a:cubicBezTo>
                      <a:pt x="502030" y="2962279"/>
                      <a:pt x="490540" y="2928257"/>
                      <a:pt x="476984" y="2892751"/>
                    </a:cubicBezTo>
                    <a:cubicBezTo>
                      <a:pt x="469363" y="2872905"/>
                      <a:pt x="465404" y="2847135"/>
                      <a:pt x="468947" y="2824527"/>
                    </a:cubicBezTo>
                    <a:cubicBezTo>
                      <a:pt x="482188" y="2738605"/>
                      <a:pt x="520979" y="2665650"/>
                      <a:pt x="569138" y="2595026"/>
                    </a:cubicBezTo>
                    <a:cubicBezTo>
                      <a:pt x="600577" y="2548865"/>
                      <a:pt x="622260" y="2493483"/>
                      <a:pt x="645397" y="2440808"/>
                    </a:cubicBezTo>
                    <a:cubicBezTo>
                      <a:pt x="652529" y="2424387"/>
                      <a:pt x="655029" y="2401457"/>
                      <a:pt x="651820" y="2384384"/>
                    </a:cubicBezTo>
                    <a:cubicBezTo>
                      <a:pt x="640949" y="2324596"/>
                      <a:pt x="629163" y="2264805"/>
                      <a:pt x="612994" y="2207332"/>
                    </a:cubicBezTo>
                    <a:cubicBezTo>
                      <a:pt x="597678" y="2153787"/>
                      <a:pt x="601053" y="2099808"/>
                      <a:pt x="620894" y="2046679"/>
                    </a:cubicBezTo>
                    <a:cubicBezTo>
                      <a:pt x="635367" y="2007977"/>
                      <a:pt x="641110" y="1970814"/>
                      <a:pt x="644614" y="1931265"/>
                    </a:cubicBezTo>
                    <a:cubicBezTo>
                      <a:pt x="647465" y="1898285"/>
                      <a:pt x="653360" y="1862859"/>
                      <a:pt x="665994" y="1832337"/>
                    </a:cubicBezTo>
                    <a:cubicBezTo>
                      <a:pt x="683779" y="1789578"/>
                      <a:pt x="688928" y="1751381"/>
                      <a:pt x="678276" y="1709437"/>
                    </a:cubicBezTo>
                    <a:cubicBezTo>
                      <a:pt x="672576" y="1687079"/>
                      <a:pt x="673987" y="1660990"/>
                      <a:pt x="672955" y="1636123"/>
                    </a:cubicBezTo>
                    <a:cubicBezTo>
                      <a:pt x="671272" y="1597795"/>
                      <a:pt x="671867" y="1558758"/>
                      <a:pt x="668480" y="1520749"/>
                    </a:cubicBezTo>
                    <a:cubicBezTo>
                      <a:pt x="665050" y="1479903"/>
                      <a:pt x="655019" y="1440408"/>
                      <a:pt x="653920" y="1399437"/>
                    </a:cubicBezTo>
                    <a:cubicBezTo>
                      <a:pt x="652652" y="1355309"/>
                      <a:pt x="639893" y="1323154"/>
                      <a:pt x="612686" y="1296979"/>
                    </a:cubicBezTo>
                    <a:cubicBezTo>
                      <a:pt x="595576" y="1280408"/>
                      <a:pt x="578401" y="1259588"/>
                      <a:pt x="570220" y="1235618"/>
                    </a:cubicBezTo>
                    <a:cubicBezTo>
                      <a:pt x="553631" y="1186194"/>
                      <a:pt x="545669" y="1131821"/>
                      <a:pt x="529736" y="1081752"/>
                    </a:cubicBezTo>
                    <a:cubicBezTo>
                      <a:pt x="507466" y="1011390"/>
                      <a:pt x="481332" y="944631"/>
                      <a:pt x="414305" y="918292"/>
                    </a:cubicBezTo>
                    <a:cubicBezTo>
                      <a:pt x="377314" y="903769"/>
                      <a:pt x="368843" y="874065"/>
                      <a:pt x="373924" y="825689"/>
                    </a:cubicBezTo>
                    <a:cubicBezTo>
                      <a:pt x="375689" y="809590"/>
                      <a:pt x="376722" y="786203"/>
                      <a:pt x="368949" y="778726"/>
                    </a:cubicBezTo>
                    <a:cubicBezTo>
                      <a:pt x="345838" y="756354"/>
                      <a:pt x="349308" y="725824"/>
                      <a:pt x="347020" y="694643"/>
                    </a:cubicBezTo>
                    <a:cubicBezTo>
                      <a:pt x="345704" y="675894"/>
                      <a:pt x="339306" y="651346"/>
                      <a:pt x="327478" y="642898"/>
                    </a:cubicBezTo>
                    <a:cubicBezTo>
                      <a:pt x="279698" y="608395"/>
                      <a:pt x="263590" y="549247"/>
                      <a:pt x="243468" y="491960"/>
                    </a:cubicBezTo>
                    <a:cubicBezTo>
                      <a:pt x="237433" y="475142"/>
                      <a:pt x="230250" y="456843"/>
                      <a:pt x="218930" y="446010"/>
                    </a:cubicBezTo>
                    <a:cubicBezTo>
                      <a:pt x="194433" y="422927"/>
                      <a:pt x="180036" y="395344"/>
                      <a:pt x="180614" y="354892"/>
                    </a:cubicBezTo>
                    <a:cubicBezTo>
                      <a:pt x="180923" y="342010"/>
                      <a:pt x="176523" y="328798"/>
                      <a:pt x="171988" y="317521"/>
                    </a:cubicBezTo>
                    <a:cubicBezTo>
                      <a:pt x="162052" y="293291"/>
                      <a:pt x="148442" y="271315"/>
                      <a:pt x="139875" y="246378"/>
                    </a:cubicBezTo>
                    <a:cubicBezTo>
                      <a:pt x="117577" y="182780"/>
                      <a:pt x="95749" y="119890"/>
                      <a:pt x="51499" y="73211"/>
                    </a:cubicBezTo>
                    <a:cubicBezTo>
                      <a:pt x="40691" y="61834"/>
                      <a:pt x="29467" y="49763"/>
                      <a:pt x="19690" y="36621"/>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74" name="Freeform: Shape 1073">
                <a:extLst>
                  <a:ext uri="{FF2B5EF4-FFF2-40B4-BE49-F238E27FC236}">
                    <a16:creationId xmlns:a16="http://schemas.microsoft.com/office/drawing/2014/main" id="{A2432BD6-3DCC-4397-BD7F-3FE84F3210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748588" y="0"/>
                <a:ext cx="1339053" cy="6858000"/>
              </a:xfrm>
              <a:custGeom>
                <a:avLst/>
                <a:gdLst>
                  <a:gd name="connsiteX0" fmla="*/ 850532 w 1339053"/>
                  <a:gd name="connsiteY0" fmla="*/ 3481838 h 6858000"/>
                  <a:gd name="connsiteX1" fmla="*/ 877027 w 1339053"/>
                  <a:gd name="connsiteY1" fmla="*/ 3490955 h 6858000"/>
                  <a:gd name="connsiteX2" fmla="*/ 922718 w 1339053"/>
                  <a:gd name="connsiteY2" fmla="*/ 3516472 h 6858000"/>
                  <a:gd name="connsiteX3" fmla="*/ 1094179 w 1339053"/>
                  <a:gd name="connsiteY3" fmla="*/ 3567567 h 6858000"/>
                  <a:gd name="connsiteX4" fmla="*/ 1118891 w 1339053"/>
                  <a:gd name="connsiteY4" fmla="*/ 3568331 h 6858000"/>
                  <a:gd name="connsiteX5" fmla="*/ 1295961 w 1339053"/>
                  <a:gd name="connsiteY5" fmla="*/ 3584709 h 6858000"/>
                  <a:gd name="connsiteX6" fmla="*/ 1308070 w 1339053"/>
                  <a:gd name="connsiteY6" fmla="*/ 3585183 h 6858000"/>
                  <a:gd name="connsiteX7" fmla="*/ 1325263 w 1339053"/>
                  <a:gd name="connsiteY7" fmla="*/ 3705453 h 6858000"/>
                  <a:gd name="connsiteX8" fmla="*/ 1334107 w 1339053"/>
                  <a:gd name="connsiteY8" fmla="*/ 3772268 h 6858000"/>
                  <a:gd name="connsiteX9" fmla="*/ 1338203 w 1339053"/>
                  <a:gd name="connsiteY9" fmla="*/ 3831076 h 6858000"/>
                  <a:gd name="connsiteX10" fmla="*/ 1338805 w 1339053"/>
                  <a:gd name="connsiteY10" fmla="*/ 3839709 h 6858000"/>
                  <a:gd name="connsiteX11" fmla="*/ 1335635 w 1339053"/>
                  <a:gd name="connsiteY11" fmla="*/ 4118635 h 6858000"/>
                  <a:gd name="connsiteX12" fmla="*/ 1337171 w 1339053"/>
                  <a:gd name="connsiteY12" fmla="*/ 4209403 h 6858000"/>
                  <a:gd name="connsiteX13" fmla="*/ 1325840 w 1339053"/>
                  <a:gd name="connsiteY13" fmla="*/ 4309174 h 6858000"/>
                  <a:gd name="connsiteX14" fmla="*/ 1321122 w 1339053"/>
                  <a:gd name="connsiteY14" fmla="*/ 4473630 h 6858000"/>
                  <a:gd name="connsiteX15" fmla="*/ 1302196 w 1339053"/>
                  <a:gd name="connsiteY15" fmla="*/ 4791709 h 6858000"/>
                  <a:gd name="connsiteX16" fmla="*/ 1293239 w 1339053"/>
                  <a:gd name="connsiteY16" fmla="*/ 4860048 h 6858000"/>
                  <a:gd name="connsiteX17" fmla="*/ 1288829 w 1339053"/>
                  <a:gd name="connsiteY17" fmla="*/ 5039837 h 6858000"/>
                  <a:gd name="connsiteX18" fmla="*/ 1289584 w 1339053"/>
                  <a:gd name="connsiteY18" fmla="*/ 5148703 h 6858000"/>
                  <a:gd name="connsiteX19" fmla="*/ 1282205 w 1339053"/>
                  <a:gd name="connsiteY19" fmla="*/ 5236435 h 6858000"/>
                  <a:gd name="connsiteX20" fmla="*/ 1268145 w 1339053"/>
                  <a:gd name="connsiteY20" fmla="*/ 5311662 h 6858000"/>
                  <a:gd name="connsiteX21" fmla="*/ 1250547 w 1339053"/>
                  <a:gd name="connsiteY21" fmla="*/ 5515595 h 6858000"/>
                  <a:gd name="connsiteX22" fmla="*/ 1243323 w 1339053"/>
                  <a:gd name="connsiteY22" fmla="*/ 5596885 h 6858000"/>
                  <a:gd name="connsiteX23" fmla="*/ 1238303 w 1339053"/>
                  <a:gd name="connsiteY23" fmla="*/ 5812036 h 6858000"/>
                  <a:gd name="connsiteX24" fmla="*/ 1223551 w 1339053"/>
                  <a:gd name="connsiteY24" fmla="*/ 5991171 h 6858000"/>
                  <a:gd name="connsiteX25" fmla="*/ 1219699 w 1339053"/>
                  <a:gd name="connsiteY25" fmla="*/ 6066726 h 6858000"/>
                  <a:gd name="connsiteX26" fmla="*/ 1199935 w 1339053"/>
                  <a:gd name="connsiteY26" fmla="*/ 6236130 h 6858000"/>
                  <a:gd name="connsiteX27" fmla="*/ 1192857 w 1339053"/>
                  <a:gd name="connsiteY27" fmla="*/ 6333267 h 6858000"/>
                  <a:gd name="connsiteX28" fmla="*/ 1148174 w 1339053"/>
                  <a:gd name="connsiteY28" fmla="*/ 6561849 h 6858000"/>
                  <a:gd name="connsiteX29" fmla="*/ 1100424 w 1339053"/>
                  <a:gd name="connsiteY29" fmla="*/ 6797385 h 6858000"/>
                  <a:gd name="connsiteX30" fmla="*/ 1085621 w 1339053"/>
                  <a:gd name="connsiteY30" fmla="*/ 6858000 h 6858000"/>
                  <a:gd name="connsiteX31" fmla="*/ 932341 w 1339053"/>
                  <a:gd name="connsiteY31" fmla="*/ 6858000 h 6858000"/>
                  <a:gd name="connsiteX32" fmla="*/ 944496 w 1339053"/>
                  <a:gd name="connsiteY32" fmla="*/ 6829656 h 6858000"/>
                  <a:gd name="connsiteX33" fmla="*/ 913239 w 1339053"/>
                  <a:gd name="connsiteY33" fmla="*/ 6720119 h 6858000"/>
                  <a:gd name="connsiteX34" fmla="*/ 870682 w 1339053"/>
                  <a:gd name="connsiteY34" fmla="*/ 6655346 h 6858000"/>
                  <a:gd name="connsiteX35" fmla="*/ 846442 w 1339053"/>
                  <a:gd name="connsiteY35" fmla="*/ 6498594 h 6858000"/>
                  <a:gd name="connsiteX36" fmla="*/ 881150 w 1339053"/>
                  <a:gd name="connsiteY36" fmla="*/ 6473756 h 6858000"/>
                  <a:gd name="connsiteX37" fmla="*/ 922470 w 1339053"/>
                  <a:gd name="connsiteY37" fmla="*/ 6377035 h 6858000"/>
                  <a:gd name="connsiteX38" fmla="*/ 955039 w 1339053"/>
                  <a:gd name="connsiteY38" fmla="*/ 6268585 h 6858000"/>
                  <a:gd name="connsiteX39" fmla="*/ 1024350 w 1339053"/>
                  <a:gd name="connsiteY39" fmla="*/ 6083443 h 6858000"/>
                  <a:gd name="connsiteX40" fmla="*/ 999696 w 1339053"/>
                  <a:gd name="connsiteY40" fmla="*/ 5938416 h 6858000"/>
                  <a:gd name="connsiteX41" fmla="*/ 988342 w 1339053"/>
                  <a:gd name="connsiteY41" fmla="*/ 5882426 h 6858000"/>
                  <a:gd name="connsiteX42" fmla="*/ 985444 w 1339053"/>
                  <a:gd name="connsiteY42" fmla="*/ 5832438 h 6858000"/>
                  <a:gd name="connsiteX43" fmla="*/ 992016 w 1339053"/>
                  <a:gd name="connsiteY43" fmla="*/ 5777751 h 6858000"/>
                  <a:gd name="connsiteX44" fmla="*/ 995028 w 1339053"/>
                  <a:gd name="connsiteY44" fmla="*/ 5641832 h 6858000"/>
                  <a:gd name="connsiteX45" fmla="*/ 981247 w 1339053"/>
                  <a:gd name="connsiteY45" fmla="*/ 5562522 h 6858000"/>
                  <a:gd name="connsiteX46" fmla="*/ 995131 w 1339053"/>
                  <a:gd name="connsiteY46" fmla="*/ 5398075 h 6858000"/>
                  <a:gd name="connsiteX47" fmla="*/ 997379 w 1339053"/>
                  <a:gd name="connsiteY47" fmla="*/ 5283928 h 6858000"/>
                  <a:gd name="connsiteX48" fmla="*/ 979617 w 1339053"/>
                  <a:gd name="connsiteY48" fmla="*/ 5157396 h 6858000"/>
                  <a:gd name="connsiteX49" fmla="*/ 976441 w 1339053"/>
                  <a:gd name="connsiteY49" fmla="*/ 5139485 h 6858000"/>
                  <a:gd name="connsiteX50" fmla="*/ 953793 w 1339053"/>
                  <a:gd name="connsiteY50" fmla="*/ 5091862 h 6858000"/>
                  <a:gd name="connsiteX51" fmla="*/ 853056 w 1339053"/>
                  <a:gd name="connsiteY51" fmla="*/ 5001787 h 6858000"/>
                  <a:gd name="connsiteX52" fmla="*/ 833979 w 1339053"/>
                  <a:gd name="connsiteY52" fmla="*/ 4978966 h 6858000"/>
                  <a:gd name="connsiteX53" fmla="*/ 796995 w 1339053"/>
                  <a:gd name="connsiteY53" fmla="*/ 4813768 h 6858000"/>
                  <a:gd name="connsiteX54" fmla="*/ 820590 w 1339053"/>
                  <a:gd name="connsiteY54" fmla="*/ 4764057 h 6858000"/>
                  <a:gd name="connsiteX55" fmla="*/ 864688 w 1339053"/>
                  <a:gd name="connsiteY55" fmla="*/ 4714752 h 6858000"/>
                  <a:gd name="connsiteX56" fmla="*/ 910485 w 1339053"/>
                  <a:gd name="connsiteY56" fmla="*/ 4590911 h 6858000"/>
                  <a:gd name="connsiteX57" fmla="*/ 911445 w 1339053"/>
                  <a:gd name="connsiteY57" fmla="*/ 4539571 h 6858000"/>
                  <a:gd name="connsiteX58" fmla="*/ 900285 w 1339053"/>
                  <a:gd name="connsiteY58" fmla="*/ 4445837 h 6858000"/>
                  <a:gd name="connsiteX59" fmla="*/ 863237 w 1339053"/>
                  <a:gd name="connsiteY59" fmla="*/ 4364703 h 6858000"/>
                  <a:gd name="connsiteX60" fmla="*/ 798070 w 1339053"/>
                  <a:gd name="connsiteY60" fmla="*/ 4243284 h 6858000"/>
                  <a:gd name="connsiteX61" fmla="*/ 817097 w 1339053"/>
                  <a:gd name="connsiteY61" fmla="*/ 4054750 h 6858000"/>
                  <a:gd name="connsiteX62" fmla="*/ 826251 w 1339053"/>
                  <a:gd name="connsiteY62" fmla="*/ 3982801 h 6858000"/>
                  <a:gd name="connsiteX63" fmla="*/ 836848 w 1339053"/>
                  <a:gd name="connsiteY63" fmla="*/ 3784939 h 6858000"/>
                  <a:gd name="connsiteX64" fmla="*/ 841285 w 1339053"/>
                  <a:gd name="connsiteY64" fmla="*/ 3766755 h 6858000"/>
                  <a:gd name="connsiteX65" fmla="*/ 841284 w 1339053"/>
                  <a:gd name="connsiteY65" fmla="*/ 3766755 h 6858000"/>
                  <a:gd name="connsiteX66" fmla="*/ 852925 w 1339053"/>
                  <a:gd name="connsiteY66" fmla="*/ 3719034 h 6858000"/>
                  <a:gd name="connsiteX67" fmla="*/ 857932 w 1339053"/>
                  <a:gd name="connsiteY67" fmla="*/ 3696880 h 6858000"/>
                  <a:gd name="connsiteX68" fmla="*/ 853534 w 1339053"/>
                  <a:gd name="connsiteY68" fmla="*/ 3507036 h 6858000"/>
                  <a:gd name="connsiteX69" fmla="*/ 850226 w 1339053"/>
                  <a:gd name="connsiteY69" fmla="*/ 3485839 h 6858000"/>
                  <a:gd name="connsiteX70" fmla="*/ 0 w 1339053"/>
                  <a:gd name="connsiteY70" fmla="*/ 0 h 6858000"/>
                  <a:gd name="connsiteX71" fmla="*/ 455609 w 1339053"/>
                  <a:gd name="connsiteY71" fmla="*/ 0 h 6858000"/>
                  <a:gd name="connsiteX72" fmla="*/ 459171 w 1339053"/>
                  <a:gd name="connsiteY72" fmla="*/ 72395 h 6858000"/>
                  <a:gd name="connsiteX73" fmla="*/ 460041 w 1339053"/>
                  <a:gd name="connsiteY73" fmla="*/ 131917 h 6858000"/>
                  <a:gd name="connsiteX74" fmla="*/ 504421 w 1339053"/>
                  <a:gd name="connsiteY74" fmla="*/ 389691 h 6858000"/>
                  <a:gd name="connsiteX75" fmla="*/ 582097 w 1339053"/>
                  <a:gd name="connsiteY75" fmla="*/ 634609 h 6858000"/>
                  <a:gd name="connsiteX76" fmla="*/ 702468 w 1339053"/>
                  <a:gd name="connsiteY76" fmla="*/ 834019 h 6858000"/>
                  <a:gd name="connsiteX77" fmla="*/ 729203 w 1339053"/>
                  <a:gd name="connsiteY77" fmla="*/ 887701 h 6858000"/>
                  <a:gd name="connsiteX78" fmla="*/ 743787 w 1339053"/>
                  <a:gd name="connsiteY78" fmla="*/ 1016355 h 6858000"/>
                  <a:gd name="connsiteX79" fmla="*/ 750083 w 1339053"/>
                  <a:gd name="connsiteY79" fmla="*/ 1128060 h 6858000"/>
                  <a:gd name="connsiteX80" fmla="*/ 768866 w 1339053"/>
                  <a:gd name="connsiteY80" fmla="*/ 1213431 h 6858000"/>
                  <a:gd name="connsiteX81" fmla="*/ 787802 w 1339053"/>
                  <a:gd name="connsiteY81" fmla="*/ 1286432 h 6858000"/>
                  <a:gd name="connsiteX82" fmla="*/ 842837 w 1339053"/>
                  <a:gd name="connsiteY82" fmla="*/ 1455511 h 6858000"/>
                  <a:gd name="connsiteX83" fmla="*/ 877988 w 1339053"/>
                  <a:gd name="connsiteY83" fmla="*/ 1634814 h 6858000"/>
                  <a:gd name="connsiteX84" fmla="*/ 941063 w 1339053"/>
                  <a:gd name="connsiteY84" fmla="*/ 1789731 h 6858000"/>
                  <a:gd name="connsiteX85" fmla="*/ 980124 w 1339053"/>
                  <a:gd name="connsiteY85" fmla="*/ 1857657 h 6858000"/>
                  <a:gd name="connsiteX86" fmla="*/ 984484 w 1339053"/>
                  <a:gd name="connsiteY86" fmla="*/ 1976384 h 6858000"/>
                  <a:gd name="connsiteX87" fmla="*/ 1007189 w 1339053"/>
                  <a:gd name="connsiteY87" fmla="*/ 2110650 h 6858000"/>
                  <a:gd name="connsiteX88" fmla="*/ 1039893 w 1339053"/>
                  <a:gd name="connsiteY88" fmla="*/ 2211041 h 6858000"/>
                  <a:gd name="connsiteX89" fmla="*/ 1059162 w 1339053"/>
                  <a:gd name="connsiteY89" fmla="*/ 2286682 h 6858000"/>
                  <a:gd name="connsiteX90" fmla="*/ 1070522 w 1339053"/>
                  <a:gd name="connsiteY90" fmla="*/ 2388667 h 6858000"/>
                  <a:gd name="connsiteX91" fmla="*/ 1093939 w 1339053"/>
                  <a:gd name="connsiteY91" fmla="*/ 2494653 h 6858000"/>
                  <a:gd name="connsiteX92" fmla="*/ 1112007 w 1339053"/>
                  <a:gd name="connsiteY92" fmla="*/ 2548197 h 6858000"/>
                  <a:gd name="connsiteX93" fmla="*/ 1138346 w 1339053"/>
                  <a:gd name="connsiteY93" fmla="*/ 2649163 h 6858000"/>
                  <a:gd name="connsiteX94" fmla="*/ 1160337 w 1339053"/>
                  <a:gd name="connsiteY94" fmla="*/ 2751608 h 6858000"/>
                  <a:gd name="connsiteX95" fmla="*/ 1165737 w 1339053"/>
                  <a:gd name="connsiteY95" fmla="*/ 2933012 h 6858000"/>
                  <a:gd name="connsiteX96" fmla="*/ 1202029 w 1339053"/>
                  <a:gd name="connsiteY96" fmla="*/ 3107873 h 6858000"/>
                  <a:gd name="connsiteX97" fmla="*/ 1225692 w 1339053"/>
                  <a:gd name="connsiteY97" fmla="*/ 3244974 h 6858000"/>
                  <a:gd name="connsiteX98" fmla="*/ 1243916 w 1339053"/>
                  <a:gd name="connsiteY98" fmla="*/ 3326221 h 6858000"/>
                  <a:gd name="connsiteX99" fmla="*/ 1293067 w 1339053"/>
                  <a:gd name="connsiteY99" fmla="*/ 3480219 h 6858000"/>
                  <a:gd name="connsiteX100" fmla="*/ 1308071 w 1339053"/>
                  <a:gd name="connsiteY100" fmla="*/ 3585182 h 6858000"/>
                  <a:gd name="connsiteX101" fmla="*/ 1295962 w 1339053"/>
                  <a:gd name="connsiteY101" fmla="*/ 3584708 h 6858000"/>
                  <a:gd name="connsiteX102" fmla="*/ 1118893 w 1339053"/>
                  <a:gd name="connsiteY102" fmla="*/ 3568330 h 6858000"/>
                  <a:gd name="connsiteX103" fmla="*/ 1094179 w 1339053"/>
                  <a:gd name="connsiteY103" fmla="*/ 3567566 h 6858000"/>
                  <a:gd name="connsiteX104" fmla="*/ 922719 w 1339053"/>
                  <a:gd name="connsiteY104" fmla="*/ 3516472 h 6858000"/>
                  <a:gd name="connsiteX105" fmla="*/ 877028 w 1339053"/>
                  <a:gd name="connsiteY105" fmla="*/ 3490955 h 6858000"/>
                  <a:gd name="connsiteX106" fmla="*/ 850533 w 1339053"/>
                  <a:gd name="connsiteY106" fmla="*/ 3481837 h 6858000"/>
                  <a:gd name="connsiteX107" fmla="*/ 852113 w 1339053"/>
                  <a:gd name="connsiteY107" fmla="*/ 3461170 h 6858000"/>
                  <a:gd name="connsiteX108" fmla="*/ 831383 w 1339053"/>
                  <a:gd name="connsiteY108" fmla="*/ 3399179 h 6858000"/>
                  <a:gd name="connsiteX109" fmla="*/ 743141 w 1339053"/>
                  <a:gd name="connsiteY109" fmla="*/ 3320580 h 6858000"/>
                  <a:gd name="connsiteX110" fmla="*/ 713221 w 1339053"/>
                  <a:gd name="connsiteY110" fmla="*/ 3251241 h 6858000"/>
                  <a:gd name="connsiteX111" fmla="*/ 697098 w 1339053"/>
                  <a:gd name="connsiteY111" fmla="*/ 3202528 h 6858000"/>
                  <a:gd name="connsiteX112" fmla="*/ 664820 w 1339053"/>
                  <a:gd name="connsiteY112" fmla="*/ 3154190 h 6858000"/>
                  <a:gd name="connsiteX113" fmla="*/ 572501 w 1339053"/>
                  <a:gd name="connsiteY113" fmla="*/ 3087312 h 6858000"/>
                  <a:gd name="connsiteX114" fmla="*/ 497703 w 1339053"/>
                  <a:gd name="connsiteY114" fmla="*/ 3005243 h 6858000"/>
                  <a:gd name="connsiteX115" fmla="*/ 476984 w 1339053"/>
                  <a:gd name="connsiteY115" fmla="*/ 2892751 h 6858000"/>
                  <a:gd name="connsiteX116" fmla="*/ 468947 w 1339053"/>
                  <a:gd name="connsiteY116" fmla="*/ 2824527 h 6858000"/>
                  <a:gd name="connsiteX117" fmla="*/ 569138 w 1339053"/>
                  <a:gd name="connsiteY117" fmla="*/ 2595026 h 6858000"/>
                  <a:gd name="connsiteX118" fmla="*/ 645397 w 1339053"/>
                  <a:gd name="connsiteY118" fmla="*/ 2440808 h 6858000"/>
                  <a:gd name="connsiteX119" fmla="*/ 651820 w 1339053"/>
                  <a:gd name="connsiteY119" fmla="*/ 2384384 h 6858000"/>
                  <a:gd name="connsiteX120" fmla="*/ 612994 w 1339053"/>
                  <a:gd name="connsiteY120" fmla="*/ 2207332 h 6858000"/>
                  <a:gd name="connsiteX121" fmla="*/ 620894 w 1339053"/>
                  <a:gd name="connsiteY121" fmla="*/ 2046679 h 6858000"/>
                  <a:gd name="connsiteX122" fmla="*/ 644614 w 1339053"/>
                  <a:gd name="connsiteY122" fmla="*/ 1931265 h 6858000"/>
                  <a:gd name="connsiteX123" fmla="*/ 665994 w 1339053"/>
                  <a:gd name="connsiteY123" fmla="*/ 1832337 h 6858000"/>
                  <a:gd name="connsiteX124" fmla="*/ 678276 w 1339053"/>
                  <a:gd name="connsiteY124" fmla="*/ 1709437 h 6858000"/>
                  <a:gd name="connsiteX125" fmla="*/ 672955 w 1339053"/>
                  <a:gd name="connsiteY125" fmla="*/ 1636123 h 6858000"/>
                  <a:gd name="connsiteX126" fmla="*/ 668480 w 1339053"/>
                  <a:gd name="connsiteY126" fmla="*/ 1520749 h 6858000"/>
                  <a:gd name="connsiteX127" fmla="*/ 653920 w 1339053"/>
                  <a:gd name="connsiteY127" fmla="*/ 1399437 h 6858000"/>
                  <a:gd name="connsiteX128" fmla="*/ 612686 w 1339053"/>
                  <a:gd name="connsiteY128" fmla="*/ 1296979 h 6858000"/>
                  <a:gd name="connsiteX129" fmla="*/ 570220 w 1339053"/>
                  <a:gd name="connsiteY129" fmla="*/ 1235618 h 6858000"/>
                  <a:gd name="connsiteX130" fmla="*/ 529736 w 1339053"/>
                  <a:gd name="connsiteY130" fmla="*/ 1081752 h 6858000"/>
                  <a:gd name="connsiteX131" fmla="*/ 414305 w 1339053"/>
                  <a:gd name="connsiteY131" fmla="*/ 918292 h 6858000"/>
                  <a:gd name="connsiteX132" fmla="*/ 373924 w 1339053"/>
                  <a:gd name="connsiteY132" fmla="*/ 825689 h 6858000"/>
                  <a:gd name="connsiteX133" fmla="*/ 368949 w 1339053"/>
                  <a:gd name="connsiteY133" fmla="*/ 778726 h 6858000"/>
                  <a:gd name="connsiteX134" fmla="*/ 347020 w 1339053"/>
                  <a:gd name="connsiteY134" fmla="*/ 694643 h 6858000"/>
                  <a:gd name="connsiteX135" fmla="*/ 327478 w 1339053"/>
                  <a:gd name="connsiteY135" fmla="*/ 642898 h 6858000"/>
                  <a:gd name="connsiteX136" fmla="*/ 243468 w 1339053"/>
                  <a:gd name="connsiteY136" fmla="*/ 491960 h 6858000"/>
                  <a:gd name="connsiteX137" fmla="*/ 218930 w 1339053"/>
                  <a:gd name="connsiteY137" fmla="*/ 446010 h 6858000"/>
                  <a:gd name="connsiteX138" fmla="*/ 180614 w 1339053"/>
                  <a:gd name="connsiteY138" fmla="*/ 354892 h 6858000"/>
                  <a:gd name="connsiteX139" fmla="*/ 171988 w 1339053"/>
                  <a:gd name="connsiteY139" fmla="*/ 317521 h 6858000"/>
                  <a:gd name="connsiteX140" fmla="*/ 139875 w 1339053"/>
                  <a:gd name="connsiteY140" fmla="*/ 246378 h 6858000"/>
                  <a:gd name="connsiteX141" fmla="*/ 51499 w 1339053"/>
                  <a:gd name="connsiteY141" fmla="*/ 73211 h 6858000"/>
                  <a:gd name="connsiteX142" fmla="*/ 19690 w 1339053"/>
                  <a:gd name="connsiteY142" fmla="*/ 3662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Lst>
                <a:rect l="l" t="t" r="r" b="b"/>
                <a:pathLst>
                  <a:path w="1339053" h="6858000">
                    <a:moveTo>
                      <a:pt x="850532" y="3481838"/>
                    </a:moveTo>
                    <a:lnTo>
                      <a:pt x="877027" y="3490955"/>
                    </a:lnTo>
                    <a:cubicBezTo>
                      <a:pt x="892941" y="3497986"/>
                      <a:pt x="908176" y="3506416"/>
                      <a:pt x="922718" y="3516472"/>
                    </a:cubicBezTo>
                    <a:cubicBezTo>
                      <a:pt x="967062" y="3547282"/>
                      <a:pt x="1027547" y="3564030"/>
                      <a:pt x="1094179" y="3567567"/>
                    </a:cubicBezTo>
                    <a:cubicBezTo>
                      <a:pt x="1102515" y="3567965"/>
                      <a:pt x="1113434" y="3565936"/>
                      <a:pt x="1118891" y="3568331"/>
                    </a:cubicBezTo>
                    <a:cubicBezTo>
                      <a:pt x="1180628" y="3594888"/>
                      <a:pt x="1237753" y="3586304"/>
                      <a:pt x="1295961" y="3584709"/>
                    </a:cubicBezTo>
                    <a:lnTo>
                      <a:pt x="1308070" y="3585183"/>
                    </a:lnTo>
                    <a:lnTo>
                      <a:pt x="1325263" y="3705453"/>
                    </a:lnTo>
                    <a:cubicBezTo>
                      <a:pt x="1328254" y="3727679"/>
                      <a:pt x="1331526" y="3749922"/>
                      <a:pt x="1334107" y="3772268"/>
                    </a:cubicBezTo>
                    <a:lnTo>
                      <a:pt x="1338203" y="3831076"/>
                    </a:lnTo>
                    <a:lnTo>
                      <a:pt x="1338805" y="3839709"/>
                    </a:lnTo>
                    <a:cubicBezTo>
                      <a:pt x="1339996" y="3932341"/>
                      <a:pt x="1336568" y="4025809"/>
                      <a:pt x="1335635" y="4118635"/>
                    </a:cubicBezTo>
                    <a:cubicBezTo>
                      <a:pt x="1335202" y="4148976"/>
                      <a:pt x="1338805" y="4178868"/>
                      <a:pt x="1337171" y="4209403"/>
                    </a:cubicBezTo>
                    <a:cubicBezTo>
                      <a:pt x="1335445" y="4242449"/>
                      <a:pt x="1327565" y="4276129"/>
                      <a:pt x="1325840" y="4309174"/>
                    </a:cubicBezTo>
                    <a:cubicBezTo>
                      <a:pt x="1322853" y="4364122"/>
                      <a:pt x="1323899" y="4418621"/>
                      <a:pt x="1321122" y="4473630"/>
                    </a:cubicBezTo>
                    <a:cubicBezTo>
                      <a:pt x="1315632" y="4579723"/>
                      <a:pt x="1309019" y="4685750"/>
                      <a:pt x="1302196" y="4791709"/>
                    </a:cubicBezTo>
                    <a:cubicBezTo>
                      <a:pt x="1300696" y="4814383"/>
                      <a:pt x="1294244" y="4837504"/>
                      <a:pt x="1293239" y="4860048"/>
                    </a:cubicBezTo>
                    <a:cubicBezTo>
                      <a:pt x="1290785" y="4919957"/>
                      <a:pt x="1289660" y="4979994"/>
                      <a:pt x="1288829" y="5039837"/>
                    </a:cubicBezTo>
                    <a:cubicBezTo>
                      <a:pt x="1288401" y="5076103"/>
                      <a:pt x="1290512" y="5112310"/>
                      <a:pt x="1289584" y="5148703"/>
                    </a:cubicBezTo>
                    <a:cubicBezTo>
                      <a:pt x="1288845" y="5177820"/>
                      <a:pt x="1286193" y="5207193"/>
                      <a:pt x="1282205" y="5236435"/>
                    </a:cubicBezTo>
                    <a:cubicBezTo>
                      <a:pt x="1278784" y="5261619"/>
                      <a:pt x="1270649" y="5286477"/>
                      <a:pt x="1268145" y="5311662"/>
                    </a:cubicBezTo>
                    <a:cubicBezTo>
                      <a:pt x="1261308" y="5379812"/>
                      <a:pt x="1256387" y="5447703"/>
                      <a:pt x="1250547" y="5515595"/>
                    </a:cubicBezTo>
                    <a:cubicBezTo>
                      <a:pt x="1248113" y="5542776"/>
                      <a:pt x="1244054" y="5570023"/>
                      <a:pt x="1243323" y="5596885"/>
                    </a:cubicBezTo>
                    <a:cubicBezTo>
                      <a:pt x="1241082" y="5668709"/>
                      <a:pt x="1241668" y="5740276"/>
                      <a:pt x="1238303" y="5812036"/>
                    </a:cubicBezTo>
                    <a:cubicBezTo>
                      <a:pt x="1235508" y="5871554"/>
                      <a:pt x="1228259" y="5931392"/>
                      <a:pt x="1223551" y="5991171"/>
                    </a:cubicBezTo>
                    <a:cubicBezTo>
                      <a:pt x="1221675" y="6016549"/>
                      <a:pt x="1222415" y="6041609"/>
                      <a:pt x="1219699" y="6066726"/>
                    </a:cubicBezTo>
                    <a:cubicBezTo>
                      <a:pt x="1213776" y="6123024"/>
                      <a:pt x="1205938" y="6179576"/>
                      <a:pt x="1199935" y="6236130"/>
                    </a:cubicBezTo>
                    <a:cubicBezTo>
                      <a:pt x="1196614" y="6268403"/>
                      <a:pt x="1198425" y="6301127"/>
                      <a:pt x="1192857" y="6333267"/>
                    </a:cubicBezTo>
                    <a:cubicBezTo>
                      <a:pt x="1179603" y="6409590"/>
                      <a:pt x="1163470" y="6485591"/>
                      <a:pt x="1148174" y="6561849"/>
                    </a:cubicBezTo>
                    <a:cubicBezTo>
                      <a:pt x="1132370" y="6640486"/>
                      <a:pt x="1117066" y="6719000"/>
                      <a:pt x="1100424" y="6797385"/>
                    </a:cubicBezTo>
                    <a:lnTo>
                      <a:pt x="1085621" y="6858000"/>
                    </a:lnTo>
                    <a:lnTo>
                      <a:pt x="932341" y="6858000"/>
                    </a:lnTo>
                    <a:lnTo>
                      <a:pt x="944496" y="6829656"/>
                    </a:lnTo>
                    <a:cubicBezTo>
                      <a:pt x="964836" y="6776399"/>
                      <a:pt x="953622" y="6744439"/>
                      <a:pt x="913239" y="6720119"/>
                    </a:cubicBezTo>
                    <a:cubicBezTo>
                      <a:pt x="890880" y="6706443"/>
                      <a:pt x="866986" y="6690318"/>
                      <a:pt x="870682" y="6655346"/>
                    </a:cubicBezTo>
                    <a:cubicBezTo>
                      <a:pt x="876846" y="6598274"/>
                      <a:pt x="889503" y="6540954"/>
                      <a:pt x="846442" y="6498594"/>
                    </a:cubicBezTo>
                    <a:cubicBezTo>
                      <a:pt x="862273" y="6487399"/>
                      <a:pt x="871751" y="6480449"/>
                      <a:pt x="881150" y="6473756"/>
                    </a:cubicBezTo>
                    <a:cubicBezTo>
                      <a:pt x="907245" y="6455292"/>
                      <a:pt x="930705" y="6407516"/>
                      <a:pt x="922470" y="6377035"/>
                    </a:cubicBezTo>
                    <a:cubicBezTo>
                      <a:pt x="910652" y="6332192"/>
                      <a:pt x="925705" y="6299028"/>
                      <a:pt x="955039" y="6268585"/>
                    </a:cubicBezTo>
                    <a:cubicBezTo>
                      <a:pt x="1003777" y="6217606"/>
                      <a:pt x="1017630" y="6148240"/>
                      <a:pt x="1024350" y="6083443"/>
                    </a:cubicBezTo>
                    <a:cubicBezTo>
                      <a:pt x="1029590" y="6034553"/>
                      <a:pt x="1028255" y="5980246"/>
                      <a:pt x="999696" y="5938416"/>
                    </a:cubicBezTo>
                    <a:cubicBezTo>
                      <a:pt x="990505" y="5925141"/>
                      <a:pt x="991039" y="5901884"/>
                      <a:pt x="988342" y="5882426"/>
                    </a:cubicBezTo>
                    <a:cubicBezTo>
                      <a:pt x="986229" y="5866254"/>
                      <a:pt x="984774" y="5849442"/>
                      <a:pt x="985444" y="5832438"/>
                    </a:cubicBezTo>
                    <a:cubicBezTo>
                      <a:pt x="986010" y="5814273"/>
                      <a:pt x="985042" y="5793656"/>
                      <a:pt x="992016" y="5777751"/>
                    </a:cubicBezTo>
                    <a:cubicBezTo>
                      <a:pt x="1012886" y="5729456"/>
                      <a:pt x="1014467" y="5686488"/>
                      <a:pt x="995028" y="5641832"/>
                    </a:cubicBezTo>
                    <a:cubicBezTo>
                      <a:pt x="984984" y="5618696"/>
                      <a:pt x="974301" y="5585771"/>
                      <a:pt x="981247" y="5562522"/>
                    </a:cubicBezTo>
                    <a:cubicBezTo>
                      <a:pt x="998041" y="5505913"/>
                      <a:pt x="997454" y="5454379"/>
                      <a:pt x="995131" y="5398075"/>
                    </a:cubicBezTo>
                    <a:cubicBezTo>
                      <a:pt x="993724" y="5361807"/>
                      <a:pt x="997229" y="5322258"/>
                      <a:pt x="997379" y="5283928"/>
                    </a:cubicBezTo>
                    <a:cubicBezTo>
                      <a:pt x="997473" y="5239095"/>
                      <a:pt x="1006631" y="5193105"/>
                      <a:pt x="979617" y="5157396"/>
                    </a:cubicBezTo>
                    <a:cubicBezTo>
                      <a:pt x="976728" y="5153402"/>
                      <a:pt x="978724" y="5144705"/>
                      <a:pt x="976441" y="5139485"/>
                    </a:cubicBezTo>
                    <a:cubicBezTo>
                      <a:pt x="969619" y="5122991"/>
                      <a:pt x="964828" y="5102888"/>
                      <a:pt x="953793" y="5091862"/>
                    </a:cubicBezTo>
                    <a:cubicBezTo>
                      <a:pt x="921506" y="5059884"/>
                      <a:pt x="886609" y="5031900"/>
                      <a:pt x="853056" y="5001787"/>
                    </a:cubicBezTo>
                    <a:cubicBezTo>
                      <a:pt x="845882" y="4995337"/>
                      <a:pt x="836325" y="4988437"/>
                      <a:pt x="833979" y="4978966"/>
                    </a:cubicBezTo>
                    <a:cubicBezTo>
                      <a:pt x="820602" y="4924328"/>
                      <a:pt x="808509" y="4869239"/>
                      <a:pt x="796995" y="4813768"/>
                    </a:cubicBezTo>
                    <a:cubicBezTo>
                      <a:pt x="792418" y="4791474"/>
                      <a:pt x="803209" y="4777314"/>
                      <a:pt x="820590" y="4764057"/>
                    </a:cubicBezTo>
                    <a:cubicBezTo>
                      <a:pt x="837188" y="4751123"/>
                      <a:pt x="855398" y="4734452"/>
                      <a:pt x="864688" y="4714752"/>
                    </a:cubicBezTo>
                    <a:cubicBezTo>
                      <a:pt x="883062" y="4675275"/>
                      <a:pt x="897521" y="4632902"/>
                      <a:pt x="910485" y="4590911"/>
                    </a:cubicBezTo>
                    <a:cubicBezTo>
                      <a:pt x="915338" y="4575199"/>
                      <a:pt x="912978" y="4556131"/>
                      <a:pt x="911445" y="4539571"/>
                    </a:cubicBezTo>
                    <a:cubicBezTo>
                      <a:pt x="908527" y="4508200"/>
                      <a:pt x="900999" y="4477659"/>
                      <a:pt x="900285" y="4445837"/>
                    </a:cubicBezTo>
                    <a:cubicBezTo>
                      <a:pt x="899539" y="4408923"/>
                      <a:pt x="887958" y="4383340"/>
                      <a:pt x="863237" y="4364703"/>
                    </a:cubicBezTo>
                    <a:cubicBezTo>
                      <a:pt x="826431" y="4336971"/>
                      <a:pt x="808536" y="4292507"/>
                      <a:pt x="798070" y="4243284"/>
                    </a:cubicBezTo>
                    <a:cubicBezTo>
                      <a:pt x="784617" y="4180721"/>
                      <a:pt x="805728" y="4117545"/>
                      <a:pt x="817097" y="4054750"/>
                    </a:cubicBezTo>
                    <a:cubicBezTo>
                      <a:pt x="821537" y="4030724"/>
                      <a:pt x="826632" y="4006057"/>
                      <a:pt x="826251" y="3982801"/>
                    </a:cubicBezTo>
                    <a:cubicBezTo>
                      <a:pt x="825347" y="3916709"/>
                      <a:pt x="825150" y="3850833"/>
                      <a:pt x="836848" y="3784939"/>
                    </a:cubicBezTo>
                    <a:lnTo>
                      <a:pt x="841285" y="3766755"/>
                    </a:lnTo>
                    <a:lnTo>
                      <a:pt x="841284" y="3766755"/>
                    </a:lnTo>
                    <a:lnTo>
                      <a:pt x="852925" y="3719034"/>
                    </a:lnTo>
                    <a:cubicBezTo>
                      <a:pt x="855152" y="3711822"/>
                      <a:pt x="856753" y="3704413"/>
                      <a:pt x="857932" y="3696880"/>
                    </a:cubicBezTo>
                    <a:cubicBezTo>
                      <a:pt x="868683" y="3631632"/>
                      <a:pt x="885300" y="3565939"/>
                      <a:pt x="853534" y="3507036"/>
                    </a:cubicBezTo>
                    <a:cubicBezTo>
                      <a:pt x="850623" y="3501622"/>
                      <a:pt x="849992" y="3494020"/>
                      <a:pt x="850226" y="3485839"/>
                    </a:cubicBezTo>
                    <a:close/>
                    <a:moveTo>
                      <a:pt x="0" y="0"/>
                    </a:moveTo>
                    <a:lnTo>
                      <a:pt x="455609" y="0"/>
                    </a:lnTo>
                    <a:lnTo>
                      <a:pt x="459171" y="72395"/>
                    </a:lnTo>
                    <a:cubicBezTo>
                      <a:pt x="459671" y="92301"/>
                      <a:pt x="456894" y="113171"/>
                      <a:pt x="460041" y="131917"/>
                    </a:cubicBezTo>
                    <a:cubicBezTo>
                      <a:pt x="474213" y="218122"/>
                      <a:pt x="492031" y="302910"/>
                      <a:pt x="504421" y="389691"/>
                    </a:cubicBezTo>
                    <a:cubicBezTo>
                      <a:pt x="517349" y="479177"/>
                      <a:pt x="539516" y="562489"/>
                      <a:pt x="582097" y="634609"/>
                    </a:cubicBezTo>
                    <a:cubicBezTo>
                      <a:pt x="621686" y="701573"/>
                      <a:pt x="662589" y="767248"/>
                      <a:pt x="702468" y="834019"/>
                    </a:cubicBezTo>
                    <a:cubicBezTo>
                      <a:pt x="712587" y="850968"/>
                      <a:pt x="725536" y="867665"/>
                      <a:pt x="729203" y="887701"/>
                    </a:cubicBezTo>
                    <a:cubicBezTo>
                      <a:pt x="736973" y="929321"/>
                      <a:pt x="740155" y="973193"/>
                      <a:pt x="743787" y="1016355"/>
                    </a:cubicBezTo>
                    <a:cubicBezTo>
                      <a:pt x="746786" y="1053398"/>
                      <a:pt x="745800" y="1091467"/>
                      <a:pt x="750083" y="1128060"/>
                    </a:cubicBezTo>
                    <a:cubicBezTo>
                      <a:pt x="753428" y="1157309"/>
                      <a:pt x="762038" y="1185083"/>
                      <a:pt x="768866" y="1213431"/>
                    </a:cubicBezTo>
                    <a:cubicBezTo>
                      <a:pt x="774767" y="1238107"/>
                      <a:pt x="778357" y="1264327"/>
                      <a:pt x="787802" y="1286432"/>
                    </a:cubicBezTo>
                    <a:cubicBezTo>
                      <a:pt x="810582" y="1340304"/>
                      <a:pt x="832653" y="1394242"/>
                      <a:pt x="842837" y="1455511"/>
                    </a:cubicBezTo>
                    <a:cubicBezTo>
                      <a:pt x="853049" y="1515944"/>
                      <a:pt x="867276" y="1574511"/>
                      <a:pt x="877988" y="1634814"/>
                    </a:cubicBezTo>
                    <a:cubicBezTo>
                      <a:pt x="888390" y="1693895"/>
                      <a:pt x="902813" y="1748857"/>
                      <a:pt x="941063" y="1789731"/>
                    </a:cubicBezTo>
                    <a:cubicBezTo>
                      <a:pt x="957906" y="1807908"/>
                      <a:pt x="975122" y="1831564"/>
                      <a:pt x="980124" y="1857657"/>
                    </a:cubicBezTo>
                    <a:cubicBezTo>
                      <a:pt x="987207" y="1894833"/>
                      <a:pt x="980788" y="1937150"/>
                      <a:pt x="984484" y="1976384"/>
                    </a:cubicBezTo>
                    <a:cubicBezTo>
                      <a:pt x="988781" y="2022576"/>
                      <a:pt x="988793" y="2074493"/>
                      <a:pt x="1007189" y="2110650"/>
                    </a:cubicBezTo>
                    <a:cubicBezTo>
                      <a:pt x="1023612" y="2142809"/>
                      <a:pt x="1034723" y="2173610"/>
                      <a:pt x="1039893" y="2211041"/>
                    </a:cubicBezTo>
                    <a:cubicBezTo>
                      <a:pt x="1043484" y="2237261"/>
                      <a:pt x="1057690" y="2260269"/>
                      <a:pt x="1059162" y="2286682"/>
                    </a:cubicBezTo>
                    <a:cubicBezTo>
                      <a:pt x="1061252" y="2321469"/>
                      <a:pt x="1060754" y="2355740"/>
                      <a:pt x="1070522" y="2388667"/>
                    </a:cubicBezTo>
                    <a:cubicBezTo>
                      <a:pt x="1080600" y="2422815"/>
                      <a:pt x="1085513" y="2459602"/>
                      <a:pt x="1093939" y="2494653"/>
                    </a:cubicBezTo>
                    <a:cubicBezTo>
                      <a:pt x="1098500" y="2513273"/>
                      <a:pt x="1106866" y="2529964"/>
                      <a:pt x="1112007" y="2548197"/>
                    </a:cubicBezTo>
                    <a:cubicBezTo>
                      <a:pt x="1121409" y="2581573"/>
                      <a:pt x="1130232" y="2615336"/>
                      <a:pt x="1138346" y="2649163"/>
                    </a:cubicBezTo>
                    <a:cubicBezTo>
                      <a:pt x="1146465" y="2682988"/>
                      <a:pt x="1157699" y="2716368"/>
                      <a:pt x="1160337" y="2751608"/>
                    </a:cubicBezTo>
                    <a:cubicBezTo>
                      <a:pt x="1164714" y="2811646"/>
                      <a:pt x="1159211" y="2873999"/>
                      <a:pt x="1165737" y="2933012"/>
                    </a:cubicBezTo>
                    <a:cubicBezTo>
                      <a:pt x="1172445" y="2992925"/>
                      <a:pt x="1185964" y="3051556"/>
                      <a:pt x="1202029" y="3107873"/>
                    </a:cubicBezTo>
                    <a:cubicBezTo>
                      <a:pt x="1214635" y="3152396"/>
                      <a:pt x="1227749" y="3194534"/>
                      <a:pt x="1225692" y="3244974"/>
                    </a:cubicBezTo>
                    <a:cubicBezTo>
                      <a:pt x="1224565" y="3273123"/>
                      <a:pt x="1231196" y="3305079"/>
                      <a:pt x="1243916" y="3326221"/>
                    </a:cubicBezTo>
                    <a:cubicBezTo>
                      <a:pt x="1271701" y="3372044"/>
                      <a:pt x="1285247" y="3423911"/>
                      <a:pt x="1293067" y="3480219"/>
                    </a:cubicBezTo>
                    <a:lnTo>
                      <a:pt x="1308071" y="3585182"/>
                    </a:lnTo>
                    <a:lnTo>
                      <a:pt x="1295962" y="3584708"/>
                    </a:lnTo>
                    <a:cubicBezTo>
                      <a:pt x="1237754" y="3586303"/>
                      <a:pt x="1180629" y="3594888"/>
                      <a:pt x="1118893" y="3568330"/>
                    </a:cubicBezTo>
                    <a:cubicBezTo>
                      <a:pt x="1113435" y="3565936"/>
                      <a:pt x="1102517" y="3567964"/>
                      <a:pt x="1094179" y="3567566"/>
                    </a:cubicBezTo>
                    <a:cubicBezTo>
                      <a:pt x="1027548" y="3564029"/>
                      <a:pt x="967064" y="3547281"/>
                      <a:pt x="922719" y="3516472"/>
                    </a:cubicBezTo>
                    <a:cubicBezTo>
                      <a:pt x="908178" y="3506414"/>
                      <a:pt x="892942" y="3497984"/>
                      <a:pt x="877028" y="3490955"/>
                    </a:cubicBezTo>
                    <a:lnTo>
                      <a:pt x="850533" y="3481837"/>
                    </a:lnTo>
                    <a:lnTo>
                      <a:pt x="852113" y="3461170"/>
                    </a:lnTo>
                    <a:cubicBezTo>
                      <a:pt x="854391" y="3434500"/>
                      <a:pt x="848474" y="3414331"/>
                      <a:pt x="831383" y="3399179"/>
                    </a:cubicBezTo>
                    <a:cubicBezTo>
                      <a:pt x="801767" y="3373388"/>
                      <a:pt x="773654" y="3344957"/>
                      <a:pt x="743141" y="3320580"/>
                    </a:cubicBezTo>
                    <a:cubicBezTo>
                      <a:pt x="722236" y="3303685"/>
                      <a:pt x="714543" y="3281842"/>
                      <a:pt x="713221" y="3251241"/>
                    </a:cubicBezTo>
                    <a:cubicBezTo>
                      <a:pt x="712555" y="3234106"/>
                      <a:pt x="704768" y="3217029"/>
                      <a:pt x="697098" y="3202528"/>
                    </a:cubicBezTo>
                    <a:cubicBezTo>
                      <a:pt x="687845" y="3184997"/>
                      <a:pt x="672212" y="3172554"/>
                      <a:pt x="664820" y="3154190"/>
                    </a:cubicBezTo>
                    <a:cubicBezTo>
                      <a:pt x="646169" y="3109209"/>
                      <a:pt x="616744" y="3087991"/>
                      <a:pt x="572501" y="3087312"/>
                    </a:cubicBezTo>
                    <a:cubicBezTo>
                      <a:pt x="533259" y="3086763"/>
                      <a:pt x="493731" y="3044085"/>
                      <a:pt x="497703" y="3005243"/>
                    </a:cubicBezTo>
                    <a:cubicBezTo>
                      <a:pt x="502030" y="2962279"/>
                      <a:pt x="490540" y="2928257"/>
                      <a:pt x="476984" y="2892751"/>
                    </a:cubicBezTo>
                    <a:cubicBezTo>
                      <a:pt x="469363" y="2872905"/>
                      <a:pt x="465404" y="2847135"/>
                      <a:pt x="468947" y="2824527"/>
                    </a:cubicBezTo>
                    <a:cubicBezTo>
                      <a:pt x="482188" y="2738605"/>
                      <a:pt x="520979" y="2665650"/>
                      <a:pt x="569138" y="2595026"/>
                    </a:cubicBezTo>
                    <a:cubicBezTo>
                      <a:pt x="600577" y="2548865"/>
                      <a:pt x="622260" y="2493483"/>
                      <a:pt x="645397" y="2440808"/>
                    </a:cubicBezTo>
                    <a:cubicBezTo>
                      <a:pt x="652529" y="2424387"/>
                      <a:pt x="655029" y="2401457"/>
                      <a:pt x="651820" y="2384384"/>
                    </a:cubicBezTo>
                    <a:cubicBezTo>
                      <a:pt x="640949" y="2324596"/>
                      <a:pt x="629163" y="2264805"/>
                      <a:pt x="612994" y="2207332"/>
                    </a:cubicBezTo>
                    <a:cubicBezTo>
                      <a:pt x="597678" y="2153787"/>
                      <a:pt x="601053" y="2099808"/>
                      <a:pt x="620894" y="2046679"/>
                    </a:cubicBezTo>
                    <a:cubicBezTo>
                      <a:pt x="635367" y="2007977"/>
                      <a:pt x="641110" y="1970814"/>
                      <a:pt x="644614" y="1931265"/>
                    </a:cubicBezTo>
                    <a:cubicBezTo>
                      <a:pt x="647465" y="1898285"/>
                      <a:pt x="653360" y="1862859"/>
                      <a:pt x="665994" y="1832337"/>
                    </a:cubicBezTo>
                    <a:cubicBezTo>
                      <a:pt x="683779" y="1789578"/>
                      <a:pt x="688928" y="1751381"/>
                      <a:pt x="678276" y="1709437"/>
                    </a:cubicBezTo>
                    <a:cubicBezTo>
                      <a:pt x="672576" y="1687079"/>
                      <a:pt x="673987" y="1660990"/>
                      <a:pt x="672955" y="1636123"/>
                    </a:cubicBezTo>
                    <a:cubicBezTo>
                      <a:pt x="671272" y="1597795"/>
                      <a:pt x="671867" y="1558758"/>
                      <a:pt x="668480" y="1520749"/>
                    </a:cubicBezTo>
                    <a:cubicBezTo>
                      <a:pt x="665050" y="1479903"/>
                      <a:pt x="655019" y="1440408"/>
                      <a:pt x="653920" y="1399437"/>
                    </a:cubicBezTo>
                    <a:cubicBezTo>
                      <a:pt x="652652" y="1355309"/>
                      <a:pt x="639893" y="1323154"/>
                      <a:pt x="612686" y="1296979"/>
                    </a:cubicBezTo>
                    <a:cubicBezTo>
                      <a:pt x="595576" y="1280408"/>
                      <a:pt x="578401" y="1259588"/>
                      <a:pt x="570220" y="1235618"/>
                    </a:cubicBezTo>
                    <a:cubicBezTo>
                      <a:pt x="553631" y="1186194"/>
                      <a:pt x="545669" y="1131821"/>
                      <a:pt x="529736" y="1081752"/>
                    </a:cubicBezTo>
                    <a:cubicBezTo>
                      <a:pt x="507466" y="1011390"/>
                      <a:pt x="481332" y="944631"/>
                      <a:pt x="414305" y="918292"/>
                    </a:cubicBezTo>
                    <a:cubicBezTo>
                      <a:pt x="377314" y="903769"/>
                      <a:pt x="368843" y="874065"/>
                      <a:pt x="373924" y="825689"/>
                    </a:cubicBezTo>
                    <a:cubicBezTo>
                      <a:pt x="375689" y="809590"/>
                      <a:pt x="376722" y="786203"/>
                      <a:pt x="368949" y="778726"/>
                    </a:cubicBezTo>
                    <a:cubicBezTo>
                      <a:pt x="345838" y="756354"/>
                      <a:pt x="349308" y="725824"/>
                      <a:pt x="347020" y="694643"/>
                    </a:cubicBezTo>
                    <a:cubicBezTo>
                      <a:pt x="345704" y="675894"/>
                      <a:pt x="339306" y="651346"/>
                      <a:pt x="327478" y="642898"/>
                    </a:cubicBezTo>
                    <a:cubicBezTo>
                      <a:pt x="279698" y="608395"/>
                      <a:pt x="263590" y="549247"/>
                      <a:pt x="243468" y="491960"/>
                    </a:cubicBezTo>
                    <a:cubicBezTo>
                      <a:pt x="237433" y="475142"/>
                      <a:pt x="230250" y="456843"/>
                      <a:pt x="218930" y="446010"/>
                    </a:cubicBezTo>
                    <a:cubicBezTo>
                      <a:pt x="194433" y="422927"/>
                      <a:pt x="180036" y="395344"/>
                      <a:pt x="180614" y="354892"/>
                    </a:cubicBezTo>
                    <a:cubicBezTo>
                      <a:pt x="180923" y="342010"/>
                      <a:pt x="176523" y="328798"/>
                      <a:pt x="171988" y="317521"/>
                    </a:cubicBezTo>
                    <a:cubicBezTo>
                      <a:pt x="162052" y="293291"/>
                      <a:pt x="148442" y="271315"/>
                      <a:pt x="139875" y="246378"/>
                    </a:cubicBezTo>
                    <a:cubicBezTo>
                      <a:pt x="117577" y="182780"/>
                      <a:pt x="95749" y="119890"/>
                      <a:pt x="51499" y="73211"/>
                    </a:cubicBezTo>
                    <a:cubicBezTo>
                      <a:pt x="40691" y="61834"/>
                      <a:pt x="29467" y="49763"/>
                      <a:pt x="19690" y="36621"/>
                    </a:cubicBezTo>
                    <a:close/>
                  </a:path>
                </a:pathLst>
              </a:custGeom>
              <a:blipFill dpi="0" rotWithShape="1">
                <a:blip r:embed="rId2">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pic>
        <p:nvPicPr>
          <p:cNvPr id="1028" name="Picture 4">
            <a:extLst>
              <a:ext uri="{FF2B5EF4-FFF2-40B4-BE49-F238E27FC236}">
                <a16:creationId xmlns:a16="http://schemas.microsoft.com/office/drawing/2014/main" id="{4B403424-D854-3629-EAC3-297CACE54831}"/>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56591" y="2425443"/>
            <a:ext cx="1778454" cy="2007112"/>
          </a:xfrm>
          <a:prstGeom prst="rect">
            <a:avLst/>
          </a:prstGeom>
          <a:noFill/>
          <a:extLst>
            <a:ext uri="{909E8E84-426E-40DD-AFC4-6F175D3DCCD1}">
              <a14:hiddenFill xmlns:a14="http://schemas.microsoft.com/office/drawing/2010/main">
                <a:solidFill>
                  <a:srgbClr val="FFFFFF"/>
                </a:solidFill>
              </a14:hiddenFill>
            </a:ext>
          </a:extLst>
        </p:spPr>
      </p:pic>
      <p:grpSp>
        <p:nvGrpSpPr>
          <p:cNvPr id="1078" name="Group 1077">
            <a:extLst>
              <a:ext uri="{FF2B5EF4-FFF2-40B4-BE49-F238E27FC236}">
                <a16:creationId xmlns:a16="http://schemas.microsoft.com/office/drawing/2014/main" id="{C9829185-6353-4E3C-B082-AA7F5193916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8104360" y="0"/>
            <a:ext cx="4087640" cy="6858000"/>
            <a:chOff x="1" y="0"/>
            <a:chExt cx="4087640" cy="6858000"/>
          </a:xfrm>
          <a:effectLst>
            <a:outerShdw blurRad="381000" dist="152400" algn="ctr" rotWithShape="0">
              <a:srgbClr val="000000">
                <a:alpha val="10000"/>
              </a:srgbClr>
            </a:outerShdw>
          </a:effectLst>
        </p:grpSpPr>
        <p:grpSp>
          <p:nvGrpSpPr>
            <p:cNvPr id="1079" name="Group 1078">
              <a:extLst>
                <a:ext uri="{FF2B5EF4-FFF2-40B4-BE49-F238E27FC236}">
                  <a16:creationId xmlns:a16="http://schemas.microsoft.com/office/drawing/2014/main" id="{BB7BB359-8B77-484C-B9CD-6376139A3AB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 y="0"/>
              <a:ext cx="3986041" cy="6858000"/>
              <a:chOff x="1" y="0"/>
              <a:chExt cx="3986041" cy="6858000"/>
            </a:xfrm>
          </p:grpSpPr>
          <p:sp>
            <p:nvSpPr>
              <p:cNvPr id="1083" name="Freeform: Shape 1082">
                <a:extLst>
                  <a:ext uri="{FF2B5EF4-FFF2-40B4-BE49-F238E27FC236}">
                    <a16:creationId xmlns:a16="http://schemas.microsoft.com/office/drawing/2014/main" id="{AA96BE9D-5B3B-4CA9-8895-33FAA38046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0"/>
                <a:ext cx="3986041" cy="6858000"/>
              </a:xfrm>
              <a:custGeom>
                <a:avLst/>
                <a:gdLst>
                  <a:gd name="connsiteX0" fmla="*/ 0 w 3986041"/>
                  <a:gd name="connsiteY0" fmla="*/ 0 h 6858000"/>
                  <a:gd name="connsiteX1" fmla="*/ 3066495 w 3986041"/>
                  <a:gd name="connsiteY1" fmla="*/ 0 h 6858000"/>
                  <a:gd name="connsiteX2" fmla="*/ 3427241 w 3986041"/>
                  <a:gd name="connsiteY2" fmla="*/ 1211943 h 6858000"/>
                  <a:gd name="connsiteX3" fmla="*/ 3986041 w 3986041"/>
                  <a:gd name="connsiteY3" fmla="*/ 4122057 h 6858000"/>
                  <a:gd name="connsiteX4" fmla="*/ 3751724 w 3986041"/>
                  <a:gd name="connsiteY4" fmla="*/ 6858000 h 6858000"/>
                  <a:gd name="connsiteX5" fmla="*/ 0 w 3986041"/>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86041" h="6858000">
                    <a:moveTo>
                      <a:pt x="0" y="0"/>
                    </a:moveTo>
                    <a:lnTo>
                      <a:pt x="3066495" y="0"/>
                    </a:lnTo>
                    <a:lnTo>
                      <a:pt x="3427241" y="1211943"/>
                    </a:lnTo>
                    <a:lnTo>
                      <a:pt x="3986041" y="4122057"/>
                    </a:lnTo>
                    <a:lnTo>
                      <a:pt x="3751724" y="6858000"/>
                    </a:lnTo>
                    <a:lnTo>
                      <a:pt x="0" y="6858000"/>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4" name="Freeform: Shape 1083">
                <a:extLst>
                  <a:ext uri="{FF2B5EF4-FFF2-40B4-BE49-F238E27FC236}">
                    <a16:creationId xmlns:a16="http://schemas.microsoft.com/office/drawing/2014/main" id="{7840E2BF-E954-4173-BF70-2DAE9E19A0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0"/>
                <a:ext cx="3986041" cy="6858000"/>
              </a:xfrm>
              <a:custGeom>
                <a:avLst/>
                <a:gdLst>
                  <a:gd name="connsiteX0" fmla="*/ 0 w 3986041"/>
                  <a:gd name="connsiteY0" fmla="*/ 0 h 6858000"/>
                  <a:gd name="connsiteX1" fmla="*/ 3066495 w 3986041"/>
                  <a:gd name="connsiteY1" fmla="*/ 0 h 6858000"/>
                  <a:gd name="connsiteX2" fmla="*/ 3427241 w 3986041"/>
                  <a:gd name="connsiteY2" fmla="*/ 1211943 h 6858000"/>
                  <a:gd name="connsiteX3" fmla="*/ 3986041 w 3986041"/>
                  <a:gd name="connsiteY3" fmla="*/ 4122057 h 6858000"/>
                  <a:gd name="connsiteX4" fmla="*/ 3751724 w 3986041"/>
                  <a:gd name="connsiteY4" fmla="*/ 6858000 h 6858000"/>
                  <a:gd name="connsiteX5" fmla="*/ 0 w 3986041"/>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86041" h="6858000">
                    <a:moveTo>
                      <a:pt x="0" y="0"/>
                    </a:moveTo>
                    <a:lnTo>
                      <a:pt x="3066495" y="0"/>
                    </a:lnTo>
                    <a:lnTo>
                      <a:pt x="3427241" y="1211943"/>
                    </a:lnTo>
                    <a:lnTo>
                      <a:pt x="3986041" y="4122057"/>
                    </a:lnTo>
                    <a:lnTo>
                      <a:pt x="3751724" y="6858000"/>
                    </a:lnTo>
                    <a:lnTo>
                      <a:pt x="0" y="6858000"/>
                    </a:lnTo>
                    <a:close/>
                  </a:path>
                </a:pathLst>
              </a:custGeom>
              <a:solidFill>
                <a:schemeClr val="bg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80" name="Group 1079">
              <a:extLst>
                <a:ext uri="{FF2B5EF4-FFF2-40B4-BE49-F238E27FC236}">
                  <a16:creationId xmlns:a16="http://schemas.microsoft.com/office/drawing/2014/main" id="{3F125B5A-DFAC-4B6D-B14F-287F8C436AAB}"/>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2748588" y="0"/>
              <a:ext cx="1339053" cy="6858000"/>
              <a:chOff x="2748588" y="0"/>
              <a:chExt cx="1339053" cy="6858000"/>
            </a:xfrm>
          </p:grpSpPr>
          <p:sp>
            <p:nvSpPr>
              <p:cNvPr id="1081" name="Freeform: Shape 1080">
                <a:extLst>
                  <a:ext uri="{FF2B5EF4-FFF2-40B4-BE49-F238E27FC236}">
                    <a16:creationId xmlns:a16="http://schemas.microsoft.com/office/drawing/2014/main" id="{6AF4804F-69E5-479A-9F45-C0E4631715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748588" y="0"/>
                <a:ext cx="1339053" cy="6858000"/>
              </a:xfrm>
              <a:custGeom>
                <a:avLst/>
                <a:gdLst>
                  <a:gd name="connsiteX0" fmla="*/ 850532 w 1339053"/>
                  <a:gd name="connsiteY0" fmla="*/ 3481838 h 6858000"/>
                  <a:gd name="connsiteX1" fmla="*/ 877027 w 1339053"/>
                  <a:gd name="connsiteY1" fmla="*/ 3490955 h 6858000"/>
                  <a:gd name="connsiteX2" fmla="*/ 922718 w 1339053"/>
                  <a:gd name="connsiteY2" fmla="*/ 3516472 h 6858000"/>
                  <a:gd name="connsiteX3" fmla="*/ 1094179 w 1339053"/>
                  <a:gd name="connsiteY3" fmla="*/ 3567567 h 6858000"/>
                  <a:gd name="connsiteX4" fmla="*/ 1118891 w 1339053"/>
                  <a:gd name="connsiteY4" fmla="*/ 3568331 h 6858000"/>
                  <a:gd name="connsiteX5" fmla="*/ 1295961 w 1339053"/>
                  <a:gd name="connsiteY5" fmla="*/ 3584709 h 6858000"/>
                  <a:gd name="connsiteX6" fmla="*/ 1308070 w 1339053"/>
                  <a:gd name="connsiteY6" fmla="*/ 3585183 h 6858000"/>
                  <a:gd name="connsiteX7" fmla="*/ 1325263 w 1339053"/>
                  <a:gd name="connsiteY7" fmla="*/ 3705453 h 6858000"/>
                  <a:gd name="connsiteX8" fmla="*/ 1334107 w 1339053"/>
                  <a:gd name="connsiteY8" fmla="*/ 3772268 h 6858000"/>
                  <a:gd name="connsiteX9" fmla="*/ 1338203 w 1339053"/>
                  <a:gd name="connsiteY9" fmla="*/ 3831076 h 6858000"/>
                  <a:gd name="connsiteX10" fmla="*/ 1338805 w 1339053"/>
                  <a:gd name="connsiteY10" fmla="*/ 3839709 h 6858000"/>
                  <a:gd name="connsiteX11" fmla="*/ 1335635 w 1339053"/>
                  <a:gd name="connsiteY11" fmla="*/ 4118635 h 6858000"/>
                  <a:gd name="connsiteX12" fmla="*/ 1337171 w 1339053"/>
                  <a:gd name="connsiteY12" fmla="*/ 4209403 h 6858000"/>
                  <a:gd name="connsiteX13" fmla="*/ 1325840 w 1339053"/>
                  <a:gd name="connsiteY13" fmla="*/ 4309174 h 6858000"/>
                  <a:gd name="connsiteX14" fmla="*/ 1321122 w 1339053"/>
                  <a:gd name="connsiteY14" fmla="*/ 4473630 h 6858000"/>
                  <a:gd name="connsiteX15" fmla="*/ 1302196 w 1339053"/>
                  <a:gd name="connsiteY15" fmla="*/ 4791709 h 6858000"/>
                  <a:gd name="connsiteX16" fmla="*/ 1293239 w 1339053"/>
                  <a:gd name="connsiteY16" fmla="*/ 4860048 h 6858000"/>
                  <a:gd name="connsiteX17" fmla="*/ 1288829 w 1339053"/>
                  <a:gd name="connsiteY17" fmla="*/ 5039837 h 6858000"/>
                  <a:gd name="connsiteX18" fmla="*/ 1289584 w 1339053"/>
                  <a:gd name="connsiteY18" fmla="*/ 5148703 h 6858000"/>
                  <a:gd name="connsiteX19" fmla="*/ 1282205 w 1339053"/>
                  <a:gd name="connsiteY19" fmla="*/ 5236435 h 6858000"/>
                  <a:gd name="connsiteX20" fmla="*/ 1268145 w 1339053"/>
                  <a:gd name="connsiteY20" fmla="*/ 5311662 h 6858000"/>
                  <a:gd name="connsiteX21" fmla="*/ 1250547 w 1339053"/>
                  <a:gd name="connsiteY21" fmla="*/ 5515595 h 6858000"/>
                  <a:gd name="connsiteX22" fmla="*/ 1243323 w 1339053"/>
                  <a:gd name="connsiteY22" fmla="*/ 5596885 h 6858000"/>
                  <a:gd name="connsiteX23" fmla="*/ 1238303 w 1339053"/>
                  <a:gd name="connsiteY23" fmla="*/ 5812036 h 6858000"/>
                  <a:gd name="connsiteX24" fmla="*/ 1223551 w 1339053"/>
                  <a:gd name="connsiteY24" fmla="*/ 5991171 h 6858000"/>
                  <a:gd name="connsiteX25" fmla="*/ 1219699 w 1339053"/>
                  <a:gd name="connsiteY25" fmla="*/ 6066726 h 6858000"/>
                  <a:gd name="connsiteX26" fmla="*/ 1199935 w 1339053"/>
                  <a:gd name="connsiteY26" fmla="*/ 6236130 h 6858000"/>
                  <a:gd name="connsiteX27" fmla="*/ 1192857 w 1339053"/>
                  <a:gd name="connsiteY27" fmla="*/ 6333267 h 6858000"/>
                  <a:gd name="connsiteX28" fmla="*/ 1148174 w 1339053"/>
                  <a:gd name="connsiteY28" fmla="*/ 6561849 h 6858000"/>
                  <a:gd name="connsiteX29" fmla="*/ 1100424 w 1339053"/>
                  <a:gd name="connsiteY29" fmla="*/ 6797385 h 6858000"/>
                  <a:gd name="connsiteX30" fmla="*/ 1085621 w 1339053"/>
                  <a:gd name="connsiteY30" fmla="*/ 6858000 h 6858000"/>
                  <a:gd name="connsiteX31" fmla="*/ 932341 w 1339053"/>
                  <a:gd name="connsiteY31" fmla="*/ 6858000 h 6858000"/>
                  <a:gd name="connsiteX32" fmla="*/ 944496 w 1339053"/>
                  <a:gd name="connsiteY32" fmla="*/ 6829656 h 6858000"/>
                  <a:gd name="connsiteX33" fmla="*/ 913239 w 1339053"/>
                  <a:gd name="connsiteY33" fmla="*/ 6720119 h 6858000"/>
                  <a:gd name="connsiteX34" fmla="*/ 870682 w 1339053"/>
                  <a:gd name="connsiteY34" fmla="*/ 6655346 h 6858000"/>
                  <a:gd name="connsiteX35" fmla="*/ 846442 w 1339053"/>
                  <a:gd name="connsiteY35" fmla="*/ 6498594 h 6858000"/>
                  <a:gd name="connsiteX36" fmla="*/ 881150 w 1339053"/>
                  <a:gd name="connsiteY36" fmla="*/ 6473756 h 6858000"/>
                  <a:gd name="connsiteX37" fmla="*/ 922470 w 1339053"/>
                  <a:gd name="connsiteY37" fmla="*/ 6377035 h 6858000"/>
                  <a:gd name="connsiteX38" fmla="*/ 955039 w 1339053"/>
                  <a:gd name="connsiteY38" fmla="*/ 6268585 h 6858000"/>
                  <a:gd name="connsiteX39" fmla="*/ 1024350 w 1339053"/>
                  <a:gd name="connsiteY39" fmla="*/ 6083443 h 6858000"/>
                  <a:gd name="connsiteX40" fmla="*/ 999696 w 1339053"/>
                  <a:gd name="connsiteY40" fmla="*/ 5938416 h 6858000"/>
                  <a:gd name="connsiteX41" fmla="*/ 988342 w 1339053"/>
                  <a:gd name="connsiteY41" fmla="*/ 5882426 h 6858000"/>
                  <a:gd name="connsiteX42" fmla="*/ 985444 w 1339053"/>
                  <a:gd name="connsiteY42" fmla="*/ 5832438 h 6858000"/>
                  <a:gd name="connsiteX43" fmla="*/ 992016 w 1339053"/>
                  <a:gd name="connsiteY43" fmla="*/ 5777751 h 6858000"/>
                  <a:gd name="connsiteX44" fmla="*/ 995028 w 1339053"/>
                  <a:gd name="connsiteY44" fmla="*/ 5641832 h 6858000"/>
                  <a:gd name="connsiteX45" fmla="*/ 981247 w 1339053"/>
                  <a:gd name="connsiteY45" fmla="*/ 5562522 h 6858000"/>
                  <a:gd name="connsiteX46" fmla="*/ 995131 w 1339053"/>
                  <a:gd name="connsiteY46" fmla="*/ 5398075 h 6858000"/>
                  <a:gd name="connsiteX47" fmla="*/ 997379 w 1339053"/>
                  <a:gd name="connsiteY47" fmla="*/ 5283928 h 6858000"/>
                  <a:gd name="connsiteX48" fmla="*/ 979617 w 1339053"/>
                  <a:gd name="connsiteY48" fmla="*/ 5157396 h 6858000"/>
                  <a:gd name="connsiteX49" fmla="*/ 976441 w 1339053"/>
                  <a:gd name="connsiteY49" fmla="*/ 5139485 h 6858000"/>
                  <a:gd name="connsiteX50" fmla="*/ 953793 w 1339053"/>
                  <a:gd name="connsiteY50" fmla="*/ 5091862 h 6858000"/>
                  <a:gd name="connsiteX51" fmla="*/ 853056 w 1339053"/>
                  <a:gd name="connsiteY51" fmla="*/ 5001787 h 6858000"/>
                  <a:gd name="connsiteX52" fmla="*/ 833979 w 1339053"/>
                  <a:gd name="connsiteY52" fmla="*/ 4978966 h 6858000"/>
                  <a:gd name="connsiteX53" fmla="*/ 796995 w 1339053"/>
                  <a:gd name="connsiteY53" fmla="*/ 4813768 h 6858000"/>
                  <a:gd name="connsiteX54" fmla="*/ 820590 w 1339053"/>
                  <a:gd name="connsiteY54" fmla="*/ 4764057 h 6858000"/>
                  <a:gd name="connsiteX55" fmla="*/ 864688 w 1339053"/>
                  <a:gd name="connsiteY55" fmla="*/ 4714752 h 6858000"/>
                  <a:gd name="connsiteX56" fmla="*/ 910485 w 1339053"/>
                  <a:gd name="connsiteY56" fmla="*/ 4590911 h 6858000"/>
                  <a:gd name="connsiteX57" fmla="*/ 911445 w 1339053"/>
                  <a:gd name="connsiteY57" fmla="*/ 4539571 h 6858000"/>
                  <a:gd name="connsiteX58" fmla="*/ 900285 w 1339053"/>
                  <a:gd name="connsiteY58" fmla="*/ 4445837 h 6858000"/>
                  <a:gd name="connsiteX59" fmla="*/ 863237 w 1339053"/>
                  <a:gd name="connsiteY59" fmla="*/ 4364703 h 6858000"/>
                  <a:gd name="connsiteX60" fmla="*/ 798070 w 1339053"/>
                  <a:gd name="connsiteY60" fmla="*/ 4243284 h 6858000"/>
                  <a:gd name="connsiteX61" fmla="*/ 817097 w 1339053"/>
                  <a:gd name="connsiteY61" fmla="*/ 4054750 h 6858000"/>
                  <a:gd name="connsiteX62" fmla="*/ 826251 w 1339053"/>
                  <a:gd name="connsiteY62" fmla="*/ 3982801 h 6858000"/>
                  <a:gd name="connsiteX63" fmla="*/ 836848 w 1339053"/>
                  <a:gd name="connsiteY63" fmla="*/ 3784939 h 6858000"/>
                  <a:gd name="connsiteX64" fmla="*/ 841285 w 1339053"/>
                  <a:gd name="connsiteY64" fmla="*/ 3766755 h 6858000"/>
                  <a:gd name="connsiteX65" fmla="*/ 841284 w 1339053"/>
                  <a:gd name="connsiteY65" fmla="*/ 3766755 h 6858000"/>
                  <a:gd name="connsiteX66" fmla="*/ 852925 w 1339053"/>
                  <a:gd name="connsiteY66" fmla="*/ 3719034 h 6858000"/>
                  <a:gd name="connsiteX67" fmla="*/ 857932 w 1339053"/>
                  <a:gd name="connsiteY67" fmla="*/ 3696880 h 6858000"/>
                  <a:gd name="connsiteX68" fmla="*/ 853534 w 1339053"/>
                  <a:gd name="connsiteY68" fmla="*/ 3507036 h 6858000"/>
                  <a:gd name="connsiteX69" fmla="*/ 850226 w 1339053"/>
                  <a:gd name="connsiteY69" fmla="*/ 3485839 h 6858000"/>
                  <a:gd name="connsiteX70" fmla="*/ 0 w 1339053"/>
                  <a:gd name="connsiteY70" fmla="*/ 0 h 6858000"/>
                  <a:gd name="connsiteX71" fmla="*/ 455609 w 1339053"/>
                  <a:gd name="connsiteY71" fmla="*/ 0 h 6858000"/>
                  <a:gd name="connsiteX72" fmla="*/ 459171 w 1339053"/>
                  <a:gd name="connsiteY72" fmla="*/ 72395 h 6858000"/>
                  <a:gd name="connsiteX73" fmla="*/ 460041 w 1339053"/>
                  <a:gd name="connsiteY73" fmla="*/ 131917 h 6858000"/>
                  <a:gd name="connsiteX74" fmla="*/ 504421 w 1339053"/>
                  <a:gd name="connsiteY74" fmla="*/ 389691 h 6858000"/>
                  <a:gd name="connsiteX75" fmla="*/ 582097 w 1339053"/>
                  <a:gd name="connsiteY75" fmla="*/ 634609 h 6858000"/>
                  <a:gd name="connsiteX76" fmla="*/ 702468 w 1339053"/>
                  <a:gd name="connsiteY76" fmla="*/ 834019 h 6858000"/>
                  <a:gd name="connsiteX77" fmla="*/ 729203 w 1339053"/>
                  <a:gd name="connsiteY77" fmla="*/ 887701 h 6858000"/>
                  <a:gd name="connsiteX78" fmla="*/ 743787 w 1339053"/>
                  <a:gd name="connsiteY78" fmla="*/ 1016355 h 6858000"/>
                  <a:gd name="connsiteX79" fmla="*/ 750083 w 1339053"/>
                  <a:gd name="connsiteY79" fmla="*/ 1128060 h 6858000"/>
                  <a:gd name="connsiteX80" fmla="*/ 768866 w 1339053"/>
                  <a:gd name="connsiteY80" fmla="*/ 1213431 h 6858000"/>
                  <a:gd name="connsiteX81" fmla="*/ 787802 w 1339053"/>
                  <a:gd name="connsiteY81" fmla="*/ 1286432 h 6858000"/>
                  <a:gd name="connsiteX82" fmla="*/ 842837 w 1339053"/>
                  <a:gd name="connsiteY82" fmla="*/ 1455511 h 6858000"/>
                  <a:gd name="connsiteX83" fmla="*/ 877988 w 1339053"/>
                  <a:gd name="connsiteY83" fmla="*/ 1634814 h 6858000"/>
                  <a:gd name="connsiteX84" fmla="*/ 941063 w 1339053"/>
                  <a:gd name="connsiteY84" fmla="*/ 1789731 h 6858000"/>
                  <a:gd name="connsiteX85" fmla="*/ 980124 w 1339053"/>
                  <a:gd name="connsiteY85" fmla="*/ 1857657 h 6858000"/>
                  <a:gd name="connsiteX86" fmla="*/ 984484 w 1339053"/>
                  <a:gd name="connsiteY86" fmla="*/ 1976384 h 6858000"/>
                  <a:gd name="connsiteX87" fmla="*/ 1007189 w 1339053"/>
                  <a:gd name="connsiteY87" fmla="*/ 2110650 h 6858000"/>
                  <a:gd name="connsiteX88" fmla="*/ 1039893 w 1339053"/>
                  <a:gd name="connsiteY88" fmla="*/ 2211041 h 6858000"/>
                  <a:gd name="connsiteX89" fmla="*/ 1059162 w 1339053"/>
                  <a:gd name="connsiteY89" fmla="*/ 2286682 h 6858000"/>
                  <a:gd name="connsiteX90" fmla="*/ 1070522 w 1339053"/>
                  <a:gd name="connsiteY90" fmla="*/ 2388667 h 6858000"/>
                  <a:gd name="connsiteX91" fmla="*/ 1093939 w 1339053"/>
                  <a:gd name="connsiteY91" fmla="*/ 2494653 h 6858000"/>
                  <a:gd name="connsiteX92" fmla="*/ 1112007 w 1339053"/>
                  <a:gd name="connsiteY92" fmla="*/ 2548197 h 6858000"/>
                  <a:gd name="connsiteX93" fmla="*/ 1138346 w 1339053"/>
                  <a:gd name="connsiteY93" fmla="*/ 2649163 h 6858000"/>
                  <a:gd name="connsiteX94" fmla="*/ 1160337 w 1339053"/>
                  <a:gd name="connsiteY94" fmla="*/ 2751608 h 6858000"/>
                  <a:gd name="connsiteX95" fmla="*/ 1165737 w 1339053"/>
                  <a:gd name="connsiteY95" fmla="*/ 2933012 h 6858000"/>
                  <a:gd name="connsiteX96" fmla="*/ 1202029 w 1339053"/>
                  <a:gd name="connsiteY96" fmla="*/ 3107873 h 6858000"/>
                  <a:gd name="connsiteX97" fmla="*/ 1225692 w 1339053"/>
                  <a:gd name="connsiteY97" fmla="*/ 3244974 h 6858000"/>
                  <a:gd name="connsiteX98" fmla="*/ 1243916 w 1339053"/>
                  <a:gd name="connsiteY98" fmla="*/ 3326221 h 6858000"/>
                  <a:gd name="connsiteX99" fmla="*/ 1293067 w 1339053"/>
                  <a:gd name="connsiteY99" fmla="*/ 3480219 h 6858000"/>
                  <a:gd name="connsiteX100" fmla="*/ 1308071 w 1339053"/>
                  <a:gd name="connsiteY100" fmla="*/ 3585182 h 6858000"/>
                  <a:gd name="connsiteX101" fmla="*/ 1295962 w 1339053"/>
                  <a:gd name="connsiteY101" fmla="*/ 3584708 h 6858000"/>
                  <a:gd name="connsiteX102" fmla="*/ 1118893 w 1339053"/>
                  <a:gd name="connsiteY102" fmla="*/ 3568330 h 6858000"/>
                  <a:gd name="connsiteX103" fmla="*/ 1094179 w 1339053"/>
                  <a:gd name="connsiteY103" fmla="*/ 3567566 h 6858000"/>
                  <a:gd name="connsiteX104" fmla="*/ 922719 w 1339053"/>
                  <a:gd name="connsiteY104" fmla="*/ 3516472 h 6858000"/>
                  <a:gd name="connsiteX105" fmla="*/ 877028 w 1339053"/>
                  <a:gd name="connsiteY105" fmla="*/ 3490955 h 6858000"/>
                  <a:gd name="connsiteX106" fmla="*/ 850533 w 1339053"/>
                  <a:gd name="connsiteY106" fmla="*/ 3481837 h 6858000"/>
                  <a:gd name="connsiteX107" fmla="*/ 852113 w 1339053"/>
                  <a:gd name="connsiteY107" fmla="*/ 3461170 h 6858000"/>
                  <a:gd name="connsiteX108" fmla="*/ 831383 w 1339053"/>
                  <a:gd name="connsiteY108" fmla="*/ 3399179 h 6858000"/>
                  <a:gd name="connsiteX109" fmla="*/ 743141 w 1339053"/>
                  <a:gd name="connsiteY109" fmla="*/ 3320580 h 6858000"/>
                  <a:gd name="connsiteX110" fmla="*/ 713221 w 1339053"/>
                  <a:gd name="connsiteY110" fmla="*/ 3251241 h 6858000"/>
                  <a:gd name="connsiteX111" fmla="*/ 697098 w 1339053"/>
                  <a:gd name="connsiteY111" fmla="*/ 3202528 h 6858000"/>
                  <a:gd name="connsiteX112" fmla="*/ 664820 w 1339053"/>
                  <a:gd name="connsiteY112" fmla="*/ 3154190 h 6858000"/>
                  <a:gd name="connsiteX113" fmla="*/ 572501 w 1339053"/>
                  <a:gd name="connsiteY113" fmla="*/ 3087312 h 6858000"/>
                  <a:gd name="connsiteX114" fmla="*/ 497703 w 1339053"/>
                  <a:gd name="connsiteY114" fmla="*/ 3005243 h 6858000"/>
                  <a:gd name="connsiteX115" fmla="*/ 476984 w 1339053"/>
                  <a:gd name="connsiteY115" fmla="*/ 2892751 h 6858000"/>
                  <a:gd name="connsiteX116" fmla="*/ 468947 w 1339053"/>
                  <a:gd name="connsiteY116" fmla="*/ 2824527 h 6858000"/>
                  <a:gd name="connsiteX117" fmla="*/ 569138 w 1339053"/>
                  <a:gd name="connsiteY117" fmla="*/ 2595026 h 6858000"/>
                  <a:gd name="connsiteX118" fmla="*/ 645397 w 1339053"/>
                  <a:gd name="connsiteY118" fmla="*/ 2440808 h 6858000"/>
                  <a:gd name="connsiteX119" fmla="*/ 651820 w 1339053"/>
                  <a:gd name="connsiteY119" fmla="*/ 2384384 h 6858000"/>
                  <a:gd name="connsiteX120" fmla="*/ 612994 w 1339053"/>
                  <a:gd name="connsiteY120" fmla="*/ 2207332 h 6858000"/>
                  <a:gd name="connsiteX121" fmla="*/ 620894 w 1339053"/>
                  <a:gd name="connsiteY121" fmla="*/ 2046679 h 6858000"/>
                  <a:gd name="connsiteX122" fmla="*/ 644614 w 1339053"/>
                  <a:gd name="connsiteY122" fmla="*/ 1931265 h 6858000"/>
                  <a:gd name="connsiteX123" fmla="*/ 665994 w 1339053"/>
                  <a:gd name="connsiteY123" fmla="*/ 1832337 h 6858000"/>
                  <a:gd name="connsiteX124" fmla="*/ 678276 w 1339053"/>
                  <a:gd name="connsiteY124" fmla="*/ 1709437 h 6858000"/>
                  <a:gd name="connsiteX125" fmla="*/ 672955 w 1339053"/>
                  <a:gd name="connsiteY125" fmla="*/ 1636123 h 6858000"/>
                  <a:gd name="connsiteX126" fmla="*/ 668480 w 1339053"/>
                  <a:gd name="connsiteY126" fmla="*/ 1520749 h 6858000"/>
                  <a:gd name="connsiteX127" fmla="*/ 653920 w 1339053"/>
                  <a:gd name="connsiteY127" fmla="*/ 1399437 h 6858000"/>
                  <a:gd name="connsiteX128" fmla="*/ 612686 w 1339053"/>
                  <a:gd name="connsiteY128" fmla="*/ 1296979 h 6858000"/>
                  <a:gd name="connsiteX129" fmla="*/ 570220 w 1339053"/>
                  <a:gd name="connsiteY129" fmla="*/ 1235618 h 6858000"/>
                  <a:gd name="connsiteX130" fmla="*/ 529736 w 1339053"/>
                  <a:gd name="connsiteY130" fmla="*/ 1081752 h 6858000"/>
                  <a:gd name="connsiteX131" fmla="*/ 414305 w 1339053"/>
                  <a:gd name="connsiteY131" fmla="*/ 918292 h 6858000"/>
                  <a:gd name="connsiteX132" fmla="*/ 373924 w 1339053"/>
                  <a:gd name="connsiteY132" fmla="*/ 825689 h 6858000"/>
                  <a:gd name="connsiteX133" fmla="*/ 368949 w 1339053"/>
                  <a:gd name="connsiteY133" fmla="*/ 778726 h 6858000"/>
                  <a:gd name="connsiteX134" fmla="*/ 347020 w 1339053"/>
                  <a:gd name="connsiteY134" fmla="*/ 694643 h 6858000"/>
                  <a:gd name="connsiteX135" fmla="*/ 327478 w 1339053"/>
                  <a:gd name="connsiteY135" fmla="*/ 642898 h 6858000"/>
                  <a:gd name="connsiteX136" fmla="*/ 243468 w 1339053"/>
                  <a:gd name="connsiteY136" fmla="*/ 491960 h 6858000"/>
                  <a:gd name="connsiteX137" fmla="*/ 218930 w 1339053"/>
                  <a:gd name="connsiteY137" fmla="*/ 446010 h 6858000"/>
                  <a:gd name="connsiteX138" fmla="*/ 180614 w 1339053"/>
                  <a:gd name="connsiteY138" fmla="*/ 354892 h 6858000"/>
                  <a:gd name="connsiteX139" fmla="*/ 171988 w 1339053"/>
                  <a:gd name="connsiteY139" fmla="*/ 317521 h 6858000"/>
                  <a:gd name="connsiteX140" fmla="*/ 139875 w 1339053"/>
                  <a:gd name="connsiteY140" fmla="*/ 246378 h 6858000"/>
                  <a:gd name="connsiteX141" fmla="*/ 51499 w 1339053"/>
                  <a:gd name="connsiteY141" fmla="*/ 73211 h 6858000"/>
                  <a:gd name="connsiteX142" fmla="*/ 19690 w 1339053"/>
                  <a:gd name="connsiteY142" fmla="*/ 3662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Lst>
                <a:rect l="l" t="t" r="r" b="b"/>
                <a:pathLst>
                  <a:path w="1339053" h="6858000">
                    <a:moveTo>
                      <a:pt x="850532" y="3481838"/>
                    </a:moveTo>
                    <a:lnTo>
                      <a:pt x="877027" y="3490955"/>
                    </a:lnTo>
                    <a:cubicBezTo>
                      <a:pt x="892941" y="3497986"/>
                      <a:pt x="908176" y="3506416"/>
                      <a:pt x="922718" y="3516472"/>
                    </a:cubicBezTo>
                    <a:cubicBezTo>
                      <a:pt x="967062" y="3547282"/>
                      <a:pt x="1027547" y="3564030"/>
                      <a:pt x="1094179" y="3567567"/>
                    </a:cubicBezTo>
                    <a:cubicBezTo>
                      <a:pt x="1102515" y="3567965"/>
                      <a:pt x="1113434" y="3565936"/>
                      <a:pt x="1118891" y="3568331"/>
                    </a:cubicBezTo>
                    <a:cubicBezTo>
                      <a:pt x="1180628" y="3594888"/>
                      <a:pt x="1237753" y="3586304"/>
                      <a:pt x="1295961" y="3584709"/>
                    </a:cubicBezTo>
                    <a:lnTo>
                      <a:pt x="1308070" y="3585183"/>
                    </a:lnTo>
                    <a:lnTo>
                      <a:pt x="1325263" y="3705453"/>
                    </a:lnTo>
                    <a:cubicBezTo>
                      <a:pt x="1328254" y="3727679"/>
                      <a:pt x="1331526" y="3749922"/>
                      <a:pt x="1334107" y="3772268"/>
                    </a:cubicBezTo>
                    <a:lnTo>
                      <a:pt x="1338203" y="3831076"/>
                    </a:lnTo>
                    <a:lnTo>
                      <a:pt x="1338805" y="3839709"/>
                    </a:lnTo>
                    <a:cubicBezTo>
                      <a:pt x="1339996" y="3932341"/>
                      <a:pt x="1336568" y="4025809"/>
                      <a:pt x="1335635" y="4118635"/>
                    </a:cubicBezTo>
                    <a:cubicBezTo>
                      <a:pt x="1335202" y="4148976"/>
                      <a:pt x="1338805" y="4178868"/>
                      <a:pt x="1337171" y="4209403"/>
                    </a:cubicBezTo>
                    <a:cubicBezTo>
                      <a:pt x="1335445" y="4242449"/>
                      <a:pt x="1327565" y="4276129"/>
                      <a:pt x="1325840" y="4309174"/>
                    </a:cubicBezTo>
                    <a:cubicBezTo>
                      <a:pt x="1322853" y="4364122"/>
                      <a:pt x="1323899" y="4418621"/>
                      <a:pt x="1321122" y="4473630"/>
                    </a:cubicBezTo>
                    <a:cubicBezTo>
                      <a:pt x="1315632" y="4579723"/>
                      <a:pt x="1309019" y="4685750"/>
                      <a:pt x="1302196" y="4791709"/>
                    </a:cubicBezTo>
                    <a:cubicBezTo>
                      <a:pt x="1300696" y="4814383"/>
                      <a:pt x="1294244" y="4837504"/>
                      <a:pt x="1293239" y="4860048"/>
                    </a:cubicBezTo>
                    <a:cubicBezTo>
                      <a:pt x="1290785" y="4919957"/>
                      <a:pt x="1289660" y="4979994"/>
                      <a:pt x="1288829" y="5039837"/>
                    </a:cubicBezTo>
                    <a:cubicBezTo>
                      <a:pt x="1288401" y="5076103"/>
                      <a:pt x="1290512" y="5112310"/>
                      <a:pt x="1289584" y="5148703"/>
                    </a:cubicBezTo>
                    <a:cubicBezTo>
                      <a:pt x="1288845" y="5177820"/>
                      <a:pt x="1286193" y="5207193"/>
                      <a:pt x="1282205" y="5236435"/>
                    </a:cubicBezTo>
                    <a:cubicBezTo>
                      <a:pt x="1278784" y="5261619"/>
                      <a:pt x="1270649" y="5286477"/>
                      <a:pt x="1268145" y="5311662"/>
                    </a:cubicBezTo>
                    <a:cubicBezTo>
                      <a:pt x="1261308" y="5379812"/>
                      <a:pt x="1256387" y="5447703"/>
                      <a:pt x="1250547" y="5515595"/>
                    </a:cubicBezTo>
                    <a:cubicBezTo>
                      <a:pt x="1248113" y="5542776"/>
                      <a:pt x="1244054" y="5570023"/>
                      <a:pt x="1243323" y="5596885"/>
                    </a:cubicBezTo>
                    <a:cubicBezTo>
                      <a:pt x="1241082" y="5668709"/>
                      <a:pt x="1241668" y="5740276"/>
                      <a:pt x="1238303" y="5812036"/>
                    </a:cubicBezTo>
                    <a:cubicBezTo>
                      <a:pt x="1235508" y="5871554"/>
                      <a:pt x="1228259" y="5931392"/>
                      <a:pt x="1223551" y="5991171"/>
                    </a:cubicBezTo>
                    <a:cubicBezTo>
                      <a:pt x="1221675" y="6016549"/>
                      <a:pt x="1222415" y="6041609"/>
                      <a:pt x="1219699" y="6066726"/>
                    </a:cubicBezTo>
                    <a:cubicBezTo>
                      <a:pt x="1213776" y="6123024"/>
                      <a:pt x="1205938" y="6179576"/>
                      <a:pt x="1199935" y="6236130"/>
                    </a:cubicBezTo>
                    <a:cubicBezTo>
                      <a:pt x="1196614" y="6268403"/>
                      <a:pt x="1198425" y="6301127"/>
                      <a:pt x="1192857" y="6333267"/>
                    </a:cubicBezTo>
                    <a:cubicBezTo>
                      <a:pt x="1179603" y="6409590"/>
                      <a:pt x="1163470" y="6485591"/>
                      <a:pt x="1148174" y="6561849"/>
                    </a:cubicBezTo>
                    <a:cubicBezTo>
                      <a:pt x="1132370" y="6640486"/>
                      <a:pt x="1117066" y="6719000"/>
                      <a:pt x="1100424" y="6797385"/>
                    </a:cubicBezTo>
                    <a:lnTo>
                      <a:pt x="1085621" y="6858000"/>
                    </a:lnTo>
                    <a:lnTo>
                      <a:pt x="932341" y="6858000"/>
                    </a:lnTo>
                    <a:lnTo>
                      <a:pt x="944496" y="6829656"/>
                    </a:lnTo>
                    <a:cubicBezTo>
                      <a:pt x="964836" y="6776399"/>
                      <a:pt x="953622" y="6744439"/>
                      <a:pt x="913239" y="6720119"/>
                    </a:cubicBezTo>
                    <a:cubicBezTo>
                      <a:pt x="890880" y="6706443"/>
                      <a:pt x="866986" y="6690318"/>
                      <a:pt x="870682" y="6655346"/>
                    </a:cubicBezTo>
                    <a:cubicBezTo>
                      <a:pt x="876846" y="6598274"/>
                      <a:pt x="889503" y="6540954"/>
                      <a:pt x="846442" y="6498594"/>
                    </a:cubicBezTo>
                    <a:cubicBezTo>
                      <a:pt x="862273" y="6487399"/>
                      <a:pt x="871751" y="6480449"/>
                      <a:pt x="881150" y="6473756"/>
                    </a:cubicBezTo>
                    <a:cubicBezTo>
                      <a:pt x="907245" y="6455292"/>
                      <a:pt x="930705" y="6407516"/>
                      <a:pt x="922470" y="6377035"/>
                    </a:cubicBezTo>
                    <a:cubicBezTo>
                      <a:pt x="910652" y="6332192"/>
                      <a:pt x="925705" y="6299028"/>
                      <a:pt x="955039" y="6268585"/>
                    </a:cubicBezTo>
                    <a:cubicBezTo>
                      <a:pt x="1003777" y="6217606"/>
                      <a:pt x="1017630" y="6148240"/>
                      <a:pt x="1024350" y="6083443"/>
                    </a:cubicBezTo>
                    <a:cubicBezTo>
                      <a:pt x="1029590" y="6034553"/>
                      <a:pt x="1028255" y="5980246"/>
                      <a:pt x="999696" y="5938416"/>
                    </a:cubicBezTo>
                    <a:cubicBezTo>
                      <a:pt x="990505" y="5925141"/>
                      <a:pt x="991039" y="5901884"/>
                      <a:pt x="988342" y="5882426"/>
                    </a:cubicBezTo>
                    <a:cubicBezTo>
                      <a:pt x="986229" y="5866254"/>
                      <a:pt x="984774" y="5849442"/>
                      <a:pt x="985444" y="5832438"/>
                    </a:cubicBezTo>
                    <a:cubicBezTo>
                      <a:pt x="986010" y="5814273"/>
                      <a:pt x="985042" y="5793656"/>
                      <a:pt x="992016" y="5777751"/>
                    </a:cubicBezTo>
                    <a:cubicBezTo>
                      <a:pt x="1012886" y="5729456"/>
                      <a:pt x="1014467" y="5686488"/>
                      <a:pt x="995028" y="5641832"/>
                    </a:cubicBezTo>
                    <a:cubicBezTo>
                      <a:pt x="984984" y="5618696"/>
                      <a:pt x="974301" y="5585771"/>
                      <a:pt x="981247" y="5562522"/>
                    </a:cubicBezTo>
                    <a:cubicBezTo>
                      <a:pt x="998041" y="5505913"/>
                      <a:pt x="997454" y="5454379"/>
                      <a:pt x="995131" y="5398075"/>
                    </a:cubicBezTo>
                    <a:cubicBezTo>
                      <a:pt x="993724" y="5361807"/>
                      <a:pt x="997229" y="5322258"/>
                      <a:pt x="997379" y="5283928"/>
                    </a:cubicBezTo>
                    <a:cubicBezTo>
                      <a:pt x="997473" y="5239095"/>
                      <a:pt x="1006631" y="5193105"/>
                      <a:pt x="979617" y="5157396"/>
                    </a:cubicBezTo>
                    <a:cubicBezTo>
                      <a:pt x="976728" y="5153402"/>
                      <a:pt x="978724" y="5144705"/>
                      <a:pt x="976441" y="5139485"/>
                    </a:cubicBezTo>
                    <a:cubicBezTo>
                      <a:pt x="969619" y="5122991"/>
                      <a:pt x="964828" y="5102888"/>
                      <a:pt x="953793" y="5091862"/>
                    </a:cubicBezTo>
                    <a:cubicBezTo>
                      <a:pt x="921506" y="5059884"/>
                      <a:pt x="886609" y="5031900"/>
                      <a:pt x="853056" y="5001787"/>
                    </a:cubicBezTo>
                    <a:cubicBezTo>
                      <a:pt x="845882" y="4995337"/>
                      <a:pt x="836325" y="4988437"/>
                      <a:pt x="833979" y="4978966"/>
                    </a:cubicBezTo>
                    <a:cubicBezTo>
                      <a:pt x="820602" y="4924328"/>
                      <a:pt x="808509" y="4869239"/>
                      <a:pt x="796995" y="4813768"/>
                    </a:cubicBezTo>
                    <a:cubicBezTo>
                      <a:pt x="792418" y="4791474"/>
                      <a:pt x="803209" y="4777314"/>
                      <a:pt x="820590" y="4764057"/>
                    </a:cubicBezTo>
                    <a:cubicBezTo>
                      <a:pt x="837188" y="4751123"/>
                      <a:pt x="855398" y="4734452"/>
                      <a:pt x="864688" y="4714752"/>
                    </a:cubicBezTo>
                    <a:cubicBezTo>
                      <a:pt x="883062" y="4675275"/>
                      <a:pt x="897521" y="4632902"/>
                      <a:pt x="910485" y="4590911"/>
                    </a:cubicBezTo>
                    <a:cubicBezTo>
                      <a:pt x="915338" y="4575199"/>
                      <a:pt x="912978" y="4556131"/>
                      <a:pt x="911445" y="4539571"/>
                    </a:cubicBezTo>
                    <a:cubicBezTo>
                      <a:pt x="908527" y="4508200"/>
                      <a:pt x="900999" y="4477659"/>
                      <a:pt x="900285" y="4445837"/>
                    </a:cubicBezTo>
                    <a:cubicBezTo>
                      <a:pt x="899539" y="4408923"/>
                      <a:pt x="887958" y="4383340"/>
                      <a:pt x="863237" y="4364703"/>
                    </a:cubicBezTo>
                    <a:cubicBezTo>
                      <a:pt x="826431" y="4336971"/>
                      <a:pt x="808536" y="4292507"/>
                      <a:pt x="798070" y="4243284"/>
                    </a:cubicBezTo>
                    <a:cubicBezTo>
                      <a:pt x="784617" y="4180721"/>
                      <a:pt x="805728" y="4117545"/>
                      <a:pt x="817097" y="4054750"/>
                    </a:cubicBezTo>
                    <a:cubicBezTo>
                      <a:pt x="821537" y="4030724"/>
                      <a:pt x="826632" y="4006057"/>
                      <a:pt x="826251" y="3982801"/>
                    </a:cubicBezTo>
                    <a:cubicBezTo>
                      <a:pt x="825347" y="3916709"/>
                      <a:pt x="825150" y="3850833"/>
                      <a:pt x="836848" y="3784939"/>
                    </a:cubicBezTo>
                    <a:lnTo>
                      <a:pt x="841285" y="3766755"/>
                    </a:lnTo>
                    <a:lnTo>
                      <a:pt x="841284" y="3766755"/>
                    </a:lnTo>
                    <a:lnTo>
                      <a:pt x="852925" y="3719034"/>
                    </a:lnTo>
                    <a:cubicBezTo>
                      <a:pt x="855152" y="3711822"/>
                      <a:pt x="856753" y="3704413"/>
                      <a:pt x="857932" y="3696880"/>
                    </a:cubicBezTo>
                    <a:cubicBezTo>
                      <a:pt x="868683" y="3631632"/>
                      <a:pt x="885300" y="3565939"/>
                      <a:pt x="853534" y="3507036"/>
                    </a:cubicBezTo>
                    <a:cubicBezTo>
                      <a:pt x="850623" y="3501622"/>
                      <a:pt x="849992" y="3494020"/>
                      <a:pt x="850226" y="3485839"/>
                    </a:cubicBezTo>
                    <a:close/>
                    <a:moveTo>
                      <a:pt x="0" y="0"/>
                    </a:moveTo>
                    <a:lnTo>
                      <a:pt x="455609" y="0"/>
                    </a:lnTo>
                    <a:lnTo>
                      <a:pt x="459171" y="72395"/>
                    </a:lnTo>
                    <a:cubicBezTo>
                      <a:pt x="459671" y="92301"/>
                      <a:pt x="456894" y="113171"/>
                      <a:pt x="460041" y="131917"/>
                    </a:cubicBezTo>
                    <a:cubicBezTo>
                      <a:pt x="474213" y="218122"/>
                      <a:pt x="492031" y="302910"/>
                      <a:pt x="504421" y="389691"/>
                    </a:cubicBezTo>
                    <a:cubicBezTo>
                      <a:pt x="517349" y="479177"/>
                      <a:pt x="539516" y="562489"/>
                      <a:pt x="582097" y="634609"/>
                    </a:cubicBezTo>
                    <a:cubicBezTo>
                      <a:pt x="621686" y="701573"/>
                      <a:pt x="662589" y="767248"/>
                      <a:pt x="702468" y="834019"/>
                    </a:cubicBezTo>
                    <a:cubicBezTo>
                      <a:pt x="712587" y="850968"/>
                      <a:pt x="725536" y="867665"/>
                      <a:pt x="729203" y="887701"/>
                    </a:cubicBezTo>
                    <a:cubicBezTo>
                      <a:pt x="736973" y="929321"/>
                      <a:pt x="740155" y="973193"/>
                      <a:pt x="743787" y="1016355"/>
                    </a:cubicBezTo>
                    <a:cubicBezTo>
                      <a:pt x="746786" y="1053398"/>
                      <a:pt x="745800" y="1091467"/>
                      <a:pt x="750083" y="1128060"/>
                    </a:cubicBezTo>
                    <a:cubicBezTo>
                      <a:pt x="753428" y="1157309"/>
                      <a:pt x="762038" y="1185083"/>
                      <a:pt x="768866" y="1213431"/>
                    </a:cubicBezTo>
                    <a:cubicBezTo>
                      <a:pt x="774767" y="1238107"/>
                      <a:pt x="778357" y="1264327"/>
                      <a:pt x="787802" y="1286432"/>
                    </a:cubicBezTo>
                    <a:cubicBezTo>
                      <a:pt x="810582" y="1340304"/>
                      <a:pt x="832653" y="1394242"/>
                      <a:pt x="842837" y="1455511"/>
                    </a:cubicBezTo>
                    <a:cubicBezTo>
                      <a:pt x="853049" y="1515944"/>
                      <a:pt x="867276" y="1574511"/>
                      <a:pt x="877988" y="1634814"/>
                    </a:cubicBezTo>
                    <a:cubicBezTo>
                      <a:pt x="888390" y="1693895"/>
                      <a:pt x="902813" y="1748857"/>
                      <a:pt x="941063" y="1789731"/>
                    </a:cubicBezTo>
                    <a:cubicBezTo>
                      <a:pt x="957906" y="1807908"/>
                      <a:pt x="975122" y="1831564"/>
                      <a:pt x="980124" y="1857657"/>
                    </a:cubicBezTo>
                    <a:cubicBezTo>
                      <a:pt x="987207" y="1894833"/>
                      <a:pt x="980788" y="1937150"/>
                      <a:pt x="984484" y="1976384"/>
                    </a:cubicBezTo>
                    <a:cubicBezTo>
                      <a:pt x="988781" y="2022576"/>
                      <a:pt x="988793" y="2074493"/>
                      <a:pt x="1007189" y="2110650"/>
                    </a:cubicBezTo>
                    <a:cubicBezTo>
                      <a:pt x="1023612" y="2142809"/>
                      <a:pt x="1034723" y="2173610"/>
                      <a:pt x="1039893" y="2211041"/>
                    </a:cubicBezTo>
                    <a:cubicBezTo>
                      <a:pt x="1043484" y="2237261"/>
                      <a:pt x="1057690" y="2260269"/>
                      <a:pt x="1059162" y="2286682"/>
                    </a:cubicBezTo>
                    <a:cubicBezTo>
                      <a:pt x="1061252" y="2321469"/>
                      <a:pt x="1060754" y="2355740"/>
                      <a:pt x="1070522" y="2388667"/>
                    </a:cubicBezTo>
                    <a:cubicBezTo>
                      <a:pt x="1080600" y="2422815"/>
                      <a:pt x="1085513" y="2459602"/>
                      <a:pt x="1093939" y="2494653"/>
                    </a:cubicBezTo>
                    <a:cubicBezTo>
                      <a:pt x="1098500" y="2513273"/>
                      <a:pt x="1106866" y="2529964"/>
                      <a:pt x="1112007" y="2548197"/>
                    </a:cubicBezTo>
                    <a:cubicBezTo>
                      <a:pt x="1121409" y="2581573"/>
                      <a:pt x="1130232" y="2615336"/>
                      <a:pt x="1138346" y="2649163"/>
                    </a:cubicBezTo>
                    <a:cubicBezTo>
                      <a:pt x="1146465" y="2682988"/>
                      <a:pt x="1157699" y="2716368"/>
                      <a:pt x="1160337" y="2751608"/>
                    </a:cubicBezTo>
                    <a:cubicBezTo>
                      <a:pt x="1164714" y="2811646"/>
                      <a:pt x="1159211" y="2873999"/>
                      <a:pt x="1165737" y="2933012"/>
                    </a:cubicBezTo>
                    <a:cubicBezTo>
                      <a:pt x="1172445" y="2992925"/>
                      <a:pt x="1185964" y="3051556"/>
                      <a:pt x="1202029" y="3107873"/>
                    </a:cubicBezTo>
                    <a:cubicBezTo>
                      <a:pt x="1214635" y="3152396"/>
                      <a:pt x="1227749" y="3194534"/>
                      <a:pt x="1225692" y="3244974"/>
                    </a:cubicBezTo>
                    <a:cubicBezTo>
                      <a:pt x="1224565" y="3273123"/>
                      <a:pt x="1231196" y="3305079"/>
                      <a:pt x="1243916" y="3326221"/>
                    </a:cubicBezTo>
                    <a:cubicBezTo>
                      <a:pt x="1271701" y="3372044"/>
                      <a:pt x="1285247" y="3423911"/>
                      <a:pt x="1293067" y="3480219"/>
                    </a:cubicBezTo>
                    <a:lnTo>
                      <a:pt x="1308071" y="3585182"/>
                    </a:lnTo>
                    <a:lnTo>
                      <a:pt x="1295962" y="3584708"/>
                    </a:lnTo>
                    <a:cubicBezTo>
                      <a:pt x="1237754" y="3586303"/>
                      <a:pt x="1180629" y="3594888"/>
                      <a:pt x="1118893" y="3568330"/>
                    </a:cubicBezTo>
                    <a:cubicBezTo>
                      <a:pt x="1113435" y="3565936"/>
                      <a:pt x="1102517" y="3567964"/>
                      <a:pt x="1094179" y="3567566"/>
                    </a:cubicBezTo>
                    <a:cubicBezTo>
                      <a:pt x="1027548" y="3564029"/>
                      <a:pt x="967064" y="3547281"/>
                      <a:pt x="922719" y="3516472"/>
                    </a:cubicBezTo>
                    <a:cubicBezTo>
                      <a:pt x="908178" y="3506414"/>
                      <a:pt x="892942" y="3497984"/>
                      <a:pt x="877028" y="3490955"/>
                    </a:cubicBezTo>
                    <a:lnTo>
                      <a:pt x="850533" y="3481837"/>
                    </a:lnTo>
                    <a:lnTo>
                      <a:pt x="852113" y="3461170"/>
                    </a:lnTo>
                    <a:cubicBezTo>
                      <a:pt x="854391" y="3434500"/>
                      <a:pt x="848474" y="3414331"/>
                      <a:pt x="831383" y="3399179"/>
                    </a:cubicBezTo>
                    <a:cubicBezTo>
                      <a:pt x="801767" y="3373388"/>
                      <a:pt x="773654" y="3344957"/>
                      <a:pt x="743141" y="3320580"/>
                    </a:cubicBezTo>
                    <a:cubicBezTo>
                      <a:pt x="722236" y="3303685"/>
                      <a:pt x="714543" y="3281842"/>
                      <a:pt x="713221" y="3251241"/>
                    </a:cubicBezTo>
                    <a:cubicBezTo>
                      <a:pt x="712555" y="3234106"/>
                      <a:pt x="704768" y="3217029"/>
                      <a:pt x="697098" y="3202528"/>
                    </a:cubicBezTo>
                    <a:cubicBezTo>
                      <a:pt x="687845" y="3184997"/>
                      <a:pt x="672212" y="3172554"/>
                      <a:pt x="664820" y="3154190"/>
                    </a:cubicBezTo>
                    <a:cubicBezTo>
                      <a:pt x="646169" y="3109209"/>
                      <a:pt x="616744" y="3087991"/>
                      <a:pt x="572501" y="3087312"/>
                    </a:cubicBezTo>
                    <a:cubicBezTo>
                      <a:pt x="533259" y="3086763"/>
                      <a:pt x="493731" y="3044085"/>
                      <a:pt x="497703" y="3005243"/>
                    </a:cubicBezTo>
                    <a:cubicBezTo>
                      <a:pt x="502030" y="2962279"/>
                      <a:pt x="490540" y="2928257"/>
                      <a:pt x="476984" y="2892751"/>
                    </a:cubicBezTo>
                    <a:cubicBezTo>
                      <a:pt x="469363" y="2872905"/>
                      <a:pt x="465404" y="2847135"/>
                      <a:pt x="468947" y="2824527"/>
                    </a:cubicBezTo>
                    <a:cubicBezTo>
                      <a:pt x="482188" y="2738605"/>
                      <a:pt x="520979" y="2665650"/>
                      <a:pt x="569138" y="2595026"/>
                    </a:cubicBezTo>
                    <a:cubicBezTo>
                      <a:pt x="600577" y="2548865"/>
                      <a:pt x="622260" y="2493483"/>
                      <a:pt x="645397" y="2440808"/>
                    </a:cubicBezTo>
                    <a:cubicBezTo>
                      <a:pt x="652529" y="2424387"/>
                      <a:pt x="655029" y="2401457"/>
                      <a:pt x="651820" y="2384384"/>
                    </a:cubicBezTo>
                    <a:cubicBezTo>
                      <a:pt x="640949" y="2324596"/>
                      <a:pt x="629163" y="2264805"/>
                      <a:pt x="612994" y="2207332"/>
                    </a:cubicBezTo>
                    <a:cubicBezTo>
                      <a:pt x="597678" y="2153787"/>
                      <a:pt x="601053" y="2099808"/>
                      <a:pt x="620894" y="2046679"/>
                    </a:cubicBezTo>
                    <a:cubicBezTo>
                      <a:pt x="635367" y="2007977"/>
                      <a:pt x="641110" y="1970814"/>
                      <a:pt x="644614" y="1931265"/>
                    </a:cubicBezTo>
                    <a:cubicBezTo>
                      <a:pt x="647465" y="1898285"/>
                      <a:pt x="653360" y="1862859"/>
                      <a:pt x="665994" y="1832337"/>
                    </a:cubicBezTo>
                    <a:cubicBezTo>
                      <a:pt x="683779" y="1789578"/>
                      <a:pt x="688928" y="1751381"/>
                      <a:pt x="678276" y="1709437"/>
                    </a:cubicBezTo>
                    <a:cubicBezTo>
                      <a:pt x="672576" y="1687079"/>
                      <a:pt x="673987" y="1660990"/>
                      <a:pt x="672955" y="1636123"/>
                    </a:cubicBezTo>
                    <a:cubicBezTo>
                      <a:pt x="671272" y="1597795"/>
                      <a:pt x="671867" y="1558758"/>
                      <a:pt x="668480" y="1520749"/>
                    </a:cubicBezTo>
                    <a:cubicBezTo>
                      <a:pt x="665050" y="1479903"/>
                      <a:pt x="655019" y="1440408"/>
                      <a:pt x="653920" y="1399437"/>
                    </a:cubicBezTo>
                    <a:cubicBezTo>
                      <a:pt x="652652" y="1355309"/>
                      <a:pt x="639893" y="1323154"/>
                      <a:pt x="612686" y="1296979"/>
                    </a:cubicBezTo>
                    <a:cubicBezTo>
                      <a:pt x="595576" y="1280408"/>
                      <a:pt x="578401" y="1259588"/>
                      <a:pt x="570220" y="1235618"/>
                    </a:cubicBezTo>
                    <a:cubicBezTo>
                      <a:pt x="553631" y="1186194"/>
                      <a:pt x="545669" y="1131821"/>
                      <a:pt x="529736" y="1081752"/>
                    </a:cubicBezTo>
                    <a:cubicBezTo>
                      <a:pt x="507466" y="1011390"/>
                      <a:pt x="481332" y="944631"/>
                      <a:pt x="414305" y="918292"/>
                    </a:cubicBezTo>
                    <a:cubicBezTo>
                      <a:pt x="377314" y="903769"/>
                      <a:pt x="368843" y="874065"/>
                      <a:pt x="373924" y="825689"/>
                    </a:cubicBezTo>
                    <a:cubicBezTo>
                      <a:pt x="375689" y="809590"/>
                      <a:pt x="376722" y="786203"/>
                      <a:pt x="368949" y="778726"/>
                    </a:cubicBezTo>
                    <a:cubicBezTo>
                      <a:pt x="345838" y="756354"/>
                      <a:pt x="349308" y="725824"/>
                      <a:pt x="347020" y="694643"/>
                    </a:cubicBezTo>
                    <a:cubicBezTo>
                      <a:pt x="345704" y="675894"/>
                      <a:pt x="339306" y="651346"/>
                      <a:pt x="327478" y="642898"/>
                    </a:cubicBezTo>
                    <a:cubicBezTo>
                      <a:pt x="279698" y="608395"/>
                      <a:pt x="263590" y="549247"/>
                      <a:pt x="243468" y="491960"/>
                    </a:cubicBezTo>
                    <a:cubicBezTo>
                      <a:pt x="237433" y="475142"/>
                      <a:pt x="230250" y="456843"/>
                      <a:pt x="218930" y="446010"/>
                    </a:cubicBezTo>
                    <a:cubicBezTo>
                      <a:pt x="194433" y="422927"/>
                      <a:pt x="180036" y="395344"/>
                      <a:pt x="180614" y="354892"/>
                    </a:cubicBezTo>
                    <a:cubicBezTo>
                      <a:pt x="180923" y="342010"/>
                      <a:pt x="176523" y="328798"/>
                      <a:pt x="171988" y="317521"/>
                    </a:cubicBezTo>
                    <a:cubicBezTo>
                      <a:pt x="162052" y="293291"/>
                      <a:pt x="148442" y="271315"/>
                      <a:pt x="139875" y="246378"/>
                    </a:cubicBezTo>
                    <a:cubicBezTo>
                      <a:pt x="117577" y="182780"/>
                      <a:pt x="95749" y="119890"/>
                      <a:pt x="51499" y="73211"/>
                    </a:cubicBezTo>
                    <a:cubicBezTo>
                      <a:pt x="40691" y="61834"/>
                      <a:pt x="29467" y="49763"/>
                      <a:pt x="19690" y="36621"/>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82" name="Freeform: Shape 1081">
                <a:extLst>
                  <a:ext uri="{FF2B5EF4-FFF2-40B4-BE49-F238E27FC236}">
                    <a16:creationId xmlns:a16="http://schemas.microsoft.com/office/drawing/2014/main" id="{3CA5C733-38F9-4D36-A78D-0AB08CCBB5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748588" y="0"/>
                <a:ext cx="1339053" cy="6858000"/>
              </a:xfrm>
              <a:custGeom>
                <a:avLst/>
                <a:gdLst>
                  <a:gd name="connsiteX0" fmla="*/ 850532 w 1339053"/>
                  <a:gd name="connsiteY0" fmla="*/ 3481838 h 6858000"/>
                  <a:gd name="connsiteX1" fmla="*/ 877027 w 1339053"/>
                  <a:gd name="connsiteY1" fmla="*/ 3490955 h 6858000"/>
                  <a:gd name="connsiteX2" fmla="*/ 922718 w 1339053"/>
                  <a:gd name="connsiteY2" fmla="*/ 3516472 h 6858000"/>
                  <a:gd name="connsiteX3" fmla="*/ 1094179 w 1339053"/>
                  <a:gd name="connsiteY3" fmla="*/ 3567567 h 6858000"/>
                  <a:gd name="connsiteX4" fmla="*/ 1118891 w 1339053"/>
                  <a:gd name="connsiteY4" fmla="*/ 3568331 h 6858000"/>
                  <a:gd name="connsiteX5" fmla="*/ 1295961 w 1339053"/>
                  <a:gd name="connsiteY5" fmla="*/ 3584709 h 6858000"/>
                  <a:gd name="connsiteX6" fmla="*/ 1308070 w 1339053"/>
                  <a:gd name="connsiteY6" fmla="*/ 3585183 h 6858000"/>
                  <a:gd name="connsiteX7" fmla="*/ 1325263 w 1339053"/>
                  <a:gd name="connsiteY7" fmla="*/ 3705453 h 6858000"/>
                  <a:gd name="connsiteX8" fmla="*/ 1334107 w 1339053"/>
                  <a:gd name="connsiteY8" fmla="*/ 3772268 h 6858000"/>
                  <a:gd name="connsiteX9" fmla="*/ 1338203 w 1339053"/>
                  <a:gd name="connsiteY9" fmla="*/ 3831076 h 6858000"/>
                  <a:gd name="connsiteX10" fmla="*/ 1338805 w 1339053"/>
                  <a:gd name="connsiteY10" fmla="*/ 3839709 h 6858000"/>
                  <a:gd name="connsiteX11" fmla="*/ 1335635 w 1339053"/>
                  <a:gd name="connsiteY11" fmla="*/ 4118635 h 6858000"/>
                  <a:gd name="connsiteX12" fmla="*/ 1337171 w 1339053"/>
                  <a:gd name="connsiteY12" fmla="*/ 4209403 h 6858000"/>
                  <a:gd name="connsiteX13" fmla="*/ 1325840 w 1339053"/>
                  <a:gd name="connsiteY13" fmla="*/ 4309174 h 6858000"/>
                  <a:gd name="connsiteX14" fmla="*/ 1321122 w 1339053"/>
                  <a:gd name="connsiteY14" fmla="*/ 4473630 h 6858000"/>
                  <a:gd name="connsiteX15" fmla="*/ 1302196 w 1339053"/>
                  <a:gd name="connsiteY15" fmla="*/ 4791709 h 6858000"/>
                  <a:gd name="connsiteX16" fmla="*/ 1293239 w 1339053"/>
                  <a:gd name="connsiteY16" fmla="*/ 4860048 h 6858000"/>
                  <a:gd name="connsiteX17" fmla="*/ 1288829 w 1339053"/>
                  <a:gd name="connsiteY17" fmla="*/ 5039837 h 6858000"/>
                  <a:gd name="connsiteX18" fmla="*/ 1289584 w 1339053"/>
                  <a:gd name="connsiteY18" fmla="*/ 5148703 h 6858000"/>
                  <a:gd name="connsiteX19" fmla="*/ 1282205 w 1339053"/>
                  <a:gd name="connsiteY19" fmla="*/ 5236435 h 6858000"/>
                  <a:gd name="connsiteX20" fmla="*/ 1268145 w 1339053"/>
                  <a:gd name="connsiteY20" fmla="*/ 5311662 h 6858000"/>
                  <a:gd name="connsiteX21" fmla="*/ 1250547 w 1339053"/>
                  <a:gd name="connsiteY21" fmla="*/ 5515595 h 6858000"/>
                  <a:gd name="connsiteX22" fmla="*/ 1243323 w 1339053"/>
                  <a:gd name="connsiteY22" fmla="*/ 5596885 h 6858000"/>
                  <a:gd name="connsiteX23" fmla="*/ 1238303 w 1339053"/>
                  <a:gd name="connsiteY23" fmla="*/ 5812036 h 6858000"/>
                  <a:gd name="connsiteX24" fmla="*/ 1223551 w 1339053"/>
                  <a:gd name="connsiteY24" fmla="*/ 5991171 h 6858000"/>
                  <a:gd name="connsiteX25" fmla="*/ 1219699 w 1339053"/>
                  <a:gd name="connsiteY25" fmla="*/ 6066726 h 6858000"/>
                  <a:gd name="connsiteX26" fmla="*/ 1199935 w 1339053"/>
                  <a:gd name="connsiteY26" fmla="*/ 6236130 h 6858000"/>
                  <a:gd name="connsiteX27" fmla="*/ 1192857 w 1339053"/>
                  <a:gd name="connsiteY27" fmla="*/ 6333267 h 6858000"/>
                  <a:gd name="connsiteX28" fmla="*/ 1148174 w 1339053"/>
                  <a:gd name="connsiteY28" fmla="*/ 6561849 h 6858000"/>
                  <a:gd name="connsiteX29" fmla="*/ 1100424 w 1339053"/>
                  <a:gd name="connsiteY29" fmla="*/ 6797385 h 6858000"/>
                  <a:gd name="connsiteX30" fmla="*/ 1085621 w 1339053"/>
                  <a:gd name="connsiteY30" fmla="*/ 6858000 h 6858000"/>
                  <a:gd name="connsiteX31" fmla="*/ 932341 w 1339053"/>
                  <a:gd name="connsiteY31" fmla="*/ 6858000 h 6858000"/>
                  <a:gd name="connsiteX32" fmla="*/ 944496 w 1339053"/>
                  <a:gd name="connsiteY32" fmla="*/ 6829656 h 6858000"/>
                  <a:gd name="connsiteX33" fmla="*/ 913239 w 1339053"/>
                  <a:gd name="connsiteY33" fmla="*/ 6720119 h 6858000"/>
                  <a:gd name="connsiteX34" fmla="*/ 870682 w 1339053"/>
                  <a:gd name="connsiteY34" fmla="*/ 6655346 h 6858000"/>
                  <a:gd name="connsiteX35" fmla="*/ 846442 w 1339053"/>
                  <a:gd name="connsiteY35" fmla="*/ 6498594 h 6858000"/>
                  <a:gd name="connsiteX36" fmla="*/ 881150 w 1339053"/>
                  <a:gd name="connsiteY36" fmla="*/ 6473756 h 6858000"/>
                  <a:gd name="connsiteX37" fmla="*/ 922470 w 1339053"/>
                  <a:gd name="connsiteY37" fmla="*/ 6377035 h 6858000"/>
                  <a:gd name="connsiteX38" fmla="*/ 955039 w 1339053"/>
                  <a:gd name="connsiteY38" fmla="*/ 6268585 h 6858000"/>
                  <a:gd name="connsiteX39" fmla="*/ 1024350 w 1339053"/>
                  <a:gd name="connsiteY39" fmla="*/ 6083443 h 6858000"/>
                  <a:gd name="connsiteX40" fmla="*/ 999696 w 1339053"/>
                  <a:gd name="connsiteY40" fmla="*/ 5938416 h 6858000"/>
                  <a:gd name="connsiteX41" fmla="*/ 988342 w 1339053"/>
                  <a:gd name="connsiteY41" fmla="*/ 5882426 h 6858000"/>
                  <a:gd name="connsiteX42" fmla="*/ 985444 w 1339053"/>
                  <a:gd name="connsiteY42" fmla="*/ 5832438 h 6858000"/>
                  <a:gd name="connsiteX43" fmla="*/ 992016 w 1339053"/>
                  <a:gd name="connsiteY43" fmla="*/ 5777751 h 6858000"/>
                  <a:gd name="connsiteX44" fmla="*/ 995028 w 1339053"/>
                  <a:gd name="connsiteY44" fmla="*/ 5641832 h 6858000"/>
                  <a:gd name="connsiteX45" fmla="*/ 981247 w 1339053"/>
                  <a:gd name="connsiteY45" fmla="*/ 5562522 h 6858000"/>
                  <a:gd name="connsiteX46" fmla="*/ 995131 w 1339053"/>
                  <a:gd name="connsiteY46" fmla="*/ 5398075 h 6858000"/>
                  <a:gd name="connsiteX47" fmla="*/ 997379 w 1339053"/>
                  <a:gd name="connsiteY47" fmla="*/ 5283928 h 6858000"/>
                  <a:gd name="connsiteX48" fmla="*/ 979617 w 1339053"/>
                  <a:gd name="connsiteY48" fmla="*/ 5157396 h 6858000"/>
                  <a:gd name="connsiteX49" fmla="*/ 976441 w 1339053"/>
                  <a:gd name="connsiteY49" fmla="*/ 5139485 h 6858000"/>
                  <a:gd name="connsiteX50" fmla="*/ 953793 w 1339053"/>
                  <a:gd name="connsiteY50" fmla="*/ 5091862 h 6858000"/>
                  <a:gd name="connsiteX51" fmla="*/ 853056 w 1339053"/>
                  <a:gd name="connsiteY51" fmla="*/ 5001787 h 6858000"/>
                  <a:gd name="connsiteX52" fmla="*/ 833979 w 1339053"/>
                  <a:gd name="connsiteY52" fmla="*/ 4978966 h 6858000"/>
                  <a:gd name="connsiteX53" fmla="*/ 796995 w 1339053"/>
                  <a:gd name="connsiteY53" fmla="*/ 4813768 h 6858000"/>
                  <a:gd name="connsiteX54" fmla="*/ 820590 w 1339053"/>
                  <a:gd name="connsiteY54" fmla="*/ 4764057 h 6858000"/>
                  <a:gd name="connsiteX55" fmla="*/ 864688 w 1339053"/>
                  <a:gd name="connsiteY55" fmla="*/ 4714752 h 6858000"/>
                  <a:gd name="connsiteX56" fmla="*/ 910485 w 1339053"/>
                  <a:gd name="connsiteY56" fmla="*/ 4590911 h 6858000"/>
                  <a:gd name="connsiteX57" fmla="*/ 911445 w 1339053"/>
                  <a:gd name="connsiteY57" fmla="*/ 4539571 h 6858000"/>
                  <a:gd name="connsiteX58" fmla="*/ 900285 w 1339053"/>
                  <a:gd name="connsiteY58" fmla="*/ 4445837 h 6858000"/>
                  <a:gd name="connsiteX59" fmla="*/ 863237 w 1339053"/>
                  <a:gd name="connsiteY59" fmla="*/ 4364703 h 6858000"/>
                  <a:gd name="connsiteX60" fmla="*/ 798070 w 1339053"/>
                  <a:gd name="connsiteY60" fmla="*/ 4243284 h 6858000"/>
                  <a:gd name="connsiteX61" fmla="*/ 817097 w 1339053"/>
                  <a:gd name="connsiteY61" fmla="*/ 4054750 h 6858000"/>
                  <a:gd name="connsiteX62" fmla="*/ 826251 w 1339053"/>
                  <a:gd name="connsiteY62" fmla="*/ 3982801 h 6858000"/>
                  <a:gd name="connsiteX63" fmla="*/ 836848 w 1339053"/>
                  <a:gd name="connsiteY63" fmla="*/ 3784939 h 6858000"/>
                  <a:gd name="connsiteX64" fmla="*/ 841285 w 1339053"/>
                  <a:gd name="connsiteY64" fmla="*/ 3766755 h 6858000"/>
                  <a:gd name="connsiteX65" fmla="*/ 841284 w 1339053"/>
                  <a:gd name="connsiteY65" fmla="*/ 3766755 h 6858000"/>
                  <a:gd name="connsiteX66" fmla="*/ 852925 w 1339053"/>
                  <a:gd name="connsiteY66" fmla="*/ 3719034 h 6858000"/>
                  <a:gd name="connsiteX67" fmla="*/ 857932 w 1339053"/>
                  <a:gd name="connsiteY67" fmla="*/ 3696880 h 6858000"/>
                  <a:gd name="connsiteX68" fmla="*/ 853534 w 1339053"/>
                  <a:gd name="connsiteY68" fmla="*/ 3507036 h 6858000"/>
                  <a:gd name="connsiteX69" fmla="*/ 850226 w 1339053"/>
                  <a:gd name="connsiteY69" fmla="*/ 3485839 h 6858000"/>
                  <a:gd name="connsiteX70" fmla="*/ 0 w 1339053"/>
                  <a:gd name="connsiteY70" fmla="*/ 0 h 6858000"/>
                  <a:gd name="connsiteX71" fmla="*/ 455609 w 1339053"/>
                  <a:gd name="connsiteY71" fmla="*/ 0 h 6858000"/>
                  <a:gd name="connsiteX72" fmla="*/ 459171 w 1339053"/>
                  <a:gd name="connsiteY72" fmla="*/ 72395 h 6858000"/>
                  <a:gd name="connsiteX73" fmla="*/ 460041 w 1339053"/>
                  <a:gd name="connsiteY73" fmla="*/ 131917 h 6858000"/>
                  <a:gd name="connsiteX74" fmla="*/ 504421 w 1339053"/>
                  <a:gd name="connsiteY74" fmla="*/ 389691 h 6858000"/>
                  <a:gd name="connsiteX75" fmla="*/ 582097 w 1339053"/>
                  <a:gd name="connsiteY75" fmla="*/ 634609 h 6858000"/>
                  <a:gd name="connsiteX76" fmla="*/ 702468 w 1339053"/>
                  <a:gd name="connsiteY76" fmla="*/ 834019 h 6858000"/>
                  <a:gd name="connsiteX77" fmla="*/ 729203 w 1339053"/>
                  <a:gd name="connsiteY77" fmla="*/ 887701 h 6858000"/>
                  <a:gd name="connsiteX78" fmla="*/ 743787 w 1339053"/>
                  <a:gd name="connsiteY78" fmla="*/ 1016355 h 6858000"/>
                  <a:gd name="connsiteX79" fmla="*/ 750083 w 1339053"/>
                  <a:gd name="connsiteY79" fmla="*/ 1128060 h 6858000"/>
                  <a:gd name="connsiteX80" fmla="*/ 768866 w 1339053"/>
                  <a:gd name="connsiteY80" fmla="*/ 1213431 h 6858000"/>
                  <a:gd name="connsiteX81" fmla="*/ 787802 w 1339053"/>
                  <a:gd name="connsiteY81" fmla="*/ 1286432 h 6858000"/>
                  <a:gd name="connsiteX82" fmla="*/ 842837 w 1339053"/>
                  <a:gd name="connsiteY82" fmla="*/ 1455511 h 6858000"/>
                  <a:gd name="connsiteX83" fmla="*/ 877988 w 1339053"/>
                  <a:gd name="connsiteY83" fmla="*/ 1634814 h 6858000"/>
                  <a:gd name="connsiteX84" fmla="*/ 941063 w 1339053"/>
                  <a:gd name="connsiteY84" fmla="*/ 1789731 h 6858000"/>
                  <a:gd name="connsiteX85" fmla="*/ 980124 w 1339053"/>
                  <a:gd name="connsiteY85" fmla="*/ 1857657 h 6858000"/>
                  <a:gd name="connsiteX86" fmla="*/ 984484 w 1339053"/>
                  <a:gd name="connsiteY86" fmla="*/ 1976384 h 6858000"/>
                  <a:gd name="connsiteX87" fmla="*/ 1007189 w 1339053"/>
                  <a:gd name="connsiteY87" fmla="*/ 2110650 h 6858000"/>
                  <a:gd name="connsiteX88" fmla="*/ 1039893 w 1339053"/>
                  <a:gd name="connsiteY88" fmla="*/ 2211041 h 6858000"/>
                  <a:gd name="connsiteX89" fmla="*/ 1059162 w 1339053"/>
                  <a:gd name="connsiteY89" fmla="*/ 2286682 h 6858000"/>
                  <a:gd name="connsiteX90" fmla="*/ 1070522 w 1339053"/>
                  <a:gd name="connsiteY90" fmla="*/ 2388667 h 6858000"/>
                  <a:gd name="connsiteX91" fmla="*/ 1093939 w 1339053"/>
                  <a:gd name="connsiteY91" fmla="*/ 2494653 h 6858000"/>
                  <a:gd name="connsiteX92" fmla="*/ 1112007 w 1339053"/>
                  <a:gd name="connsiteY92" fmla="*/ 2548197 h 6858000"/>
                  <a:gd name="connsiteX93" fmla="*/ 1138346 w 1339053"/>
                  <a:gd name="connsiteY93" fmla="*/ 2649163 h 6858000"/>
                  <a:gd name="connsiteX94" fmla="*/ 1160337 w 1339053"/>
                  <a:gd name="connsiteY94" fmla="*/ 2751608 h 6858000"/>
                  <a:gd name="connsiteX95" fmla="*/ 1165737 w 1339053"/>
                  <a:gd name="connsiteY95" fmla="*/ 2933012 h 6858000"/>
                  <a:gd name="connsiteX96" fmla="*/ 1202029 w 1339053"/>
                  <a:gd name="connsiteY96" fmla="*/ 3107873 h 6858000"/>
                  <a:gd name="connsiteX97" fmla="*/ 1225692 w 1339053"/>
                  <a:gd name="connsiteY97" fmla="*/ 3244974 h 6858000"/>
                  <a:gd name="connsiteX98" fmla="*/ 1243916 w 1339053"/>
                  <a:gd name="connsiteY98" fmla="*/ 3326221 h 6858000"/>
                  <a:gd name="connsiteX99" fmla="*/ 1293067 w 1339053"/>
                  <a:gd name="connsiteY99" fmla="*/ 3480219 h 6858000"/>
                  <a:gd name="connsiteX100" fmla="*/ 1308071 w 1339053"/>
                  <a:gd name="connsiteY100" fmla="*/ 3585182 h 6858000"/>
                  <a:gd name="connsiteX101" fmla="*/ 1295962 w 1339053"/>
                  <a:gd name="connsiteY101" fmla="*/ 3584708 h 6858000"/>
                  <a:gd name="connsiteX102" fmla="*/ 1118893 w 1339053"/>
                  <a:gd name="connsiteY102" fmla="*/ 3568330 h 6858000"/>
                  <a:gd name="connsiteX103" fmla="*/ 1094179 w 1339053"/>
                  <a:gd name="connsiteY103" fmla="*/ 3567566 h 6858000"/>
                  <a:gd name="connsiteX104" fmla="*/ 922719 w 1339053"/>
                  <a:gd name="connsiteY104" fmla="*/ 3516472 h 6858000"/>
                  <a:gd name="connsiteX105" fmla="*/ 877028 w 1339053"/>
                  <a:gd name="connsiteY105" fmla="*/ 3490955 h 6858000"/>
                  <a:gd name="connsiteX106" fmla="*/ 850533 w 1339053"/>
                  <a:gd name="connsiteY106" fmla="*/ 3481837 h 6858000"/>
                  <a:gd name="connsiteX107" fmla="*/ 852113 w 1339053"/>
                  <a:gd name="connsiteY107" fmla="*/ 3461170 h 6858000"/>
                  <a:gd name="connsiteX108" fmla="*/ 831383 w 1339053"/>
                  <a:gd name="connsiteY108" fmla="*/ 3399179 h 6858000"/>
                  <a:gd name="connsiteX109" fmla="*/ 743141 w 1339053"/>
                  <a:gd name="connsiteY109" fmla="*/ 3320580 h 6858000"/>
                  <a:gd name="connsiteX110" fmla="*/ 713221 w 1339053"/>
                  <a:gd name="connsiteY110" fmla="*/ 3251241 h 6858000"/>
                  <a:gd name="connsiteX111" fmla="*/ 697098 w 1339053"/>
                  <a:gd name="connsiteY111" fmla="*/ 3202528 h 6858000"/>
                  <a:gd name="connsiteX112" fmla="*/ 664820 w 1339053"/>
                  <a:gd name="connsiteY112" fmla="*/ 3154190 h 6858000"/>
                  <a:gd name="connsiteX113" fmla="*/ 572501 w 1339053"/>
                  <a:gd name="connsiteY113" fmla="*/ 3087312 h 6858000"/>
                  <a:gd name="connsiteX114" fmla="*/ 497703 w 1339053"/>
                  <a:gd name="connsiteY114" fmla="*/ 3005243 h 6858000"/>
                  <a:gd name="connsiteX115" fmla="*/ 476984 w 1339053"/>
                  <a:gd name="connsiteY115" fmla="*/ 2892751 h 6858000"/>
                  <a:gd name="connsiteX116" fmla="*/ 468947 w 1339053"/>
                  <a:gd name="connsiteY116" fmla="*/ 2824527 h 6858000"/>
                  <a:gd name="connsiteX117" fmla="*/ 569138 w 1339053"/>
                  <a:gd name="connsiteY117" fmla="*/ 2595026 h 6858000"/>
                  <a:gd name="connsiteX118" fmla="*/ 645397 w 1339053"/>
                  <a:gd name="connsiteY118" fmla="*/ 2440808 h 6858000"/>
                  <a:gd name="connsiteX119" fmla="*/ 651820 w 1339053"/>
                  <a:gd name="connsiteY119" fmla="*/ 2384384 h 6858000"/>
                  <a:gd name="connsiteX120" fmla="*/ 612994 w 1339053"/>
                  <a:gd name="connsiteY120" fmla="*/ 2207332 h 6858000"/>
                  <a:gd name="connsiteX121" fmla="*/ 620894 w 1339053"/>
                  <a:gd name="connsiteY121" fmla="*/ 2046679 h 6858000"/>
                  <a:gd name="connsiteX122" fmla="*/ 644614 w 1339053"/>
                  <a:gd name="connsiteY122" fmla="*/ 1931265 h 6858000"/>
                  <a:gd name="connsiteX123" fmla="*/ 665994 w 1339053"/>
                  <a:gd name="connsiteY123" fmla="*/ 1832337 h 6858000"/>
                  <a:gd name="connsiteX124" fmla="*/ 678276 w 1339053"/>
                  <a:gd name="connsiteY124" fmla="*/ 1709437 h 6858000"/>
                  <a:gd name="connsiteX125" fmla="*/ 672955 w 1339053"/>
                  <a:gd name="connsiteY125" fmla="*/ 1636123 h 6858000"/>
                  <a:gd name="connsiteX126" fmla="*/ 668480 w 1339053"/>
                  <a:gd name="connsiteY126" fmla="*/ 1520749 h 6858000"/>
                  <a:gd name="connsiteX127" fmla="*/ 653920 w 1339053"/>
                  <a:gd name="connsiteY127" fmla="*/ 1399437 h 6858000"/>
                  <a:gd name="connsiteX128" fmla="*/ 612686 w 1339053"/>
                  <a:gd name="connsiteY128" fmla="*/ 1296979 h 6858000"/>
                  <a:gd name="connsiteX129" fmla="*/ 570220 w 1339053"/>
                  <a:gd name="connsiteY129" fmla="*/ 1235618 h 6858000"/>
                  <a:gd name="connsiteX130" fmla="*/ 529736 w 1339053"/>
                  <a:gd name="connsiteY130" fmla="*/ 1081752 h 6858000"/>
                  <a:gd name="connsiteX131" fmla="*/ 414305 w 1339053"/>
                  <a:gd name="connsiteY131" fmla="*/ 918292 h 6858000"/>
                  <a:gd name="connsiteX132" fmla="*/ 373924 w 1339053"/>
                  <a:gd name="connsiteY132" fmla="*/ 825689 h 6858000"/>
                  <a:gd name="connsiteX133" fmla="*/ 368949 w 1339053"/>
                  <a:gd name="connsiteY133" fmla="*/ 778726 h 6858000"/>
                  <a:gd name="connsiteX134" fmla="*/ 347020 w 1339053"/>
                  <a:gd name="connsiteY134" fmla="*/ 694643 h 6858000"/>
                  <a:gd name="connsiteX135" fmla="*/ 327478 w 1339053"/>
                  <a:gd name="connsiteY135" fmla="*/ 642898 h 6858000"/>
                  <a:gd name="connsiteX136" fmla="*/ 243468 w 1339053"/>
                  <a:gd name="connsiteY136" fmla="*/ 491960 h 6858000"/>
                  <a:gd name="connsiteX137" fmla="*/ 218930 w 1339053"/>
                  <a:gd name="connsiteY137" fmla="*/ 446010 h 6858000"/>
                  <a:gd name="connsiteX138" fmla="*/ 180614 w 1339053"/>
                  <a:gd name="connsiteY138" fmla="*/ 354892 h 6858000"/>
                  <a:gd name="connsiteX139" fmla="*/ 171988 w 1339053"/>
                  <a:gd name="connsiteY139" fmla="*/ 317521 h 6858000"/>
                  <a:gd name="connsiteX140" fmla="*/ 139875 w 1339053"/>
                  <a:gd name="connsiteY140" fmla="*/ 246378 h 6858000"/>
                  <a:gd name="connsiteX141" fmla="*/ 51499 w 1339053"/>
                  <a:gd name="connsiteY141" fmla="*/ 73211 h 6858000"/>
                  <a:gd name="connsiteX142" fmla="*/ 19690 w 1339053"/>
                  <a:gd name="connsiteY142" fmla="*/ 3662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Lst>
                <a:rect l="l" t="t" r="r" b="b"/>
                <a:pathLst>
                  <a:path w="1339053" h="6858000">
                    <a:moveTo>
                      <a:pt x="850532" y="3481838"/>
                    </a:moveTo>
                    <a:lnTo>
                      <a:pt x="877027" y="3490955"/>
                    </a:lnTo>
                    <a:cubicBezTo>
                      <a:pt x="892941" y="3497986"/>
                      <a:pt x="908176" y="3506416"/>
                      <a:pt x="922718" y="3516472"/>
                    </a:cubicBezTo>
                    <a:cubicBezTo>
                      <a:pt x="967062" y="3547282"/>
                      <a:pt x="1027547" y="3564030"/>
                      <a:pt x="1094179" y="3567567"/>
                    </a:cubicBezTo>
                    <a:cubicBezTo>
                      <a:pt x="1102515" y="3567965"/>
                      <a:pt x="1113434" y="3565936"/>
                      <a:pt x="1118891" y="3568331"/>
                    </a:cubicBezTo>
                    <a:cubicBezTo>
                      <a:pt x="1180628" y="3594888"/>
                      <a:pt x="1237753" y="3586304"/>
                      <a:pt x="1295961" y="3584709"/>
                    </a:cubicBezTo>
                    <a:lnTo>
                      <a:pt x="1308070" y="3585183"/>
                    </a:lnTo>
                    <a:lnTo>
                      <a:pt x="1325263" y="3705453"/>
                    </a:lnTo>
                    <a:cubicBezTo>
                      <a:pt x="1328254" y="3727679"/>
                      <a:pt x="1331526" y="3749922"/>
                      <a:pt x="1334107" y="3772268"/>
                    </a:cubicBezTo>
                    <a:lnTo>
                      <a:pt x="1338203" y="3831076"/>
                    </a:lnTo>
                    <a:lnTo>
                      <a:pt x="1338805" y="3839709"/>
                    </a:lnTo>
                    <a:cubicBezTo>
                      <a:pt x="1339996" y="3932341"/>
                      <a:pt x="1336568" y="4025809"/>
                      <a:pt x="1335635" y="4118635"/>
                    </a:cubicBezTo>
                    <a:cubicBezTo>
                      <a:pt x="1335202" y="4148976"/>
                      <a:pt x="1338805" y="4178868"/>
                      <a:pt x="1337171" y="4209403"/>
                    </a:cubicBezTo>
                    <a:cubicBezTo>
                      <a:pt x="1335445" y="4242449"/>
                      <a:pt x="1327565" y="4276129"/>
                      <a:pt x="1325840" y="4309174"/>
                    </a:cubicBezTo>
                    <a:cubicBezTo>
                      <a:pt x="1322853" y="4364122"/>
                      <a:pt x="1323899" y="4418621"/>
                      <a:pt x="1321122" y="4473630"/>
                    </a:cubicBezTo>
                    <a:cubicBezTo>
                      <a:pt x="1315632" y="4579723"/>
                      <a:pt x="1309019" y="4685750"/>
                      <a:pt x="1302196" y="4791709"/>
                    </a:cubicBezTo>
                    <a:cubicBezTo>
                      <a:pt x="1300696" y="4814383"/>
                      <a:pt x="1294244" y="4837504"/>
                      <a:pt x="1293239" y="4860048"/>
                    </a:cubicBezTo>
                    <a:cubicBezTo>
                      <a:pt x="1290785" y="4919957"/>
                      <a:pt x="1289660" y="4979994"/>
                      <a:pt x="1288829" y="5039837"/>
                    </a:cubicBezTo>
                    <a:cubicBezTo>
                      <a:pt x="1288401" y="5076103"/>
                      <a:pt x="1290512" y="5112310"/>
                      <a:pt x="1289584" y="5148703"/>
                    </a:cubicBezTo>
                    <a:cubicBezTo>
                      <a:pt x="1288845" y="5177820"/>
                      <a:pt x="1286193" y="5207193"/>
                      <a:pt x="1282205" y="5236435"/>
                    </a:cubicBezTo>
                    <a:cubicBezTo>
                      <a:pt x="1278784" y="5261619"/>
                      <a:pt x="1270649" y="5286477"/>
                      <a:pt x="1268145" y="5311662"/>
                    </a:cubicBezTo>
                    <a:cubicBezTo>
                      <a:pt x="1261308" y="5379812"/>
                      <a:pt x="1256387" y="5447703"/>
                      <a:pt x="1250547" y="5515595"/>
                    </a:cubicBezTo>
                    <a:cubicBezTo>
                      <a:pt x="1248113" y="5542776"/>
                      <a:pt x="1244054" y="5570023"/>
                      <a:pt x="1243323" y="5596885"/>
                    </a:cubicBezTo>
                    <a:cubicBezTo>
                      <a:pt x="1241082" y="5668709"/>
                      <a:pt x="1241668" y="5740276"/>
                      <a:pt x="1238303" y="5812036"/>
                    </a:cubicBezTo>
                    <a:cubicBezTo>
                      <a:pt x="1235508" y="5871554"/>
                      <a:pt x="1228259" y="5931392"/>
                      <a:pt x="1223551" y="5991171"/>
                    </a:cubicBezTo>
                    <a:cubicBezTo>
                      <a:pt x="1221675" y="6016549"/>
                      <a:pt x="1222415" y="6041609"/>
                      <a:pt x="1219699" y="6066726"/>
                    </a:cubicBezTo>
                    <a:cubicBezTo>
                      <a:pt x="1213776" y="6123024"/>
                      <a:pt x="1205938" y="6179576"/>
                      <a:pt x="1199935" y="6236130"/>
                    </a:cubicBezTo>
                    <a:cubicBezTo>
                      <a:pt x="1196614" y="6268403"/>
                      <a:pt x="1198425" y="6301127"/>
                      <a:pt x="1192857" y="6333267"/>
                    </a:cubicBezTo>
                    <a:cubicBezTo>
                      <a:pt x="1179603" y="6409590"/>
                      <a:pt x="1163470" y="6485591"/>
                      <a:pt x="1148174" y="6561849"/>
                    </a:cubicBezTo>
                    <a:cubicBezTo>
                      <a:pt x="1132370" y="6640486"/>
                      <a:pt x="1117066" y="6719000"/>
                      <a:pt x="1100424" y="6797385"/>
                    </a:cubicBezTo>
                    <a:lnTo>
                      <a:pt x="1085621" y="6858000"/>
                    </a:lnTo>
                    <a:lnTo>
                      <a:pt x="932341" y="6858000"/>
                    </a:lnTo>
                    <a:lnTo>
                      <a:pt x="944496" y="6829656"/>
                    </a:lnTo>
                    <a:cubicBezTo>
                      <a:pt x="964836" y="6776399"/>
                      <a:pt x="953622" y="6744439"/>
                      <a:pt x="913239" y="6720119"/>
                    </a:cubicBezTo>
                    <a:cubicBezTo>
                      <a:pt x="890880" y="6706443"/>
                      <a:pt x="866986" y="6690318"/>
                      <a:pt x="870682" y="6655346"/>
                    </a:cubicBezTo>
                    <a:cubicBezTo>
                      <a:pt x="876846" y="6598274"/>
                      <a:pt x="889503" y="6540954"/>
                      <a:pt x="846442" y="6498594"/>
                    </a:cubicBezTo>
                    <a:cubicBezTo>
                      <a:pt x="862273" y="6487399"/>
                      <a:pt x="871751" y="6480449"/>
                      <a:pt x="881150" y="6473756"/>
                    </a:cubicBezTo>
                    <a:cubicBezTo>
                      <a:pt x="907245" y="6455292"/>
                      <a:pt x="930705" y="6407516"/>
                      <a:pt x="922470" y="6377035"/>
                    </a:cubicBezTo>
                    <a:cubicBezTo>
                      <a:pt x="910652" y="6332192"/>
                      <a:pt x="925705" y="6299028"/>
                      <a:pt x="955039" y="6268585"/>
                    </a:cubicBezTo>
                    <a:cubicBezTo>
                      <a:pt x="1003777" y="6217606"/>
                      <a:pt x="1017630" y="6148240"/>
                      <a:pt x="1024350" y="6083443"/>
                    </a:cubicBezTo>
                    <a:cubicBezTo>
                      <a:pt x="1029590" y="6034553"/>
                      <a:pt x="1028255" y="5980246"/>
                      <a:pt x="999696" y="5938416"/>
                    </a:cubicBezTo>
                    <a:cubicBezTo>
                      <a:pt x="990505" y="5925141"/>
                      <a:pt x="991039" y="5901884"/>
                      <a:pt x="988342" y="5882426"/>
                    </a:cubicBezTo>
                    <a:cubicBezTo>
                      <a:pt x="986229" y="5866254"/>
                      <a:pt x="984774" y="5849442"/>
                      <a:pt x="985444" y="5832438"/>
                    </a:cubicBezTo>
                    <a:cubicBezTo>
                      <a:pt x="986010" y="5814273"/>
                      <a:pt x="985042" y="5793656"/>
                      <a:pt x="992016" y="5777751"/>
                    </a:cubicBezTo>
                    <a:cubicBezTo>
                      <a:pt x="1012886" y="5729456"/>
                      <a:pt x="1014467" y="5686488"/>
                      <a:pt x="995028" y="5641832"/>
                    </a:cubicBezTo>
                    <a:cubicBezTo>
                      <a:pt x="984984" y="5618696"/>
                      <a:pt x="974301" y="5585771"/>
                      <a:pt x="981247" y="5562522"/>
                    </a:cubicBezTo>
                    <a:cubicBezTo>
                      <a:pt x="998041" y="5505913"/>
                      <a:pt x="997454" y="5454379"/>
                      <a:pt x="995131" y="5398075"/>
                    </a:cubicBezTo>
                    <a:cubicBezTo>
                      <a:pt x="993724" y="5361807"/>
                      <a:pt x="997229" y="5322258"/>
                      <a:pt x="997379" y="5283928"/>
                    </a:cubicBezTo>
                    <a:cubicBezTo>
                      <a:pt x="997473" y="5239095"/>
                      <a:pt x="1006631" y="5193105"/>
                      <a:pt x="979617" y="5157396"/>
                    </a:cubicBezTo>
                    <a:cubicBezTo>
                      <a:pt x="976728" y="5153402"/>
                      <a:pt x="978724" y="5144705"/>
                      <a:pt x="976441" y="5139485"/>
                    </a:cubicBezTo>
                    <a:cubicBezTo>
                      <a:pt x="969619" y="5122991"/>
                      <a:pt x="964828" y="5102888"/>
                      <a:pt x="953793" y="5091862"/>
                    </a:cubicBezTo>
                    <a:cubicBezTo>
                      <a:pt x="921506" y="5059884"/>
                      <a:pt x="886609" y="5031900"/>
                      <a:pt x="853056" y="5001787"/>
                    </a:cubicBezTo>
                    <a:cubicBezTo>
                      <a:pt x="845882" y="4995337"/>
                      <a:pt x="836325" y="4988437"/>
                      <a:pt x="833979" y="4978966"/>
                    </a:cubicBezTo>
                    <a:cubicBezTo>
                      <a:pt x="820602" y="4924328"/>
                      <a:pt x="808509" y="4869239"/>
                      <a:pt x="796995" y="4813768"/>
                    </a:cubicBezTo>
                    <a:cubicBezTo>
                      <a:pt x="792418" y="4791474"/>
                      <a:pt x="803209" y="4777314"/>
                      <a:pt x="820590" y="4764057"/>
                    </a:cubicBezTo>
                    <a:cubicBezTo>
                      <a:pt x="837188" y="4751123"/>
                      <a:pt x="855398" y="4734452"/>
                      <a:pt x="864688" y="4714752"/>
                    </a:cubicBezTo>
                    <a:cubicBezTo>
                      <a:pt x="883062" y="4675275"/>
                      <a:pt x="897521" y="4632902"/>
                      <a:pt x="910485" y="4590911"/>
                    </a:cubicBezTo>
                    <a:cubicBezTo>
                      <a:pt x="915338" y="4575199"/>
                      <a:pt x="912978" y="4556131"/>
                      <a:pt x="911445" y="4539571"/>
                    </a:cubicBezTo>
                    <a:cubicBezTo>
                      <a:pt x="908527" y="4508200"/>
                      <a:pt x="900999" y="4477659"/>
                      <a:pt x="900285" y="4445837"/>
                    </a:cubicBezTo>
                    <a:cubicBezTo>
                      <a:pt x="899539" y="4408923"/>
                      <a:pt x="887958" y="4383340"/>
                      <a:pt x="863237" y="4364703"/>
                    </a:cubicBezTo>
                    <a:cubicBezTo>
                      <a:pt x="826431" y="4336971"/>
                      <a:pt x="808536" y="4292507"/>
                      <a:pt x="798070" y="4243284"/>
                    </a:cubicBezTo>
                    <a:cubicBezTo>
                      <a:pt x="784617" y="4180721"/>
                      <a:pt x="805728" y="4117545"/>
                      <a:pt x="817097" y="4054750"/>
                    </a:cubicBezTo>
                    <a:cubicBezTo>
                      <a:pt x="821537" y="4030724"/>
                      <a:pt x="826632" y="4006057"/>
                      <a:pt x="826251" y="3982801"/>
                    </a:cubicBezTo>
                    <a:cubicBezTo>
                      <a:pt x="825347" y="3916709"/>
                      <a:pt x="825150" y="3850833"/>
                      <a:pt x="836848" y="3784939"/>
                    </a:cubicBezTo>
                    <a:lnTo>
                      <a:pt x="841285" y="3766755"/>
                    </a:lnTo>
                    <a:lnTo>
                      <a:pt x="841284" y="3766755"/>
                    </a:lnTo>
                    <a:lnTo>
                      <a:pt x="852925" y="3719034"/>
                    </a:lnTo>
                    <a:cubicBezTo>
                      <a:pt x="855152" y="3711822"/>
                      <a:pt x="856753" y="3704413"/>
                      <a:pt x="857932" y="3696880"/>
                    </a:cubicBezTo>
                    <a:cubicBezTo>
                      <a:pt x="868683" y="3631632"/>
                      <a:pt x="885300" y="3565939"/>
                      <a:pt x="853534" y="3507036"/>
                    </a:cubicBezTo>
                    <a:cubicBezTo>
                      <a:pt x="850623" y="3501622"/>
                      <a:pt x="849992" y="3494020"/>
                      <a:pt x="850226" y="3485839"/>
                    </a:cubicBezTo>
                    <a:close/>
                    <a:moveTo>
                      <a:pt x="0" y="0"/>
                    </a:moveTo>
                    <a:lnTo>
                      <a:pt x="455609" y="0"/>
                    </a:lnTo>
                    <a:lnTo>
                      <a:pt x="459171" y="72395"/>
                    </a:lnTo>
                    <a:cubicBezTo>
                      <a:pt x="459671" y="92301"/>
                      <a:pt x="456894" y="113171"/>
                      <a:pt x="460041" y="131917"/>
                    </a:cubicBezTo>
                    <a:cubicBezTo>
                      <a:pt x="474213" y="218122"/>
                      <a:pt x="492031" y="302910"/>
                      <a:pt x="504421" y="389691"/>
                    </a:cubicBezTo>
                    <a:cubicBezTo>
                      <a:pt x="517349" y="479177"/>
                      <a:pt x="539516" y="562489"/>
                      <a:pt x="582097" y="634609"/>
                    </a:cubicBezTo>
                    <a:cubicBezTo>
                      <a:pt x="621686" y="701573"/>
                      <a:pt x="662589" y="767248"/>
                      <a:pt x="702468" y="834019"/>
                    </a:cubicBezTo>
                    <a:cubicBezTo>
                      <a:pt x="712587" y="850968"/>
                      <a:pt x="725536" y="867665"/>
                      <a:pt x="729203" y="887701"/>
                    </a:cubicBezTo>
                    <a:cubicBezTo>
                      <a:pt x="736973" y="929321"/>
                      <a:pt x="740155" y="973193"/>
                      <a:pt x="743787" y="1016355"/>
                    </a:cubicBezTo>
                    <a:cubicBezTo>
                      <a:pt x="746786" y="1053398"/>
                      <a:pt x="745800" y="1091467"/>
                      <a:pt x="750083" y="1128060"/>
                    </a:cubicBezTo>
                    <a:cubicBezTo>
                      <a:pt x="753428" y="1157309"/>
                      <a:pt x="762038" y="1185083"/>
                      <a:pt x="768866" y="1213431"/>
                    </a:cubicBezTo>
                    <a:cubicBezTo>
                      <a:pt x="774767" y="1238107"/>
                      <a:pt x="778357" y="1264327"/>
                      <a:pt x="787802" y="1286432"/>
                    </a:cubicBezTo>
                    <a:cubicBezTo>
                      <a:pt x="810582" y="1340304"/>
                      <a:pt x="832653" y="1394242"/>
                      <a:pt x="842837" y="1455511"/>
                    </a:cubicBezTo>
                    <a:cubicBezTo>
                      <a:pt x="853049" y="1515944"/>
                      <a:pt x="867276" y="1574511"/>
                      <a:pt x="877988" y="1634814"/>
                    </a:cubicBezTo>
                    <a:cubicBezTo>
                      <a:pt x="888390" y="1693895"/>
                      <a:pt x="902813" y="1748857"/>
                      <a:pt x="941063" y="1789731"/>
                    </a:cubicBezTo>
                    <a:cubicBezTo>
                      <a:pt x="957906" y="1807908"/>
                      <a:pt x="975122" y="1831564"/>
                      <a:pt x="980124" y="1857657"/>
                    </a:cubicBezTo>
                    <a:cubicBezTo>
                      <a:pt x="987207" y="1894833"/>
                      <a:pt x="980788" y="1937150"/>
                      <a:pt x="984484" y="1976384"/>
                    </a:cubicBezTo>
                    <a:cubicBezTo>
                      <a:pt x="988781" y="2022576"/>
                      <a:pt x="988793" y="2074493"/>
                      <a:pt x="1007189" y="2110650"/>
                    </a:cubicBezTo>
                    <a:cubicBezTo>
                      <a:pt x="1023612" y="2142809"/>
                      <a:pt x="1034723" y="2173610"/>
                      <a:pt x="1039893" y="2211041"/>
                    </a:cubicBezTo>
                    <a:cubicBezTo>
                      <a:pt x="1043484" y="2237261"/>
                      <a:pt x="1057690" y="2260269"/>
                      <a:pt x="1059162" y="2286682"/>
                    </a:cubicBezTo>
                    <a:cubicBezTo>
                      <a:pt x="1061252" y="2321469"/>
                      <a:pt x="1060754" y="2355740"/>
                      <a:pt x="1070522" y="2388667"/>
                    </a:cubicBezTo>
                    <a:cubicBezTo>
                      <a:pt x="1080600" y="2422815"/>
                      <a:pt x="1085513" y="2459602"/>
                      <a:pt x="1093939" y="2494653"/>
                    </a:cubicBezTo>
                    <a:cubicBezTo>
                      <a:pt x="1098500" y="2513273"/>
                      <a:pt x="1106866" y="2529964"/>
                      <a:pt x="1112007" y="2548197"/>
                    </a:cubicBezTo>
                    <a:cubicBezTo>
                      <a:pt x="1121409" y="2581573"/>
                      <a:pt x="1130232" y="2615336"/>
                      <a:pt x="1138346" y="2649163"/>
                    </a:cubicBezTo>
                    <a:cubicBezTo>
                      <a:pt x="1146465" y="2682988"/>
                      <a:pt x="1157699" y="2716368"/>
                      <a:pt x="1160337" y="2751608"/>
                    </a:cubicBezTo>
                    <a:cubicBezTo>
                      <a:pt x="1164714" y="2811646"/>
                      <a:pt x="1159211" y="2873999"/>
                      <a:pt x="1165737" y="2933012"/>
                    </a:cubicBezTo>
                    <a:cubicBezTo>
                      <a:pt x="1172445" y="2992925"/>
                      <a:pt x="1185964" y="3051556"/>
                      <a:pt x="1202029" y="3107873"/>
                    </a:cubicBezTo>
                    <a:cubicBezTo>
                      <a:pt x="1214635" y="3152396"/>
                      <a:pt x="1227749" y="3194534"/>
                      <a:pt x="1225692" y="3244974"/>
                    </a:cubicBezTo>
                    <a:cubicBezTo>
                      <a:pt x="1224565" y="3273123"/>
                      <a:pt x="1231196" y="3305079"/>
                      <a:pt x="1243916" y="3326221"/>
                    </a:cubicBezTo>
                    <a:cubicBezTo>
                      <a:pt x="1271701" y="3372044"/>
                      <a:pt x="1285247" y="3423911"/>
                      <a:pt x="1293067" y="3480219"/>
                    </a:cubicBezTo>
                    <a:lnTo>
                      <a:pt x="1308071" y="3585182"/>
                    </a:lnTo>
                    <a:lnTo>
                      <a:pt x="1295962" y="3584708"/>
                    </a:lnTo>
                    <a:cubicBezTo>
                      <a:pt x="1237754" y="3586303"/>
                      <a:pt x="1180629" y="3594888"/>
                      <a:pt x="1118893" y="3568330"/>
                    </a:cubicBezTo>
                    <a:cubicBezTo>
                      <a:pt x="1113435" y="3565936"/>
                      <a:pt x="1102517" y="3567964"/>
                      <a:pt x="1094179" y="3567566"/>
                    </a:cubicBezTo>
                    <a:cubicBezTo>
                      <a:pt x="1027548" y="3564029"/>
                      <a:pt x="967064" y="3547281"/>
                      <a:pt x="922719" y="3516472"/>
                    </a:cubicBezTo>
                    <a:cubicBezTo>
                      <a:pt x="908178" y="3506414"/>
                      <a:pt x="892942" y="3497984"/>
                      <a:pt x="877028" y="3490955"/>
                    </a:cubicBezTo>
                    <a:lnTo>
                      <a:pt x="850533" y="3481837"/>
                    </a:lnTo>
                    <a:lnTo>
                      <a:pt x="852113" y="3461170"/>
                    </a:lnTo>
                    <a:cubicBezTo>
                      <a:pt x="854391" y="3434500"/>
                      <a:pt x="848474" y="3414331"/>
                      <a:pt x="831383" y="3399179"/>
                    </a:cubicBezTo>
                    <a:cubicBezTo>
                      <a:pt x="801767" y="3373388"/>
                      <a:pt x="773654" y="3344957"/>
                      <a:pt x="743141" y="3320580"/>
                    </a:cubicBezTo>
                    <a:cubicBezTo>
                      <a:pt x="722236" y="3303685"/>
                      <a:pt x="714543" y="3281842"/>
                      <a:pt x="713221" y="3251241"/>
                    </a:cubicBezTo>
                    <a:cubicBezTo>
                      <a:pt x="712555" y="3234106"/>
                      <a:pt x="704768" y="3217029"/>
                      <a:pt x="697098" y="3202528"/>
                    </a:cubicBezTo>
                    <a:cubicBezTo>
                      <a:pt x="687845" y="3184997"/>
                      <a:pt x="672212" y="3172554"/>
                      <a:pt x="664820" y="3154190"/>
                    </a:cubicBezTo>
                    <a:cubicBezTo>
                      <a:pt x="646169" y="3109209"/>
                      <a:pt x="616744" y="3087991"/>
                      <a:pt x="572501" y="3087312"/>
                    </a:cubicBezTo>
                    <a:cubicBezTo>
                      <a:pt x="533259" y="3086763"/>
                      <a:pt x="493731" y="3044085"/>
                      <a:pt x="497703" y="3005243"/>
                    </a:cubicBezTo>
                    <a:cubicBezTo>
                      <a:pt x="502030" y="2962279"/>
                      <a:pt x="490540" y="2928257"/>
                      <a:pt x="476984" y="2892751"/>
                    </a:cubicBezTo>
                    <a:cubicBezTo>
                      <a:pt x="469363" y="2872905"/>
                      <a:pt x="465404" y="2847135"/>
                      <a:pt x="468947" y="2824527"/>
                    </a:cubicBezTo>
                    <a:cubicBezTo>
                      <a:pt x="482188" y="2738605"/>
                      <a:pt x="520979" y="2665650"/>
                      <a:pt x="569138" y="2595026"/>
                    </a:cubicBezTo>
                    <a:cubicBezTo>
                      <a:pt x="600577" y="2548865"/>
                      <a:pt x="622260" y="2493483"/>
                      <a:pt x="645397" y="2440808"/>
                    </a:cubicBezTo>
                    <a:cubicBezTo>
                      <a:pt x="652529" y="2424387"/>
                      <a:pt x="655029" y="2401457"/>
                      <a:pt x="651820" y="2384384"/>
                    </a:cubicBezTo>
                    <a:cubicBezTo>
                      <a:pt x="640949" y="2324596"/>
                      <a:pt x="629163" y="2264805"/>
                      <a:pt x="612994" y="2207332"/>
                    </a:cubicBezTo>
                    <a:cubicBezTo>
                      <a:pt x="597678" y="2153787"/>
                      <a:pt x="601053" y="2099808"/>
                      <a:pt x="620894" y="2046679"/>
                    </a:cubicBezTo>
                    <a:cubicBezTo>
                      <a:pt x="635367" y="2007977"/>
                      <a:pt x="641110" y="1970814"/>
                      <a:pt x="644614" y="1931265"/>
                    </a:cubicBezTo>
                    <a:cubicBezTo>
                      <a:pt x="647465" y="1898285"/>
                      <a:pt x="653360" y="1862859"/>
                      <a:pt x="665994" y="1832337"/>
                    </a:cubicBezTo>
                    <a:cubicBezTo>
                      <a:pt x="683779" y="1789578"/>
                      <a:pt x="688928" y="1751381"/>
                      <a:pt x="678276" y="1709437"/>
                    </a:cubicBezTo>
                    <a:cubicBezTo>
                      <a:pt x="672576" y="1687079"/>
                      <a:pt x="673987" y="1660990"/>
                      <a:pt x="672955" y="1636123"/>
                    </a:cubicBezTo>
                    <a:cubicBezTo>
                      <a:pt x="671272" y="1597795"/>
                      <a:pt x="671867" y="1558758"/>
                      <a:pt x="668480" y="1520749"/>
                    </a:cubicBezTo>
                    <a:cubicBezTo>
                      <a:pt x="665050" y="1479903"/>
                      <a:pt x="655019" y="1440408"/>
                      <a:pt x="653920" y="1399437"/>
                    </a:cubicBezTo>
                    <a:cubicBezTo>
                      <a:pt x="652652" y="1355309"/>
                      <a:pt x="639893" y="1323154"/>
                      <a:pt x="612686" y="1296979"/>
                    </a:cubicBezTo>
                    <a:cubicBezTo>
                      <a:pt x="595576" y="1280408"/>
                      <a:pt x="578401" y="1259588"/>
                      <a:pt x="570220" y="1235618"/>
                    </a:cubicBezTo>
                    <a:cubicBezTo>
                      <a:pt x="553631" y="1186194"/>
                      <a:pt x="545669" y="1131821"/>
                      <a:pt x="529736" y="1081752"/>
                    </a:cubicBezTo>
                    <a:cubicBezTo>
                      <a:pt x="507466" y="1011390"/>
                      <a:pt x="481332" y="944631"/>
                      <a:pt x="414305" y="918292"/>
                    </a:cubicBezTo>
                    <a:cubicBezTo>
                      <a:pt x="377314" y="903769"/>
                      <a:pt x="368843" y="874065"/>
                      <a:pt x="373924" y="825689"/>
                    </a:cubicBezTo>
                    <a:cubicBezTo>
                      <a:pt x="375689" y="809590"/>
                      <a:pt x="376722" y="786203"/>
                      <a:pt x="368949" y="778726"/>
                    </a:cubicBezTo>
                    <a:cubicBezTo>
                      <a:pt x="345838" y="756354"/>
                      <a:pt x="349308" y="725824"/>
                      <a:pt x="347020" y="694643"/>
                    </a:cubicBezTo>
                    <a:cubicBezTo>
                      <a:pt x="345704" y="675894"/>
                      <a:pt x="339306" y="651346"/>
                      <a:pt x="327478" y="642898"/>
                    </a:cubicBezTo>
                    <a:cubicBezTo>
                      <a:pt x="279698" y="608395"/>
                      <a:pt x="263590" y="549247"/>
                      <a:pt x="243468" y="491960"/>
                    </a:cubicBezTo>
                    <a:cubicBezTo>
                      <a:pt x="237433" y="475142"/>
                      <a:pt x="230250" y="456843"/>
                      <a:pt x="218930" y="446010"/>
                    </a:cubicBezTo>
                    <a:cubicBezTo>
                      <a:pt x="194433" y="422927"/>
                      <a:pt x="180036" y="395344"/>
                      <a:pt x="180614" y="354892"/>
                    </a:cubicBezTo>
                    <a:cubicBezTo>
                      <a:pt x="180923" y="342010"/>
                      <a:pt x="176523" y="328798"/>
                      <a:pt x="171988" y="317521"/>
                    </a:cubicBezTo>
                    <a:cubicBezTo>
                      <a:pt x="162052" y="293291"/>
                      <a:pt x="148442" y="271315"/>
                      <a:pt x="139875" y="246378"/>
                    </a:cubicBezTo>
                    <a:cubicBezTo>
                      <a:pt x="117577" y="182780"/>
                      <a:pt x="95749" y="119890"/>
                      <a:pt x="51499" y="73211"/>
                    </a:cubicBezTo>
                    <a:cubicBezTo>
                      <a:pt x="40691" y="61834"/>
                      <a:pt x="29467" y="49763"/>
                      <a:pt x="19690" y="36621"/>
                    </a:cubicBezTo>
                    <a:close/>
                  </a:path>
                </a:pathLst>
              </a:custGeom>
              <a:blipFill dpi="0" rotWithShape="1">
                <a:blip r:embed="rId2">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pic>
        <p:nvPicPr>
          <p:cNvPr id="1026" name="Picture 2">
            <a:extLst>
              <a:ext uri="{FF2B5EF4-FFF2-40B4-BE49-F238E27FC236}">
                <a16:creationId xmlns:a16="http://schemas.microsoft.com/office/drawing/2014/main" id="{B184B613-15B8-FD87-928F-085D97EB7EB2}"/>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8351527" y="2242686"/>
            <a:ext cx="3426930" cy="19201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10990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912CCA-E521-11FE-A689-BA180B9FE35B}"/>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4000" b="1" kern="1200">
                <a:solidFill>
                  <a:srgbClr val="FFFFFF"/>
                </a:solidFill>
                <a:latin typeface="+mj-lt"/>
                <a:ea typeface="+mj-ea"/>
                <a:cs typeface="+mj-cs"/>
              </a:rPr>
              <a:t>Tesla</a:t>
            </a:r>
          </a:p>
        </p:txBody>
      </p:sp>
      <p:graphicFrame>
        <p:nvGraphicFramePr>
          <p:cNvPr id="13" name="Table 13">
            <a:extLst>
              <a:ext uri="{FF2B5EF4-FFF2-40B4-BE49-F238E27FC236}">
                <a16:creationId xmlns:a16="http://schemas.microsoft.com/office/drawing/2014/main" id="{D5479237-1D9C-51FE-EDA0-FC3EA69B4CDF}"/>
              </a:ext>
            </a:extLst>
          </p:cNvPr>
          <p:cNvGraphicFramePr>
            <a:graphicFrameLocks noGrp="1"/>
          </p:cNvGraphicFramePr>
          <p:nvPr>
            <p:ph idx="1"/>
            <p:extLst>
              <p:ext uri="{D42A27DB-BD31-4B8C-83A1-F6EECF244321}">
                <p14:modId xmlns:p14="http://schemas.microsoft.com/office/powerpoint/2010/main" val="1138066641"/>
              </p:ext>
            </p:extLst>
          </p:nvPr>
        </p:nvGraphicFramePr>
        <p:xfrm>
          <a:off x="1040640" y="1966293"/>
          <a:ext cx="10110719" cy="4452164"/>
        </p:xfrm>
        <a:graphic>
          <a:graphicData uri="http://schemas.openxmlformats.org/drawingml/2006/table">
            <a:tbl>
              <a:tblPr firstRow="1" bandRow="1">
                <a:tableStyleId>{5C22544A-7EE6-4342-B048-85BDC9FD1C3A}</a:tableStyleId>
              </a:tblPr>
              <a:tblGrid>
                <a:gridCol w="1932086">
                  <a:extLst>
                    <a:ext uri="{9D8B030D-6E8A-4147-A177-3AD203B41FA5}">
                      <a16:colId xmlns:a16="http://schemas.microsoft.com/office/drawing/2014/main" val="1295254937"/>
                    </a:ext>
                  </a:extLst>
                </a:gridCol>
                <a:gridCol w="2019558">
                  <a:extLst>
                    <a:ext uri="{9D8B030D-6E8A-4147-A177-3AD203B41FA5}">
                      <a16:colId xmlns:a16="http://schemas.microsoft.com/office/drawing/2014/main" val="676802091"/>
                    </a:ext>
                  </a:extLst>
                </a:gridCol>
                <a:gridCol w="2019558">
                  <a:extLst>
                    <a:ext uri="{9D8B030D-6E8A-4147-A177-3AD203B41FA5}">
                      <a16:colId xmlns:a16="http://schemas.microsoft.com/office/drawing/2014/main" val="997551510"/>
                    </a:ext>
                  </a:extLst>
                </a:gridCol>
                <a:gridCol w="2119959">
                  <a:extLst>
                    <a:ext uri="{9D8B030D-6E8A-4147-A177-3AD203B41FA5}">
                      <a16:colId xmlns:a16="http://schemas.microsoft.com/office/drawing/2014/main" val="223829862"/>
                    </a:ext>
                  </a:extLst>
                </a:gridCol>
                <a:gridCol w="2019558">
                  <a:extLst>
                    <a:ext uri="{9D8B030D-6E8A-4147-A177-3AD203B41FA5}">
                      <a16:colId xmlns:a16="http://schemas.microsoft.com/office/drawing/2014/main" val="2815835784"/>
                    </a:ext>
                  </a:extLst>
                </a:gridCol>
              </a:tblGrid>
              <a:tr h="348568">
                <a:tc>
                  <a:txBody>
                    <a:bodyPr/>
                    <a:lstStyle/>
                    <a:p>
                      <a:r>
                        <a:rPr lang="en-US" sz="1600"/>
                        <a:t>Models</a:t>
                      </a:r>
                    </a:p>
                  </a:txBody>
                  <a:tcPr marL="79220" marR="79220" marT="39610" marB="39610"/>
                </a:tc>
                <a:tc>
                  <a:txBody>
                    <a:bodyPr/>
                    <a:lstStyle/>
                    <a:p>
                      <a:r>
                        <a:rPr lang="en-US" sz="1600"/>
                        <a:t>Train r2 Score</a:t>
                      </a:r>
                    </a:p>
                  </a:txBody>
                  <a:tcPr marL="79220" marR="79220" marT="39610" marB="39610"/>
                </a:tc>
                <a:tc>
                  <a:txBody>
                    <a:bodyPr/>
                    <a:lstStyle/>
                    <a:p>
                      <a:r>
                        <a:rPr lang="en-US" sz="1600"/>
                        <a:t>Test r2 Score</a:t>
                      </a:r>
                    </a:p>
                  </a:txBody>
                  <a:tcPr marL="79220" marR="79220" marT="39610" marB="39610"/>
                </a:tc>
                <a:tc>
                  <a:txBody>
                    <a:bodyPr/>
                    <a:lstStyle/>
                    <a:p>
                      <a:r>
                        <a:rPr lang="en-US" sz="1600"/>
                        <a:t>Train RMSE </a:t>
                      </a:r>
                    </a:p>
                  </a:txBody>
                  <a:tcPr marL="79220" marR="79220" marT="39610" marB="39610"/>
                </a:tc>
                <a:tc>
                  <a:txBody>
                    <a:bodyPr/>
                    <a:lstStyle/>
                    <a:p>
                      <a:r>
                        <a:rPr lang="en-US" sz="1600"/>
                        <a:t>Test RMSE</a:t>
                      </a:r>
                    </a:p>
                  </a:txBody>
                  <a:tcPr marL="79220" marR="79220" marT="39610" marB="39610"/>
                </a:tc>
                <a:extLst>
                  <a:ext uri="{0D108BD9-81ED-4DB2-BD59-A6C34878D82A}">
                    <a16:rowId xmlns:a16="http://schemas.microsoft.com/office/drawing/2014/main" val="3922581478"/>
                  </a:ext>
                </a:extLst>
              </a:tr>
              <a:tr h="586228">
                <a:tc>
                  <a:txBody>
                    <a:bodyPr/>
                    <a:lstStyle/>
                    <a:p>
                      <a:r>
                        <a:rPr lang="en-US" sz="1600"/>
                        <a:t>Linear Regression</a:t>
                      </a:r>
                    </a:p>
                  </a:txBody>
                  <a:tcPr marL="79220" marR="79220" marT="39610" marB="39610"/>
                </a:tc>
                <a:tc>
                  <a:txBody>
                    <a:bodyPr/>
                    <a:lstStyle/>
                    <a:p>
                      <a:r>
                        <a:rPr lang="en-US" sz="1600" b="0" i="0" kern="1200">
                          <a:solidFill>
                            <a:schemeClr val="dk1"/>
                          </a:solidFill>
                          <a:effectLst/>
                          <a:latin typeface="+mn-lt"/>
                          <a:ea typeface="+mn-ea"/>
                          <a:cs typeface="+mn-cs"/>
                        </a:rPr>
                        <a:t>0.994772614097202</a:t>
                      </a:r>
                      <a:endParaRPr lang="en-US" sz="1600"/>
                    </a:p>
                  </a:txBody>
                  <a:tcPr marL="79220" marR="79220" marT="39610" marB="39610"/>
                </a:tc>
                <a:tc>
                  <a:txBody>
                    <a:bodyPr/>
                    <a:lstStyle/>
                    <a:p>
                      <a:r>
                        <a:rPr lang="en-US" sz="1600" b="0" i="0" kern="1200">
                          <a:solidFill>
                            <a:schemeClr val="dk1"/>
                          </a:solidFill>
                          <a:effectLst/>
                          <a:latin typeface="+mn-lt"/>
                          <a:ea typeface="+mn-ea"/>
                          <a:cs typeface="+mn-cs"/>
                        </a:rPr>
                        <a:t>0.9830506795185335</a:t>
                      </a:r>
                      <a:endParaRPr lang="en-US" sz="1600"/>
                    </a:p>
                  </a:txBody>
                  <a:tcPr marL="79220" marR="79220" marT="39610" marB="39610"/>
                </a:tc>
                <a:tc>
                  <a:txBody>
                    <a:bodyPr/>
                    <a:lstStyle/>
                    <a:p>
                      <a:r>
                        <a:rPr lang="en-US" sz="1600" b="0" i="0" kern="1200">
                          <a:solidFill>
                            <a:schemeClr val="dk1"/>
                          </a:solidFill>
                          <a:effectLst/>
                          <a:latin typeface="+mn-lt"/>
                          <a:ea typeface="+mn-ea"/>
                          <a:cs typeface="+mn-cs"/>
                        </a:rPr>
                        <a:t>0.6336236172297024</a:t>
                      </a:r>
                      <a:endParaRPr lang="en-US" sz="1600"/>
                    </a:p>
                  </a:txBody>
                  <a:tcPr marL="79220" marR="79220" marT="39610" marB="39610"/>
                </a:tc>
                <a:tc>
                  <a:txBody>
                    <a:bodyPr/>
                    <a:lstStyle/>
                    <a:p>
                      <a:r>
                        <a:rPr lang="en-US" sz="1600" b="0" i="0" kern="1200">
                          <a:solidFill>
                            <a:schemeClr val="dk1"/>
                          </a:solidFill>
                          <a:effectLst/>
                          <a:latin typeface="+mn-lt"/>
                          <a:ea typeface="+mn-ea"/>
                          <a:cs typeface="+mn-cs"/>
                        </a:rPr>
                        <a:t>1.1218927693568141</a:t>
                      </a:r>
                      <a:endParaRPr lang="en-US" sz="1600"/>
                    </a:p>
                  </a:txBody>
                  <a:tcPr marL="79220" marR="79220" marT="39610" marB="39610"/>
                </a:tc>
                <a:extLst>
                  <a:ext uri="{0D108BD9-81ED-4DB2-BD59-A6C34878D82A}">
                    <a16:rowId xmlns:a16="http://schemas.microsoft.com/office/drawing/2014/main" val="1821454787"/>
                  </a:ext>
                </a:extLst>
              </a:tr>
              <a:tr h="586228">
                <a:tc>
                  <a:txBody>
                    <a:bodyPr/>
                    <a:lstStyle/>
                    <a:p>
                      <a:r>
                        <a:rPr lang="en-US" sz="1600"/>
                        <a:t>Lasso Regression(L1)</a:t>
                      </a:r>
                    </a:p>
                  </a:txBody>
                  <a:tcPr marL="79220" marR="79220" marT="39610" marB="39610"/>
                </a:tc>
                <a:tc>
                  <a:txBody>
                    <a:bodyPr/>
                    <a:lstStyle/>
                    <a:p>
                      <a:r>
                        <a:rPr lang="en-US" sz="1600" b="0" i="0" kern="1200">
                          <a:solidFill>
                            <a:schemeClr val="dk1"/>
                          </a:solidFill>
                          <a:effectLst/>
                          <a:latin typeface="+mn-lt"/>
                          <a:ea typeface="+mn-ea"/>
                          <a:cs typeface="+mn-cs"/>
                        </a:rPr>
                        <a:t>0.9946950468318985</a:t>
                      </a:r>
                      <a:endParaRPr lang="en-US" sz="1600"/>
                    </a:p>
                  </a:txBody>
                  <a:tcPr marL="79220" marR="79220" marT="39610" marB="39610"/>
                </a:tc>
                <a:tc>
                  <a:txBody>
                    <a:bodyPr/>
                    <a:lstStyle/>
                    <a:p>
                      <a:r>
                        <a:rPr lang="en-US" sz="1600" b="0" i="0" kern="1200">
                          <a:solidFill>
                            <a:schemeClr val="dk1"/>
                          </a:solidFill>
                          <a:effectLst/>
                          <a:latin typeface="+mn-lt"/>
                          <a:ea typeface="+mn-ea"/>
                          <a:cs typeface="+mn-cs"/>
                        </a:rPr>
                        <a:t>0.9825854067535639</a:t>
                      </a:r>
                      <a:endParaRPr lang="en-US" sz="1600"/>
                    </a:p>
                  </a:txBody>
                  <a:tcPr marL="79220" marR="79220" marT="39610" marB="39610"/>
                </a:tc>
                <a:tc>
                  <a:txBody>
                    <a:bodyPr/>
                    <a:lstStyle/>
                    <a:p>
                      <a:r>
                        <a:rPr lang="en-US" sz="1600" b="0" i="0" kern="1200">
                          <a:solidFill>
                            <a:schemeClr val="dk1"/>
                          </a:solidFill>
                          <a:effectLst/>
                          <a:latin typeface="+mn-lt"/>
                          <a:ea typeface="+mn-ea"/>
                          <a:cs typeface="+mn-cs"/>
                        </a:rPr>
                        <a:t>0.6383073605447979</a:t>
                      </a:r>
                      <a:endParaRPr lang="en-US" sz="1600"/>
                    </a:p>
                  </a:txBody>
                  <a:tcPr marL="79220" marR="79220" marT="39610" marB="39610"/>
                </a:tc>
                <a:tc>
                  <a:txBody>
                    <a:bodyPr/>
                    <a:lstStyle/>
                    <a:p>
                      <a:r>
                        <a:rPr lang="en-US" sz="1600" b="0" i="0" kern="1200">
                          <a:solidFill>
                            <a:schemeClr val="dk1"/>
                          </a:solidFill>
                          <a:effectLst/>
                          <a:latin typeface="+mn-lt"/>
                          <a:ea typeface="+mn-ea"/>
                          <a:cs typeface="+mn-cs"/>
                        </a:rPr>
                        <a:t>1.1371869592993888</a:t>
                      </a:r>
                      <a:endParaRPr lang="en-US" sz="1600"/>
                    </a:p>
                  </a:txBody>
                  <a:tcPr marL="79220" marR="79220" marT="39610" marB="39610"/>
                </a:tc>
                <a:extLst>
                  <a:ext uri="{0D108BD9-81ED-4DB2-BD59-A6C34878D82A}">
                    <a16:rowId xmlns:a16="http://schemas.microsoft.com/office/drawing/2014/main" val="3909009838"/>
                  </a:ext>
                </a:extLst>
              </a:tr>
              <a:tr h="586228">
                <a:tc>
                  <a:txBody>
                    <a:bodyPr/>
                    <a:lstStyle/>
                    <a:p>
                      <a:r>
                        <a:rPr lang="en-US" sz="1600"/>
                        <a:t>Ridge Regression(L2)</a:t>
                      </a:r>
                    </a:p>
                  </a:txBody>
                  <a:tcPr marL="79220" marR="79220" marT="39610" marB="39610"/>
                </a:tc>
                <a:tc>
                  <a:txBody>
                    <a:bodyPr/>
                    <a:lstStyle/>
                    <a:p>
                      <a:r>
                        <a:rPr lang="en-US" sz="1600" b="0" i="0" kern="1200">
                          <a:solidFill>
                            <a:schemeClr val="dk1"/>
                          </a:solidFill>
                          <a:effectLst/>
                          <a:latin typeface="+mn-lt"/>
                          <a:ea typeface="+mn-ea"/>
                          <a:cs typeface="+mn-cs"/>
                        </a:rPr>
                        <a:t>0.9946931544300285</a:t>
                      </a:r>
                      <a:endParaRPr lang="en-US" sz="1600"/>
                    </a:p>
                  </a:txBody>
                  <a:tcPr marL="79220" marR="79220" marT="39610" marB="39610"/>
                </a:tc>
                <a:tc>
                  <a:txBody>
                    <a:bodyPr/>
                    <a:lstStyle/>
                    <a:p>
                      <a:r>
                        <a:rPr lang="en-US" sz="1600" b="0" i="0" kern="1200">
                          <a:solidFill>
                            <a:schemeClr val="dk1"/>
                          </a:solidFill>
                          <a:effectLst/>
                          <a:latin typeface="+mn-lt"/>
                          <a:ea typeface="+mn-ea"/>
                          <a:cs typeface="+mn-cs"/>
                        </a:rPr>
                        <a:t>0.9763783867433299</a:t>
                      </a:r>
                      <a:endParaRPr lang="en-US" sz="1600"/>
                    </a:p>
                  </a:txBody>
                  <a:tcPr marL="79220" marR="79220" marT="39610" marB="39610"/>
                </a:tc>
                <a:tc>
                  <a:txBody>
                    <a:bodyPr/>
                    <a:lstStyle/>
                    <a:p>
                      <a:r>
                        <a:rPr lang="en-US" sz="1600" b="0" i="0" kern="1200">
                          <a:solidFill>
                            <a:schemeClr val="dk1"/>
                          </a:solidFill>
                          <a:effectLst/>
                          <a:latin typeface="+mn-lt"/>
                          <a:ea typeface="+mn-ea"/>
                          <a:cs typeface="+mn-cs"/>
                        </a:rPr>
                        <a:t>0.6384212000358395</a:t>
                      </a:r>
                      <a:endParaRPr lang="en-US" sz="1600"/>
                    </a:p>
                  </a:txBody>
                  <a:tcPr marL="79220" marR="79220" marT="39610" marB="39610"/>
                </a:tc>
                <a:tc>
                  <a:txBody>
                    <a:bodyPr/>
                    <a:lstStyle/>
                    <a:p>
                      <a:r>
                        <a:rPr lang="en-US" sz="1600" b="0" i="0" kern="1200">
                          <a:solidFill>
                            <a:schemeClr val="dk1"/>
                          </a:solidFill>
                          <a:effectLst/>
                          <a:latin typeface="+mn-lt"/>
                          <a:ea typeface="+mn-ea"/>
                          <a:cs typeface="+mn-cs"/>
                        </a:rPr>
                        <a:t>1.3244329615297128</a:t>
                      </a:r>
                      <a:endParaRPr lang="en-US" sz="1600"/>
                    </a:p>
                  </a:txBody>
                  <a:tcPr marL="79220" marR="79220" marT="39610" marB="39610"/>
                </a:tc>
                <a:extLst>
                  <a:ext uri="{0D108BD9-81ED-4DB2-BD59-A6C34878D82A}">
                    <a16:rowId xmlns:a16="http://schemas.microsoft.com/office/drawing/2014/main" val="2621532993"/>
                  </a:ext>
                </a:extLst>
              </a:tr>
              <a:tr h="586228">
                <a:tc>
                  <a:txBody>
                    <a:bodyPr/>
                    <a:lstStyle/>
                    <a:p>
                      <a:r>
                        <a:rPr lang="en-US" sz="1600"/>
                        <a:t>Decision Tree Regressor</a:t>
                      </a:r>
                    </a:p>
                  </a:txBody>
                  <a:tcPr marL="79220" marR="79220" marT="39610" marB="39610"/>
                </a:tc>
                <a:tc>
                  <a:txBody>
                    <a:bodyPr/>
                    <a:lstStyle/>
                    <a:p>
                      <a:r>
                        <a:rPr lang="en-US" sz="1600" b="0" i="0" kern="1200">
                          <a:solidFill>
                            <a:schemeClr val="dk1"/>
                          </a:solidFill>
                          <a:effectLst/>
                          <a:latin typeface="+mn-lt"/>
                          <a:ea typeface="+mn-ea"/>
                          <a:cs typeface="+mn-cs"/>
                        </a:rPr>
                        <a:t>0.993047025908115</a:t>
                      </a:r>
                      <a:endParaRPr lang="en-US" sz="1600"/>
                    </a:p>
                  </a:txBody>
                  <a:tcPr marL="79220" marR="79220" marT="39610" marB="39610"/>
                </a:tc>
                <a:tc>
                  <a:txBody>
                    <a:bodyPr/>
                    <a:lstStyle/>
                    <a:p>
                      <a:r>
                        <a:rPr lang="en-US" sz="1600" b="0" i="0" kern="1200">
                          <a:solidFill>
                            <a:schemeClr val="dk1"/>
                          </a:solidFill>
                          <a:effectLst/>
                          <a:latin typeface="+mn-lt"/>
                          <a:ea typeface="+mn-ea"/>
                          <a:cs typeface="+mn-cs"/>
                        </a:rPr>
                        <a:t>0.6374335193722065</a:t>
                      </a:r>
                      <a:endParaRPr lang="en-US" sz="1600"/>
                    </a:p>
                  </a:txBody>
                  <a:tcPr marL="79220" marR="79220" marT="39610" marB="39610"/>
                </a:tc>
                <a:tc>
                  <a:txBody>
                    <a:bodyPr/>
                    <a:lstStyle/>
                    <a:p>
                      <a:r>
                        <a:rPr lang="en-US" sz="1600" b="0" i="0" kern="1200">
                          <a:solidFill>
                            <a:schemeClr val="dk1"/>
                          </a:solidFill>
                          <a:effectLst/>
                          <a:latin typeface="+mn-lt"/>
                          <a:ea typeface="+mn-ea"/>
                          <a:cs typeface="+mn-cs"/>
                        </a:rPr>
                        <a:t>0.7307593500630499</a:t>
                      </a:r>
                      <a:endParaRPr lang="en-US" sz="1600"/>
                    </a:p>
                  </a:txBody>
                  <a:tcPr marL="79220" marR="79220" marT="39610" marB="39610"/>
                </a:tc>
                <a:tc>
                  <a:txBody>
                    <a:bodyPr/>
                    <a:lstStyle/>
                    <a:p>
                      <a:r>
                        <a:rPr lang="en-US" sz="1600" b="0" i="0" kern="1200">
                          <a:solidFill>
                            <a:schemeClr val="dk1"/>
                          </a:solidFill>
                          <a:effectLst/>
                          <a:latin typeface="+mn-lt"/>
                          <a:ea typeface="+mn-ea"/>
                          <a:cs typeface="+mn-cs"/>
                        </a:rPr>
                        <a:t>5.188825058954258</a:t>
                      </a:r>
                      <a:endParaRPr lang="en-US" sz="1600"/>
                    </a:p>
                  </a:txBody>
                  <a:tcPr marL="79220" marR="79220" marT="39610" marB="39610"/>
                </a:tc>
                <a:extLst>
                  <a:ext uri="{0D108BD9-81ED-4DB2-BD59-A6C34878D82A}">
                    <a16:rowId xmlns:a16="http://schemas.microsoft.com/office/drawing/2014/main" val="2947953938"/>
                  </a:ext>
                </a:extLst>
              </a:tr>
              <a:tr h="586228">
                <a:tc>
                  <a:txBody>
                    <a:bodyPr/>
                    <a:lstStyle/>
                    <a:p>
                      <a:r>
                        <a:rPr lang="en-US" sz="1600"/>
                        <a:t>Random forest Regressor</a:t>
                      </a:r>
                    </a:p>
                  </a:txBody>
                  <a:tcPr marL="79220" marR="79220" marT="39610" marB="39610"/>
                </a:tc>
                <a:tc>
                  <a:txBody>
                    <a:bodyPr/>
                    <a:lstStyle/>
                    <a:p>
                      <a:r>
                        <a:rPr lang="en-US" sz="1600" b="0" i="0" kern="1200">
                          <a:solidFill>
                            <a:schemeClr val="dk1"/>
                          </a:solidFill>
                          <a:effectLst/>
                          <a:latin typeface="+mn-lt"/>
                          <a:ea typeface="+mn-ea"/>
                          <a:cs typeface="+mn-cs"/>
                        </a:rPr>
                        <a:t>0.9984652846145816</a:t>
                      </a:r>
                      <a:endParaRPr lang="en-US" sz="1600"/>
                    </a:p>
                  </a:txBody>
                  <a:tcPr marL="79220" marR="79220" marT="39610" marB="39610"/>
                </a:tc>
                <a:tc>
                  <a:txBody>
                    <a:bodyPr/>
                    <a:lstStyle/>
                    <a:p>
                      <a:r>
                        <a:rPr lang="en-US" sz="1600" b="0" i="0" kern="1200">
                          <a:solidFill>
                            <a:schemeClr val="dk1"/>
                          </a:solidFill>
                          <a:effectLst/>
                          <a:latin typeface="+mn-lt"/>
                          <a:ea typeface="+mn-ea"/>
                          <a:cs typeface="+mn-cs"/>
                        </a:rPr>
                        <a:t>0.5107446493885122</a:t>
                      </a:r>
                      <a:endParaRPr lang="en-US" sz="1600"/>
                    </a:p>
                  </a:txBody>
                  <a:tcPr marL="79220" marR="79220" marT="39610" marB="39610"/>
                </a:tc>
                <a:tc>
                  <a:txBody>
                    <a:bodyPr/>
                    <a:lstStyle/>
                    <a:p>
                      <a:r>
                        <a:rPr lang="en-US" sz="1600" b="0" i="0" kern="1200">
                          <a:solidFill>
                            <a:schemeClr val="dk1"/>
                          </a:solidFill>
                          <a:effectLst/>
                          <a:latin typeface="+mn-lt"/>
                          <a:ea typeface="+mn-ea"/>
                          <a:cs typeface="+mn-cs"/>
                        </a:rPr>
                        <a:t>0.34332307902574016</a:t>
                      </a:r>
                      <a:endParaRPr lang="en-US" sz="1600"/>
                    </a:p>
                  </a:txBody>
                  <a:tcPr marL="79220" marR="79220" marT="39610" marB="39610"/>
                </a:tc>
                <a:tc>
                  <a:txBody>
                    <a:bodyPr/>
                    <a:lstStyle/>
                    <a:p>
                      <a:r>
                        <a:rPr lang="en-US" sz="1600" b="0" i="0" kern="1200">
                          <a:solidFill>
                            <a:schemeClr val="dk1"/>
                          </a:solidFill>
                          <a:effectLst/>
                          <a:latin typeface="+mn-lt"/>
                          <a:ea typeface="+mn-ea"/>
                          <a:cs typeface="+mn-cs"/>
                        </a:rPr>
                        <a:t>6.027580166557075</a:t>
                      </a:r>
                      <a:endParaRPr lang="en-US" sz="1600"/>
                    </a:p>
                  </a:txBody>
                  <a:tcPr marL="79220" marR="79220" marT="39610" marB="39610"/>
                </a:tc>
                <a:extLst>
                  <a:ext uri="{0D108BD9-81ED-4DB2-BD59-A6C34878D82A}">
                    <a16:rowId xmlns:a16="http://schemas.microsoft.com/office/drawing/2014/main" val="2993936508"/>
                  </a:ext>
                </a:extLst>
              </a:tr>
              <a:tr h="586228">
                <a:tc>
                  <a:txBody>
                    <a:bodyPr/>
                    <a:lstStyle/>
                    <a:p>
                      <a:r>
                        <a:rPr lang="en-US" sz="1600"/>
                        <a:t>Gradient boost Regressor</a:t>
                      </a:r>
                    </a:p>
                  </a:txBody>
                  <a:tcPr marL="79220" marR="79220" marT="39610" marB="39610"/>
                </a:tc>
                <a:tc>
                  <a:txBody>
                    <a:bodyPr/>
                    <a:lstStyle/>
                    <a:p>
                      <a:r>
                        <a:rPr lang="en-US" sz="1600" b="0" i="0" kern="1200">
                          <a:solidFill>
                            <a:schemeClr val="dk1"/>
                          </a:solidFill>
                          <a:effectLst/>
                          <a:latin typeface="+mn-lt"/>
                          <a:ea typeface="+mn-ea"/>
                          <a:cs typeface="+mn-cs"/>
                        </a:rPr>
                        <a:t>0.9945407485283293</a:t>
                      </a:r>
                      <a:endParaRPr lang="en-US" sz="1600"/>
                    </a:p>
                  </a:txBody>
                  <a:tcPr marL="79220" marR="79220" marT="39610" marB="39610"/>
                </a:tc>
                <a:tc>
                  <a:txBody>
                    <a:bodyPr/>
                    <a:lstStyle/>
                    <a:p>
                      <a:r>
                        <a:rPr lang="en-US" sz="1600" b="0" i="0" kern="1200">
                          <a:solidFill>
                            <a:schemeClr val="dk1"/>
                          </a:solidFill>
                          <a:effectLst/>
                          <a:latin typeface="+mn-lt"/>
                          <a:ea typeface="+mn-ea"/>
                          <a:cs typeface="+mn-cs"/>
                        </a:rPr>
                        <a:t>0.624014070295468</a:t>
                      </a:r>
                      <a:endParaRPr lang="en-US" sz="1600"/>
                    </a:p>
                  </a:txBody>
                  <a:tcPr marL="79220" marR="79220" marT="39610" marB="39610"/>
                </a:tc>
                <a:tc>
                  <a:txBody>
                    <a:bodyPr/>
                    <a:lstStyle/>
                    <a:p>
                      <a:r>
                        <a:rPr lang="en-US" sz="1600" b="0" i="0" kern="1200">
                          <a:solidFill>
                            <a:schemeClr val="dk1"/>
                          </a:solidFill>
                          <a:effectLst/>
                          <a:latin typeface="+mn-lt"/>
                          <a:ea typeface="+mn-ea"/>
                          <a:cs typeface="+mn-cs"/>
                        </a:rPr>
                        <a:t>0.6475236352553474</a:t>
                      </a:r>
                      <a:endParaRPr lang="en-US" sz="1600"/>
                    </a:p>
                  </a:txBody>
                  <a:tcPr marL="79220" marR="79220" marT="39610" marB="39610"/>
                </a:tc>
                <a:tc>
                  <a:txBody>
                    <a:bodyPr/>
                    <a:lstStyle/>
                    <a:p>
                      <a:r>
                        <a:rPr lang="en-US" sz="1600" b="0" i="0" kern="1200">
                          <a:solidFill>
                            <a:schemeClr val="dk1"/>
                          </a:solidFill>
                          <a:effectLst/>
                          <a:latin typeface="+mn-lt"/>
                          <a:ea typeface="+mn-ea"/>
                          <a:cs typeface="+mn-cs"/>
                        </a:rPr>
                        <a:t>5.283977987000315</a:t>
                      </a:r>
                      <a:endParaRPr lang="en-US" sz="1600"/>
                    </a:p>
                  </a:txBody>
                  <a:tcPr marL="79220" marR="79220" marT="39610" marB="39610"/>
                </a:tc>
                <a:extLst>
                  <a:ext uri="{0D108BD9-81ED-4DB2-BD59-A6C34878D82A}">
                    <a16:rowId xmlns:a16="http://schemas.microsoft.com/office/drawing/2014/main" val="2786065583"/>
                  </a:ext>
                </a:extLst>
              </a:tr>
              <a:tr h="586228">
                <a:tc>
                  <a:txBody>
                    <a:bodyPr/>
                    <a:lstStyle/>
                    <a:p>
                      <a:r>
                        <a:rPr lang="en-US" sz="1600"/>
                        <a:t>Xgboost Regressor</a:t>
                      </a:r>
                    </a:p>
                  </a:txBody>
                  <a:tcPr marL="79220" marR="79220" marT="39610" marB="39610"/>
                </a:tc>
                <a:tc>
                  <a:txBody>
                    <a:bodyPr/>
                    <a:lstStyle/>
                    <a:p>
                      <a:r>
                        <a:rPr lang="en-US" sz="1600" b="0" i="0" kern="1200">
                          <a:solidFill>
                            <a:schemeClr val="dk1"/>
                          </a:solidFill>
                          <a:effectLst/>
                          <a:latin typeface="+mn-lt"/>
                          <a:ea typeface="+mn-ea"/>
                          <a:cs typeface="+mn-cs"/>
                        </a:rPr>
                        <a:t>0.9999194320971497</a:t>
                      </a:r>
                      <a:endParaRPr lang="en-US" sz="1600"/>
                    </a:p>
                  </a:txBody>
                  <a:tcPr marL="79220" marR="79220" marT="39610" marB="39610"/>
                </a:tc>
                <a:tc>
                  <a:txBody>
                    <a:bodyPr/>
                    <a:lstStyle/>
                    <a:p>
                      <a:r>
                        <a:rPr lang="en-US" sz="1600" b="0" i="0" kern="1200">
                          <a:solidFill>
                            <a:schemeClr val="dk1"/>
                          </a:solidFill>
                          <a:effectLst/>
                          <a:latin typeface="+mn-lt"/>
                          <a:ea typeface="+mn-ea"/>
                          <a:cs typeface="+mn-cs"/>
                        </a:rPr>
                        <a:t>0.7225146760271697</a:t>
                      </a:r>
                      <a:endParaRPr lang="en-US" sz="1600"/>
                    </a:p>
                  </a:txBody>
                  <a:tcPr marL="79220" marR="79220" marT="39610" marB="39610"/>
                </a:tc>
                <a:tc>
                  <a:txBody>
                    <a:bodyPr/>
                    <a:lstStyle/>
                    <a:p>
                      <a:r>
                        <a:rPr lang="en-US" sz="1600" b="0" i="0" kern="1200">
                          <a:solidFill>
                            <a:schemeClr val="dk1"/>
                          </a:solidFill>
                          <a:effectLst/>
                          <a:latin typeface="+mn-lt"/>
                          <a:ea typeface="+mn-ea"/>
                          <a:cs typeface="+mn-cs"/>
                        </a:rPr>
                        <a:t>0.0786629274945896</a:t>
                      </a:r>
                      <a:endParaRPr lang="en-US" sz="1600"/>
                    </a:p>
                  </a:txBody>
                  <a:tcPr marL="79220" marR="79220" marT="39610" marB="39610"/>
                </a:tc>
                <a:tc>
                  <a:txBody>
                    <a:bodyPr/>
                    <a:lstStyle/>
                    <a:p>
                      <a:r>
                        <a:rPr lang="en-US" sz="1600" b="0" i="0" kern="1200">
                          <a:solidFill>
                            <a:schemeClr val="dk1"/>
                          </a:solidFill>
                          <a:effectLst/>
                          <a:latin typeface="+mn-lt"/>
                          <a:ea typeface="+mn-ea"/>
                          <a:cs typeface="+mn-cs"/>
                        </a:rPr>
                        <a:t>4.539366125787609</a:t>
                      </a:r>
                      <a:endParaRPr lang="en-US" sz="1600"/>
                    </a:p>
                  </a:txBody>
                  <a:tcPr marL="79220" marR="79220" marT="39610" marB="39610"/>
                </a:tc>
                <a:extLst>
                  <a:ext uri="{0D108BD9-81ED-4DB2-BD59-A6C34878D82A}">
                    <a16:rowId xmlns:a16="http://schemas.microsoft.com/office/drawing/2014/main" val="2938010915"/>
                  </a:ext>
                </a:extLst>
              </a:tr>
            </a:tbl>
          </a:graphicData>
        </a:graphic>
      </p:graphicFrame>
    </p:spTree>
    <p:extLst>
      <p:ext uri="{BB962C8B-B14F-4D97-AF65-F5344CB8AC3E}">
        <p14:creationId xmlns:p14="http://schemas.microsoft.com/office/powerpoint/2010/main" val="3131786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84" name="Rectangle 3264">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85" name="Rectangle 3266">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86" name="Rectangle 3268">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87" name="Rectangle 3270">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70933BF-625E-FA88-D4E3-284715A4FDD9}"/>
              </a:ext>
            </a:extLst>
          </p:cNvPr>
          <p:cNvSpPr>
            <a:spLocks noGrp="1"/>
          </p:cNvSpPr>
          <p:nvPr>
            <p:ph type="title"/>
          </p:nvPr>
        </p:nvSpPr>
        <p:spPr>
          <a:xfrm>
            <a:off x="1371597" y="348865"/>
            <a:ext cx="10044023" cy="877729"/>
          </a:xfrm>
        </p:spPr>
        <p:txBody>
          <a:bodyPr anchor="ctr">
            <a:normAutofit/>
          </a:bodyPr>
          <a:lstStyle/>
          <a:p>
            <a:r>
              <a:rPr lang="en-US" sz="4000" b="1">
                <a:solidFill>
                  <a:srgbClr val="FFFFFF"/>
                </a:solidFill>
                <a:cs typeface="Calibri Light"/>
              </a:rPr>
              <a:t>Why Classifier Regressors have less Test r2 Score </a:t>
            </a:r>
            <a:endParaRPr lang="en-US" sz="4000">
              <a:solidFill>
                <a:srgbClr val="FFFFFF"/>
              </a:solidFill>
              <a:cs typeface="Calibri Light"/>
            </a:endParaRPr>
          </a:p>
          <a:p>
            <a:endParaRPr lang="en-US" sz="4000">
              <a:solidFill>
                <a:srgbClr val="FFFFFF"/>
              </a:solidFill>
              <a:cs typeface="Calibri Light"/>
            </a:endParaRPr>
          </a:p>
        </p:txBody>
      </p:sp>
      <p:graphicFrame>
        <p:nvGraphicFramePr>
          <p:cNvPr id="19" name="Diagram 19">
            <a:extLst>
              <a:ext uri="{FF2B5EF4-FFF2-40B4-BE49-F238E27FC236}">
                <a16:creationId xmlns:a16="http://schemas.microsoft.com/office/drawing/2014/main" id="{B4915F06-C347-FFC7-EBD2-E5BB4CB41839}"/>
              </a:ext>
            </a:extLst>
          </p:cNvPr>
          <p:cNvGraphicFramePr>
            <a:graphicFrameLocks noGrp="1"/>
          </p:cNvGraphicFramePr>
          <p:nvPr>
            <p:ph idx="1"/>
            <p:extLst>
              <p:ext uri="{D42A27DB-BD31-4B8C-83A1-F6EECF244321}">
                <p14:modId xmlns:p14="http://schemas.microsoft.com/office/powerpoint/2010/main" val="1033008548"/>
              </p:ext>
            </p:extLst>
          </p:nvPr>
        </p:nvGraphicFramePr>
        <p:xfrm>
          <a:off x="5336277" y="2112579"/>
          <a:ext cx="5645955"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259" name="TextBox 3258">
            <a:extLst>
              <a:ext uri="{FF2B5EF4-FFF2-40B4-BE49-F238E27FC236}">
                <a16:creationId xmlns:a16="http://schemas.microsoft.com/office/drawing/2014/main" id="{A934642C-B6E8-6AD6-357E-B78A293A8992}"/>
              </a:ext>
            </a:extLst>
          </p:cNvPr>
          <p:cNvSpPr txBox="1"/>
          <p:nvPr/>
        </p:nvSpPr>
        <p:spPr>
          <a:xfrm>
            <a:off x="6398930" y="3297478"/>
            <a:ext cx="1053185" cy="34996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850392">
              <a:spcAft>
                <a:spcPts val="600"/>
              </a:spcAft>
            </a:pPr>
            <a:r>
              <a:rPr lang="en-US" sz="1674" kern="1200">
                <a:solidFill>
                  <a:schemeClr val="tx1"/>
                </a:solidFill>
                <a:latin typeface="+mn-lt"/>
                <a:ea typeface="+mn-ea"/>
                <a:cs typeface="Calibri"/>
              </a:rPr>
              <a:t>      Yes</a:t>
            </a:r>
            <a:endParaRPr lang="en-US"/>
          </a:p>
        </p:txBody>
      </p:sp>
      <p:sp>
        <p:nvSpPr>
          <p:cNvPr id="3260" name="TextBox 3259">
            <a:extLst>
              <a:ext uri="{FF2B5EF4-FFF2-40B4-BE49-F238E27FC236}">
                <a16:creationId xmlns:a16="http://schemas.microsoft.com/office/drawing/2014/main" id="{55E78B56-E7BA-FA08-9975-723DE5A886FF}"/>
              </a:ext>
            </a:extLst>
          </p:cNvPr>
          <p:cNvSpPr txBox="1"/>
          <p:nvPr/>
        </p:nvSpPr>
        <p:spPr>
          <a:xfrm>
            <a:off x="9016405" y="3297478"/>
            <a:ext cx="724811" cy="34996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850392">
              <a:spcAft>
                <a:spcPts val="600"/>
              </a:spcAft>
            </a:pPr>
            <a:r>
              <a:rPr lang="en-US" sz="1674" kern="1200">
                <a:solidFill>
                  <a:schemeClr val="tx1"/>
                </a:solidFill>
                <a:latin typeface="+mn-lt"/>
                <a:ea typeface="+mn-ea"/>
                <a:cs typeface="Calibri"/>
              </a:rPr>
              <a:t>No</a:t>
            </a:r>
            <a:endParaRPr lang="en-US"/>
          </a:p>
        </p:txBody>
      </p:sp>
      <p:sp>
        <p:nvSpPr>
          <p:cNvPr id="6" name="TextBox 5">
            <a:extLst>
              <a:ext uri="{FF2B5EF4-FFF2-40B4-BE49-F238E27FC236}">
                <a16:creationId xmlns:a16="http://schemas.microsoft.com/office/drawing/2014/main" id="{400B8F43-A6C4-1A6C-EC97-887616A81F36}"/>
              </a:ext>
            </a:extLst>
          </p:cNvPr>
          <p:cNvSpPr txBox="1"/>
          <p:nvPr/>
        </p:nvSpPr>
        <p:spPr>
          <a:xfrm>
            <a:off x="1233708" y="2310535"/>
            <a:ext cx="2982500" cy="3853106"/>
          </a:xfrm>
          <a:prstGeom prst="rect">
            <a:avLst/>
          </a:prstGeom>
          <a:noFill/>
        </p:spPr>
        <p:txBody>
          <a:bodyPr wrap="square" rtlCol="0">
            <a:spAutoFit/>
          </a:bodyPr>
          <a:lstStyle/>
          <a:p>
            <a:pPr marL="265748" indent="-265748" defTabSz="850392">
              <a:spcAft>
                <a:spcPts val="600"/>
              </a:spcAft>
              <a:buFont typeface="Arial" panose="020B0604020202020204" pitchFamily="34" charset="0"/>
              <a:buChar char="•"/>
            </a:pPr>
            <a:r>
              <a:rPr lang="en-US" sz="1674" kern="1200" dirty="0">
                <a:solidFill>
                  <a:srgbClr val="374151"/>
                </a:solidFill>
                <a:latin typeface="Söhne"/>
                <a:ea typeface="+mn-ea"/>
                <a:cs typeface="+mn-cs"/>
              </a:rPr>
              <a:t>Rather than splitting the data randomly for training and testing, we used 2015 to 2018 as our training data and 2019 as our testing data. This decision was made in consideration of real-world scenarios.</a:t>
            </a:r>
          </a:p>
          <a:p>
            <a:pPr marL="265748" indent="-265748" defTabSz="850392">
              <a:spcAft>
                <a:spcPts val="600"/>
              </a:spcAft>
              <a:buFont typeface="Arial" panose="020B0604020202020204" pitchFamily="34" charset="0"/>
              <a:buChar char="•"/>
            </a:pPr>
            <a:r>
              <a:rPr lang="en-US" sz="1674" kern="1200" dirty="0">
                <a:solidFill>
                  <a:srgbClr val="374151"/>
                </a:solidFill>
                <a:latin typeface="Söhne"/>
                <a:ea typeface="+mn-ea"/>
                <a:cs typeface="+mn-cs"/>
              </a:rPr>
              <a:t>Due to this, tree-based regressors are getting imbalanced. </a:t>
            </a:r>
          </a:p>
          <a:p>
            <a:pPr marL="265748" indent="-265748" defTabSz="850392">
              <a:spcAft>
                <a:spcPts val="600"/>
              </a:spcAft>
              <a:buFont typeface="Arial" panose="020B0604020202020204" pitchFamily="34" charset="0"/>
              <a:buChar char="•"/>
            </a:pPr>
            <a:r>
              <a:rPr lang="en-US" sz="1674" kern="1200" dirty="0">
                <a:solidFill>
                  <a:srgbClr val="374151"/>
                </a:solidFill>
                <a:latin typeface="Söhne"/>
                <a:ea typeface="+mn-ea"/>
                <a:cs typeface="+mn-cs"/>
              </a:rPr>
              <a:t>Developing an incremental learning model can help address these issues.</a:t>
            </a:r>
            <a:endParaRPr lang="en-US" dirty="0">
              <a:solidFill>
                <a:srgbClr val="374151"/>
              </a:solidFill>
              <a:latin typeface="Söhne"/>
            </a:endParaRPr>
          </a:p>
        </p:txBody>
      </p:sp>
    </p:spTree>
    <p:extLst>
      <p:ext uri="{BB962C8B-B14F-4D97-AF65-F5344CB8AC3E}">
        <p14:creationId xmlns:p14="http://schemas.microsoft.com/office/powerpoint/2010/main" val="21835725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912CCA-E521-11FE-A689-BA180B9FE35B}"/>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4000" b="1" kern="1200">
                <a:solidFill>
                  <a:srgbClr val="FFFFFF"/>
                </a:solidFill>
                <a:latin typeface="+mj-lt"/>
                <a:ea typeface="+mj-ea"/>
                <a:cs typeface="+mj-cs"/>
              </a:rPr>
              <a:t>Microsoft</a:t>
            </a:r>
          </a:p>
        </p:txBody>
      </p:sp>
      <p:graphicFrame>
        <p:nvGraphicFramePr>
          <p:cNvPr id="13" name="Table 13">
            <a:extLst>
              <a:ext uri="{FF2B5EF4-FFF2-40B4-BE49-F238E27FC236}">
                <a16:creationId xmlns:a16="http://schemas.microsoft.com/office/drawing/2014/main" id="{D5479237-1D9C-51FE-EDA0-FC3EA69B4CDF}"/>
              </a:ext>
            </a:extLst>
          </p:cNvPr>
          <p:cNvGraphicFramePr>
            <a:graphicFrameLocks noGrp="1"/>
          </p:cNvGraphicFramePr>
          <p:nvPr>
            <p:ph idx="1"/>
            <p:extLst>
              <p:ext uri="{D42A27DB-BD31-4B8C-83A1-F6EECF244321}">
                <p14:modId xmlns:p14="http://schemas.microsoft.com/office/powerpoint/2010/main" val="3054358706"/>
              </p:ext>
            </p:extLst>
          </p:nvPr>
        </p:nvGraphicFramePr>
        <p:xfrm>
          <a:off x="1093586" y="1966293"/>
          <a:ext cx="10004829" cy="4452161"/>
        </p:xfrm>
        <a:graphic>
          <a:graphicData uri="http://schemas.openxmlformats.org/drawingml/2006/table">
            <a:tbl>
              <a:tblPr firstRow="1" bandRow="1">
                <a:tableStyleId>{5C22544A-7EE6-4342-B048-85BDC9FD1C3A}</a:tableStyleId>
              </a:tblPr>
              <a:tblGrid>
                <a:gridCol w="2183203">
                  <a:extLst>
                    <a:ext uri="{9D8B030D-6E8A-4147-A177-3AD203B41FA5}">
                      <a16:colId xmlns:a16="http://schemas.microsoft.com/office/drawing/2014/main" val="1295254937"/>
                    </a:ext>
                  </a:extLst>
                </a:gridCol>
                <a:gridCol w="1917216">
                  <a:extLst>
                    <a:ext uri="{9D8B030D-6E8A-4147-A177-3AD203B41FA5}">
                      <a16:colId xmlns:a16="http://schemas.microsoft.com/office/drawing/2014/main" val="676802091"/>
                    </a:ext>
                  </a:extLst>
                </a:gridCol>
                <a:gridCol w="1974665">
                  <a:extLst>
                    <a:ext uri="{9D8B030D-6E8A-4147-A177-3AD203B41FA5}">
                      <a16:colId xmlns:a16="http://schemas.microsoft.com/office/drawing/2014/main" val="997551510"/>
                    </a:ext>
                  </a:extLst>
                </a:gridCol>
                <a:gridCol w="2012529">
                  <a:extLst>
                    <a:ext uri="{9D8B030D-6E8A-4147-A177-3AD203B41FA5}">
                      <a16:colId xmlns:a16="http://schemas.microsoft.com/office/drawing/2014/main" val="223829862"/>
                    </a:ext>
                  </a:extLst>
                </a:gridCol>
                <a:gridCol w="1917216">
                  <a:extLst>
                    <a:ext uri="{9D8B030D-6E8A-4147-A177-3AD203B41FA5}">
                      <a16:colId xmlns:a16="http://schemas.microsoft.com/office/drawing/2014/main" val="2815835784"/>
                    </a:ext>
                  </a:extLst>
                </a:gridCol>
              </a:tblGrid>
              <a:tr h="330904">
                <a:tc>
                  <a:txBody>
                    <a:bodyPr/>
                    <a:lstStyle/>
                    <a:p>
                      <a:r>
                        <a:rPr lang="en-US" sz="1500"/>
                        <a:t>Models</a:t>
                      </a:r>
                    </a:p>
                  </a:txBody>
                  <a:tcPr marL="75205" marR="75205" marT="37603" marB="37603"/>
                </a:tc>
                <a:tc>
                  <a:txBody>
                    <a:bodyPr/>
                    <a:lstStyle/>
                    <a:p>
                      <a:r>
                        <a:rPr lang="en-US" sz="1500"/>
                        <a:t>Train r2 Score</a:t>
                      </a:r>
                    </a:p>
                  </a:txBody>
                  <a:tcPr marL="75205" marR="75205" marT="37603" marB="37603"/>
                </a:tc>
                <a:tc>
                  <a:txBody>
                    <a:bodyPr/>
                    <a:lstStyle/>
                    <a:p>
                      <a:r>
                        <a:rPr lang="en-US" sz="1500"/>
                        <a:t>Test r2 Score</a:t>
                      </a:r>
                    </a:p>
                  </a:txBody>
                  <a:tcPr marL="75205" marR="75205" marT="37603" marB="37603"/>
                </a:tc>
                <a:tc>
                  <a:txBody>
                    <a:bodyPr/>
                    <a:lstStyle/>
                    <a:p>
                      <a:r>
                        <a:rPr lang="en-US" sz="1500"/>
                        <a:t>Train RMSE </a:t>
                      </a:r>
                    </a:p>
                  </a:txBody>
                  <a:tcPr marL="75205" marR="75205" marT="37603" marB="37603"/>
                </a:tc>
                <a:tc>
                  <a:txBody>
                    <a:bodyPr/>
                    <a:lstStyle/>
                    <a:p>
                      <a:r>
                        <a:rPr lang="en-US" sz="1500"/>
                        <a:t>Test RMSE</a:t>
                      </a:r>
                    </a:p>
                  </a:txBody>
                  <a:tcPr marL="75205" marR="75205" marT="37603" marB="37603"/>
                </a:tc>
                <a:extLst>
                  <a:ext uri="{0D108BD9-81ED-4DB2-BD59-A6C34878D82A}">
                    <a16:rowId xmlns:a16="http://schemas.microsoft.com/office/drawing/2014/main" val="3922581478"/>
                  </a:ext>
                </a:extLst>
              </a:tr>
              <a:tr h="556520">
                <a:tc>
                  <a:txBody>
                    <a:bodyPr/>
                    <a:lstStyle/>
                    <a:p>
                      <a:r>
                        <a:rPr lang="en-US" sz="1500"/>
                        <a:t>Linear Regression</a:t>
                      </a:r>
                    </a:p>
                  </a:txBody>
                  <a:tcPr marL="75205" marR="75205" marT="37603" marB="37603"/>
                </a:tc>
                <a:tc>
                  <a:txBody>
                    <a:bodyPr/>
                    <a:lstStyle/>
                    <a:p>
                      <a:r>
                        <a:rPr lang="en-US" sz="1500" b="0" i="0" kern="1200">
                          <a:solidFill>
                            <a:schemeClr val="dk1"/>
                          </a:solidFill>
                          <a:effectLst/>
                          <a:latin typeface="+mn-lt"/>
                          <a:ea typeface="+mn-ea"/>
                          <a:cs typeface="+mn-cs"/>
                        </a:rPr>
                        <a:t>0.9947042213414082</a:t>
                      </a:r>
                      <a:endParaRPr lang="en-US" sz="1500"/>
                    </a:p>
                  </a:txBody>
                  <a:tcPr marL="75205" marR="75205" marT="37603" marB="37603"/>
                </a:tc>
                <a:tc>
                  <a:txBody>
                    <a:bodyPr/>
                    <a:lstStyle/>
                    <a:p>
                      <a:pPr lvl="0">
                        <a:buNone/>
                      </a:pPr>
                      <a:r>
                        <a:rPr lang="en-US" sz="1500" b="0" i="0" u="none" strike="noStrike" kern="1200" noProof="0">
                          <a:effectLst/>
                        </a:rPr>
                        <a:t>0.9839078959557717</a:t>
                      </a:r>
                      <a:endParaRPr lang="en-US" sz="1500"/>
                    </a:p>
                  </a:txBody>
                  <a:tcPr marL="75205" marR="75205" marT="37603" marB="37603"/>
                </a:tc>
                <a:tc>
                  <a:txBody>
                    <a:bodyPr/>
                    <a:lstStyle/>
                    <a:p>
                      <a:r>
                        <a:rPr lang="en-US" sz="1500" b="0" i="0" kern="1200">
                          <a:solidFill>
                            <a:schemeClr val="dk1"/>
                          </a:solidFill>
                          <a:effectLst/>
                          <a:latin typeface="+mn-lt"/>
                          <a:ea typeface="+mn-ea"/>
                          <a:cs typeface="+mn-cs"/>
                        </a:rPr>
                        <a:t>1.143784423655566</a:t>
                      </a:r>
                      <a:endParaRPr lang="en-US" sz="1500"/>
                    </a:p>
                  </a:txBody>
                  <a:tcPr marL="75205" marR="75205" marT="37603" marB="37603"/>
                </a:tc>
                <a:tc>
                  <a:txBody>
                    <a:bodyPr/>
                    <a:lstStyle/>
                    <a:p>
                      <a:pPr lvl="0">
                        <a:buNone/>
                      </a:pPr>
                      <a:r>
                        <a:rPr lang="en-US" sz="1500" b="0" i="0" u="none" strike="noStrike" kern="1200" noProof="0">
                          <a:effectLst/>
                        </a:rPr>
                        <a:t>1.8966318764377934</a:t>
                      </a:r>
                      <a:endParaRPr lang="en-US" sz="1500"/>
                    </a:p>
                  </a:txBody>
                  <a:tcPr marL="75205" marR="75205" marT="37603" marB="37603"/>
                </a:tc>
                <a:extLst>
                  <a:ext uri="{0D108BD9-81ED-4DB2-BD59-A6C34878D82A}">
                    <a16:rowId xmlns:a16="http://schemas.microsoft.com/office/drawing/2014/main" val="1821454787"/>
                  </a:ext>
                </a:extLst>
              </a:tr>
              <a:tr h="556520">
                <a:tc>
                  <a:txBody>
                    <a:bodyPr/>
                    <a:lstStyle/>
                    <a:p>
                      <a:r>
                        <a:rPr lang="en-US" sz="1500"/>
                        <a:t>Lasso Regression(L1)</a:t>
                      </a:r>
                    </a:p>
                  </a:txBody>
                  <a:tcPr marL="75205" marR="75205" marT="37603" marB="37603"/>
                </a:tc>
                <a:tc>
                  <a:txBody>
                    <a:bodyPr/>
                    <a:lstStyle/>
                    <a:p>
                      <a:pPr lvl="0">
                        <a:buNone/>
                      </a:pPr>
                      <a:r>
                        <a:rPr lang="en-US" sz="1500" b="0" i="0" u="none" strike="noStrike" kern="1200" noProof="0">
                          <a:effectLst/>
                        </a:rPr>
                        <a:t>0.997183072571696</a:t>
                      </a:r>
                      <a:endParaRPr lang="en-US" sz="1500"/>
                    </a:p>
                  </a:txBody>
                  <a:tcPr marL="75205" marR="75205" marT="37603" marB="37603"/>
                </a:tc>
                <a:tc>
                  <a:txBody>
                    <a:bodyPr/>
                    <a:lstStyle/>
                    <a:p>
                      <a:pPr lvl="0">
                        <a:buNone/>
                      </a:pPr>
                      <a:r>
                        <a:rPr lang="en-US" sz="1500" b="0" i="0" u="none" strike="noStrike" kern="1200" noProof="0">
                          <a:effectLst/>
                        </a:rPr>
                        <a:t>0.9838973077643883</a:t>
                      </a:r>
                      <a:endParaRPr lang="en-US" sz="1500"/>
                    </a:p>
                  </a:txBody>
                  <a:tcPr marL="75205" marR="75205" marT="37603" marB="37603"/>
                </a:tc>
                <a:tc>
                  <a:txBody>
                    <a:bodyPr/>
                    <a:lstStyle/>
                    <a:p>
                      <a:pPr lvl="0">
                        <a:buNone/>
                      </a:pPr>
                      <a:r>
                        <a:rPr lang="en-US" sz="1500" b="0" i="0" u="none" strike="noStrike" kern="1200" noProof="0">
                          <a:effectLst/>
                        </a:rPr>
                        <a:t>1.1438837888118345</a:t>
                      </a:r>
                      <a:endParaRPr lang="en-US" sz="1500"/>
                    </a:p>
                  </a:txBody>
                  <a:tcPr marL="75205" marR="75205" marT="37603" marB="37603"/>
                </a:tc>
                <a:tc>
                  <a:txBody>
                    <a:bodyPr/>
                    <a:lstStyle/>
                    <a:p>
                      <a:pPr lvl="0">
                        <a:buNone/>
                      </a:pPr>
                      <a:r>
                        <a:rPr lang="en-US" sz="1500" b="0" i="0" u="none" strike="noStrike" kern="1200" noProof="0">
                          <a:effectLst/>
                        </a:rPr>
                        <a:t>1.8972557413773554</a:t>
                      </a:r>
                      <a:endParaRPr lang="en-US" sz="1500"/>
                    </a:p>
                  </a:txBody>
                  <a:tcPr marL="75205" marR="75205" marT="37603" marB="37603"/>
                </a:tc>
                <a:extLst>
                  <a:ext uri="{0D108BD9-81ED-4DB2-BD59-A6C34878D82A}">
                    <a16:rowId xmlns:a16="http://schemas.microsoft.com/office/drawing/2014/main" val="3909009838"/>
                  </a:ext>
                </a:extLst>
              </a:tr>
              <a:tr h="556520">
                <a:tc>
                  <a:txBody>
                    <a:bodyPr/>
                    <a:lstStyle/>
                    <a:p>
                      <a:r>
                        <a:rPr lang="en-US" sz="1500"/>
                        <a:t>Ridge Regression(L2)</a:t>
                      </a:r>
                    </a:p>
                  </a:txBody>
                  <a:tcPr marL="75205" marR="75205" marT="37603" marB="37603"/>
                </a:tc>
                <a:tc>
                  <a:txBody>
                    <a:bodyPr/>
                    <a:lstStyle/>
                    <a:p>
                      <a:pPr lvl="0">
                        <a:buNone/>
                      </a:pPr>
                      <a:r>
                        <a:rPr lang="en-US" sz="1500" b="0" i="0" u="none" strike="noStrike" kern="1200" noProof="0">
                          <a:effectLst/>
                        </a:rPr>
                        <a:t>0.9972754191310467</a:t>
                      </a:r>
                      <a:endParaRPr lang="en-US" sz="1500"/>
                    </a:p>
                  </a:txBody>
                  <a:tcPr marL="75205" marR="75205" marT="37603" marB="37603"/>
                </a:tc>
                <a:tc>
                  <a:txBody>
                    <a:bodyPr/>
                    <a:lstStyle/>
                    <a:p>
                      <a:pPr lvl="0">
                        <a:buNone/>
                      </a:pPr>
                      <a:r>
                        <a:rPr lang="en-US" sz="1500" b="0" i="0" u="none" strike="noStrike" kern="1200" noProof="0">
                          <a:effectLst/>
                        </a:rPr>
                        <a:t>0.9837249440912273</a:t>
                      </a:r>
                      <a:endParaRPr lang="en-US" sz="1500"/>
                    </a:p>
                  </a:txBody>
                  <a:tcPr marL="75205" marR="75205" marT="37603" marB="37603"/>
                </a:tc>
                <a:tc>
                  <a:txBody>
                    <a:bodyPr/>
                    <a:lstStyle/>
                    <a:p>
                      <a:pPr lvl="0">
                        <a:buNone/>
                      </a:pPr>
                      <a:r>
                        <a:rPr lang="en-US" sz="1500" b="0" i="0" u="none" strike="noStrike" kern="1200" noProof="0">
                          <a:effectLst/>
                        </a:rPr>
                        <a:t>1.124977735392936</a:t>
                      </a:r>
                      <a:endParaRPr lang="en-US" sz="1500"/>
                    </a:p>
                  </a:txBody>
                  <a:tcPr marL="75205" marR="75205" marT="37603" marB="37603"/>
                </a:tc>
                <a:tc>
                  <a:txBody>
                    <a:bodyPr/>
                    <a:lstStyle/>
                    <a:p>
                      <a:pPr lvl="0">
                        <a:buNone/>
                      </a:pPr>
                      <a:r>
                        <a:rPr lang="en-US" sz="1500" b="0" i="0" u="none" strike="noStrike" kern="1200" noProof="0">
                          <a:effectLst/>
                        </a:rPr>
                        <a:t>1.9073828528504384</a:t>
                      </a:r>
                      <a:endParaRPr lang="en-US" sz="1500"/>
                    </a:p>
                  </a:txBody>
                  <a:tcPr marL="75205" marR="75205" marT="37603" marB="37603"/>
                </a:tc>
                <a:extLst>
                  <a:ext uri="{0D108BD9-81ED-4DB2-BD59-A6C34878D82A}">
                    <a16:rowId xmlns:a16="http://schemas.microsoft.com/office/drawing/2014/main" val="2621532993"/>
                  </a:ext>
                </a:extLst>
              </a:tr>
              <a:tr h="782137">
                <a:tc>
                  <a:txBody>
                    <a:bodyPr/>
                    <a:lstStyle/>
                    <a:p>
                      <a:r>
                        <a:rPr lang="en-US" sz="1500"/>
                        <a:t>Decision Tree Regressor</a:t>
                      </a:r>
                    </a:p>
                  </a:txBody>
                  <a:tcPr marL="75205" marR="75205" marT="37603" marB="37603"/>
                </a:tc>
                <a:tc>
                  <a:txBody>
                    <a:bodyPr/>
                    <a:lstStyle/>
                    <a:p>
                      <a:pPr lvl="0">
                        <a:buNone/>
                      </a:pPr>
                      <a:r>
                        <a:rPr lang="en-US" sz="1500" b="0" i="0" u="none" strike="noStrike" kern="1200" noProof="0">
                          <a:effectLst/>
                        </a:rPr>
                        <a:t>0.9954975285343433</a:t>
                      </a:r>
                      <a:endParaRPr lang="en-US" sz="1500"/>
                    </a:p>
                  </a:txBody>
                  <a:tcPr marL="75205" marR="75205" marT="37603" marB="37603"/>
                </a:tc>
                <a:tc>
                  <a:txBody>
                    <a:bodyPr/>
                    <a:lstStyle/>
                    <a:p>
                      <a:pPr lvl="0">
                        <a:buNone/>
                      </a:pPr>
                      <a:r>
                        <a:rPr lang="en-US" sz="1500" b="0" i="0" u="none" strike="noStrike" kern="1200" noProof="0">
                          <a:effectLst/>
                        </a:rPr>
                        <a:t>-1.4190369964091452</a:t>
                      </a:r>
                      <a:endParaRPr lang="en-US" sz="1500"/>
                    </a:p>
                  </a:txBody>
                  <a:tcPr marL="75205" marR="75205" marT="37603" marB="37603"/>
                </a:tc>
                <a:tc>
                  <a:txBody>
                    <a:bodyPr/>
                    <a:lstStyle/>
                    <a:p>
                      <a:pPr lvl="0">
                        <a:buNone/>
                      </a:pPr>
                      <a:r>
                        <a:rPr lang="en-US" sz="1500" b="0" i="0" u="none" strike="noStrike" kern="1200" noProof="0">
                          <a:effectLst/>
                        </a:rPr>
                        <a:t>1.4461707073396879</a:t>
                      </a:r>
                      <a:endParaRPr lang="en-US" sz="1500"/>
                    </a:p>
                  </a:txBody>
                  <a:tcPr marL="75205" marR="75205" marT="37603" marB="37603"/>
                </a:tc>
                <a:tc>
                  <a:txBody>
                    <a:bodyPr/>
                    <a:lstStyle/>
                    <a:p>
                      <a:pPr lvl="0">
                        <a:buNone/>
                      </a:pPr>
                      <a:r>
                        <a:rPr lang="en-US" sz="1500" b="0" i="0" u="none" strike="noStrike" kern="1200" noProof="0">
                          <a:effectLst/>
                        </a:rPr>
                        <a:t>23.25401159663493</a:t>
                      </a:r>
                      <a:endParaRPr lang="en-US" sz="1500"/>
                    </a:p>
                  </a:txBody>
                  <a:tcPr marL="75205" marR="75205" marT="37603" marB="37603"/>
                </a:tc>
                <a:extLst>
                  <a:ext uri="{0D108BD9-81ED-4DB2-BD59-A6C34878D82A}">
                    <a16:rowId xmlns:a16="http://schemas.microsoft.com/office/drawing/2014/main" val="2947953938"/>
                  </a:ext>
                </a:extLst>
              </a:tr>
              <a:tr h="556520">
                <a:tc>
                  <a:txBody>
                    <a:bodyPr/>
                    <a:lstStyle/>
                    <a:p>
                      <a:r>
                        <a:rPr lang="en-US" sz="1500"/>
                        <a:t>Random forest Regressor</a:t>
                      </a:r>
                    </a:p>
                  </a:txBody>
                  <a:tcPr marL="75205" marR="75205" marT="37603" marB="37603"/>
                </a:tc>
                <a:tc>
                  <a:txBody>
                    <a:bodyPr/>
                    <a:lstStyle/>
                    <a:p>
                      <a:pPr lvl="0">
                        <a:buNone/>
                      </a:pPr>
                      <a:r>
                        <a:rPr lang="en-US" sz="1500" b="0" i="0" u="none" strike="noStrike" kern="1200" noProof="0">
                          <a:effectLst/>
                        </a:rPr>
                        <a:t>0.9989785708596359</a:t>
                      </a:r>
                      <a:endParaRPr lang="en-US" sz="1500"/>
                    </a:p>
                  </a:txBody>
                  <a:tcPr marL="75205" marR="75205" marT="37603" marB="37603"/>
                </a:tc>
                <a:tc>
                  <a:txBody>
                    <a:bodyPr/>
                    <a:lstStyle/>
                    <a:p>
                      <a:r>
                        <a:rPr lang="en-US" sz="1500" b="0" i="0" kern="1200">
                          <a:solidFill>
                            <a:schemeClr val="dk1"/>
                          </a:solidFill>
                          <a:effectLst/>
                          <a:latin typeface="+mn-lt"/>
                          <a:ea typeface="+mn-ea"/>
                          <a:cs typeface="+mn-cs"/>
                        </a:rPr>
                        <a:t>0.5349676224517566</a:t>
                      </a:r>
                      <a:endParaRPr lang="en-US" sz="1500"/>
                    </a:p>
                  </a:txBody>
                  <a:tcPr marL="75205" marR="75205" marT="37603" marB="37603"/>
                </a:tc>
                <a:tc>
                  <a:txBody>
                    <a:bodyPr/>
                    <a:lstStyle/>
                    <a:p>
                      <a:pPr lvl="0">
                        <a:buNone/>
                      </a:pPr>
                      <a:r>
                        <a:rPr lang="en-US" sz="1500" b="0" i="0" u="none" strike="noStrike" kern="1200" noProof="0">
                          <a:effectLst/>
                        </a:rPr>
                        <a:t>0.6888080242423317</a:t>
                      </a:r>
                      <a:endParaRPr lang="en-US" sz="1500"/>
                    </a:p>
                  </a:txBody>
                  <a:tcPr marL="75205" marR="75205" marT="37603" marB="37603"/>
                </a:tc>
                <a:tc>
                  <a:txBody>
                    <a:bodyPr/>
                    <a:lstStyle/>
                    <a:p>
                      <a:pPr lvl="0">
                        <a:buNone/>
                      </a:pPr>
                      <a:r>
                        <a:rPr lang="en-US" sz="1500" b="0" i="0" u="none" strike="noStrike" kern="1200" noProof="0">
                          <a:effectLst/>
                        </a:rPr>
                        <a:t>25.769046254145017</a:t>
                      </a:r>
                      <a:endParaRPr lang="en-US" sz="1500"/>
                    </a:p>
                  </a:txBody>
                  <a:tcPr marL="75205" marR="75205" marT="37603" marB="37603"/>
                </a:tc>
                <a:extLst>
                  <a:ext uri="{0D108BD9-81ED-4DB2-BD59-A6C34878D82A}">
                    <a16:rowId xmlns:a16="http://schemas.microsoft.com/office/drawing/2014/main" val="2993936508"/>
                  </a:ext>
                </a:extLst>
              </a:tr>
              <a:tr h="556520">
                <a:tc>
                  <a:txBody>
                    <a:bodyPr/>
                    <a:lstStyle/>
                    <a:p>
                      <a:r>
                        <a:rPr lang="en-US" sz="1500"/>
                        <a:t>Gradient boost Regressor</a:t>
                      </a:r>
                    </a:p>
                  </a:txBody>
                  <a:tcPr marL="75205" marR="75205" marT="37603" marB="37603"/>
                </a:tc>
                <a:tc>
                  <a:txBody>
                    <a:bodyPr/>
                    <a:lstStyle/>
                    <a:p>
                      <a:pPr lvl="0">
                        <a:buNone/>
                      </a:pPr>
                      <a:r>
                        <a:rPr lang="en-US" sz="1500" b="0" i="0" u="none" strike="noStrike" kern="1200" noProof="0">
                          <a:effectLst/>
                        </a:rPr>
                        <a:t>0.9961842032742693</a:t>
                      </a:r>
                      <a:endParaRPr lang="en-US" sz="1500"/>
                    </a:p>
                  </a:txBody>
                  <a:tcPr marL="75205" marR="75205" marT="37603" marB="37603"/>
                </a:tc>
                <a:tc>
                  <a:txBody>
                    <a:bodyPr/>
                    <a:lstStyle/>
                    <a:p>
                      <a:pPr lvl="0">
                        <a:buNone/>
                      </a:pPr>
                      <a:r>
                        <a:rPr lang="en-US" sz="1500" b="0" i="0" u="none" strike="noStrike" kern="1200" noProof="0">
                          <a:effectLst/>
                          <a:latin typeface="Calibri"/>
                        </a:rPr>
                        <a:t>-1.9705949001105996</a:t>
                      </a:r>
                      <a:endParaRPr lang="en-US" sz="1500"/>
                    </a:p>
                  </a:txBody>
                  <a:tcPr marL="75205" marR="75205" marT="37603" marB="37603"/>
                </a:tc>
                <a:tc>
                  <a:txBody>
                    <a:bodyPr/>
                    <a:lstStyle/>
                    <a:p>
                      <a:pPr lvl="0">
                        <a:buNone/>
                      </a:pPr>
                      <a:r>
                        <a:rPr lang="en-US" sz="1500" b="0" i="0" u="none" strike="noStrike" kern="1200" noProof="0">
                          <a:effectLst/>
                        </a:rPr>
                        <a:t>1.331332982692281</a:t>
                      </a:r>
                      <a:endParaRPr lang="en-US" sz="1500"/>
                    </a:p>
                  </a:txBody>
                  <a:tcPr marL="75205" marR="75205" marT="37603" marB="37603"/>
                </a:tc>
                <a:tc>
                  <a:txBody>
                    <a:bodyPr/>
                    <a:lstStyle/>
                    <a:p>
                      <a:pPr lvl="0">
                        <a:buNone/>
                      </a:pPr>
                      <a:r>
                        <a:rPr lang="en-US" sz="1500" b="0" i="0" u="none" strike="noStrike" kern="1200" noProof="0">
                          <a:effectLst/>
                        </a:rPr>
                        <a:t>23.353027752280145</a:t>
                      </a:r>
                      <a:endParaRPr lang="en-US" sz="1500"/>
                    </a:p>
                  </a:txBody>
                  <a:tcPr marL="75205" marR="75205" marT="37603" marB="37603"/>
                </a:tc>
                <a:extLst>
                  <a:ext uri="{0D108BD9-81ED-4DB2-BD59-A6C34878D82A}">
                    <a16:rowId xmlns:a16="http://schemas.microsoft.com/office/drawing/2014/main" val="2786065583"/>
                  </a:ext>
                </a:extLst>
              </a:tr>
              <a:tr h="556520">
                <a:tc>
                  <a:txBody>
                    <a:bodyPr/>
                    <a:lstStyle/>
                    <a:p>
                      <a:r>
                        <a:rPr lang="en-US" sz="1500"/>
                        <a:t>Xgboost Regressor</a:t>
                      </a:r>
                    </a:p>
                  </a:txBody>
                  <a:tcPr marL="75205" marR="75205" marT="37603" marB="37603"/>
                </a:tc>
                <a:tc>
                  <a:txBody>
                    <a:bodyPr/>
                    <a:lstStyle/>
                    <a:p>
                      <a:r>
                        <a:rPr lang="en-US" sz="1500" b="0" i="0" kern="1200">
                          <a:solidFill>
                            <a:schemeClr val="dk1"/>
                          </a:solidFill>
                          <a:effectLst/>
                          <a:latin typeface="+mn-lt"/>
                          <a:ea typeface="+mn-ea"/>
                          <a:cs typeface="+mn-cs"/>
                        </a:rPr>
                        <a:t>0.9998734109468372</a:t>
                      </a:r>
                      <a:endParaRPr lang="en-US" sz="1500"/>
                    </a:p>
                  </a:txBody>
                  <a:tcPr marL="75205" marR="75205" marT="37603" marB="37603"/>
                </a:tc>
                <a:tc>
                  <a:txBody>
                    <a:bodyPr/>
                    <a:lstStyle/>
                    <a:p>
                      <a:r>
                        <a:rPr lang="en-US" sz="1500" b="0" i="0" kern="1200">
                          <a:solidFill>
                            <a:schemeClr val="dk1"/>
                          </a:solidFill>
                          <a:effectLst/>
                          <a:latin typeface="+mn-lt"/>
                          <a:ea typeface="+mn-ea"/>
                          <a:cs typeface="+mn-cs"/>
                        </a:rPr>
                        <a:t>0.6311500823759656</a:t>
                      </a:r>
                      <a:endParaRPr lang="en-US" sz="1500"/>
                    </a:p>
                  </a:txBody>
                  <a:tcPr marL="75205" marR="75205" marT="37603" marB="37603"/>
                </a:tc>
                <a:tc>
                  <a:txBody>
                    <a:bodyPr/>
                    <a:lstStyle/>
                    <a:p>
                      <a:r>
                        <a:rPr lang="en-US" sz="1500" b="0" i="0" kern="1200">
                          <a:solidFill>
                            <a:schemeClr val="dk1"/>
                          </a:solidFill>
                          <a:effectLst/>
                          <a:latin typeface="+mn-lt"/>
                          <a:ea typeface="+mn-ea"/>
                          <a:cs typeface="+mn-cs"/>
                        </a:rPr>
                        <a:t>0.09854976714453159</a:t>
                      </a:r>
                      <a:endParaRPr lang="en-US" sz="1500"/>
                    </a:p>
                  </a:txBody>
                  <a:tcPr marL="75205" marR="75205" marT="37603" marB="37603"/>
                </a:tc>
                <a:tc>
                  <a:txBody>
                    <a:bodyPr/>
                    <a:lstStyle/>
                    <a:p>
                      <a:r>
                        <a:rPr lang="en-US" sz="1500" b="0" i="0" kern="1200">
                          <a:solidFill>
                            <a:schemeClr val="dk1"/>
                          </a:solidFill>
                          <a:effectLst/>
                          <a:latin typeface="+mn-lt"/>
                          <a:ea typeface="+mn-ea"/>
                          <a:cs typeface="+mn-cs"/>
                        </a:rPr>
                        <a:t>5.245352333632036</a:t>
                      </a:r>
                      <a:endParaRPr lang="en-US" sz="1500"/>
                    </a:p>
                  </a:txBody>
                  <a:tcPr marL="75205" marR="75205" marT="37603" marB="37603"/>
                </a:tc>
                <a:extLst>
                  <a:ext uri="{0D108BD9-81ED-4DB2-BD59-A6C34878D82A}">
                    <a16:rowId xmlns:a16="http://schemas.microsoft.com/office/drawing/2014/main" val="2938010915"/>
                  </a:ext>
                </a:extLst>
              </a:tr>
            </a:tbl>
          </a:graphicData>
        </a:graphic>
      </p:graphicFrame>
    </p:spTree>
    <p:extLst>
      <p:ext uri="{BB962C8B-B14F-4D97-AF65-F5344CB8AC3E}">
        <p14:creationId xmlns:p14="http://schemas.microsoft.com/office/powerpoint/2010/main" val="4769308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912CCA-E521-11FE-A689-BA180B9FE35B}"/>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4000" b="1" kern="1200">
                <a:solidFill>
                  <a:srgbClr val="FFFFFF"/>
                </a:solidFill>
                <a:latin typeface="+mj-lt"/>
                <a:ea typeface="+mj-ea"/>
                <a:cs typeface="+mj-cs"/>
              </a:rPr>
              <a:t>Apple</a:t>
            </a:r>
          </a:p>
        </p:txBody>
      </p:sp>
      <p:graphicFrame>
        <p:nvGraphicFramePr>
          <p:cNvPr id="13" name="Table 13">
            <a:extLst>
              <a:ext uri="{FF2B5EF4-FFF2-40B4-BE49-F238E27FC236}">
                <a16:creationId xmlns:a16="http://schemas.microsoft.com/office/drawing/2014/main" id="{D5479237-1D9C-51FE-EDA0-FC3EA69B4CDF}"/>
              </a:ext>
            </a:extLst>
          </p:cNvPr>
          <p:cNvGraphicFramePr>
            <a:graphicFrameLocks noGrp="1"/>
          </p:cNvGraphicFramePr>
          <p:nvPr>
            <p:ph idx="1"/>
            <p:extLst>
              <p:ext uri="{D42A27DB-BD31-4B8C-83A1-F6EECF244321}">
                <p14:modId xmlns:p14="http://schemas.microsoft.com/office/powerpoint/2010/main" val="1247736564"/>
              </p:ext>
            </p:extLst>
          </p:nvPr>
        </p:nvGraphicFramePr>
        <p:xfrm>
          <a:off x="1040640" y="1966293"/>
          <a:ext cx="10110719" cy="4452164"/>
        </p:xfrm>
        <a:graphic>
          <a:graphicData uri="http://schemas.openxmlformats.org/drawingml/2006/table">
            <a:tbl>
              <a:tblPr firstRow="1" bandRow="1">
                <a:tableStyleId>{5C22544A-7EE6-4342-B048-85BDC9FD1C3A}</a:tableStyleId>
              </a:tblPr>
              <a:tblGrid>
                <a:gridCol w="1932086">
                  <a:extLst>
                    <a:ext uri="{9D8B030D-6E8A-4147-A177-3AD203B41FA5}">
                      <a16:colId xmlns:a16="http://schemas.microsoft.com/office/drawing/2014/main" val="1295254937"/>
                    </a:ext>
                  </a:extLst>
                </a:gridCol>
                <a:gridCol w="2019558">
                  <a:extLst>
                    <a:ext uri="{9D8B030D-6E8A-4147-A177-3AD203B41FA5}">
                      <a16:colId xmlns:a16="http://schemas.microsoft.com/office/drawing/2014/main" val="676802091"/>
                    </a:ext>
                  </a:extLst>
                </a:gridCol>
                <a:gridCol w="2019558">
                  <a:extLst>
                    <a:ext uri="{9D8B030D-6E8A-4147-A177-3AD203B41FA5}">
                      <a16:colId xmlns:a16="http://schemas.microsoft.com/office/drawing/2014/main" val="997551510"/>
                    </a:ext>
                  </a:extLst>
                </a:gridCol>
                <a:gridCol w="2119959">
                  <a:extLst>
                    <a:ext uri="{9D8B030D-6E8A-4147-A177-3AD203B41FA5}">
                      <a16:colId xmlns:a16="http://schemas.microsoft.com/office/drawing/2014/main" val="223829862"/>
                    </a:ext>
                  </a:extLst>
                </a:gridCol>
                <a:gridCol w="2019558">
                  <a:extLst>
                    <a:ext uri="{9D8B030D-6E8A-4147-A177-3AD203B41FA5}">
                      <a16:colId xmlns:a16="http://schemas.microsoft.com/office/drawing/2014/main" val="2815835784"/>
                    </a:ext>
                  </a:extLst>
                </a:gridCol>
              </a:tblGrid>
              <a:tr h="348568">
                <a:tc>
                  <a:txBody>
                    <a:bodyPr/>
                    <a:lstStyle/>
                    <a:p>
                      <a:r>
                        <a:rPr lang="en-US" sz="1600"/>
                        <a:t>Models</a:t>
                      </a:r>
                    </a:p>
                  </a:txBody>
                  <a:tcPr marL="79220" marR="79220" marT="39610" marB="39610"/>
                </a:tc>
                <a:tc>
                  <a:txBody>
                    <a:bodyPr/>
                    <a:lstStyle/>
                    <a:p>
                      <a:r>
                        <a:rPr lang="en-US" sz="1600"/>
                        <a:t>Train r2 Score</a:t>
                      </a:r>
                    </a:p>
                  </a:txBody>
                  <a:tcPr marL="79220" marR="79220" marT="39610" marB="39610"/>
                </a:tc>
                <a:tc>
                  <a:txBody>
                    <a:bodyPr/>
                    <a:lstStyle/>
                    <a:p>
                      <a:r>
                        <a:rPr lang="en-US" sz="1600"/>
                        <a:t>Test r2 Score</a:t>
                      </a:r>
                    </a:p>
                  </a:txBody>
                  <a:tcPr marL="79220" marR="79220" marT="39610" marB="39610"/>
                </a:tc>
                <a:tc>
                  <a:txBody>
                    <a:bodyPr/>
                    <a:lstStyle/>
                    <a:p>
                      <a:r>
                        <a:rPr lang="en-US" sz="1600"/>
                        <a:t>Train RMSE </a:t>
                      </a:r>
                    </a:p>
                  </a:txBody>
                  <a:tcPr marL="79220" marR="79220" marT="39610" marB="39610"/>
                </a:tc>
                <a:tc>
                  <a:txBody>
                    <a:bodyPr/>
                    <a:lstStyle/>
                    <a:p>
                      <a:r>
                        <a:rPr lang="en-US" sz="1600"/>
                        <a:t>Test RMSE</a:t>
                      </a:r>
                    </a:p>
                  </a:txBody>
                  <a:tcPr marL="79220" marR="79220" marT="39610" marB="39610"/>
                </a:tc>
                <a:extLst>
                  <a:ext uri="{0D108BD9-81ED-4DB2-BD59-A6C34878D82A}">
                    <a16:rowId xmlns:a16="http://schemas.microsoft.com/office/drawing/2014/main" val="3922581478"/>
                  </a:ext>
                </a:extLst>
              </a:tr>
              <a:tr h="586228">
                <a:tc>
                  <a:txBody>
                    <a:bodyPr/>
                    <a:lstStyle/>
                    <a:p>
                      <a:r>
                        <a:rPr lang="en-US" sz="1600"/>
                        <a:t>Linear Regression</a:t>
                      </a:r>
                    </a:p>
                  </a:txBody>
                  <a:tcPr marL="79220" marR="79220" marT="39610" marB="39610"/>
                </a:tc>
                <a:tc>
                  <a:txBody>
                    <a:bodyPr/>
                    <a:lstStyle/>
                    <a:p>
                      <a:r>
                        <a:rPr lang="en-US" sz="1600" b="0" i="0" kern="1200">
                          <a:solidFill>
                            <a:schemeClr val="dk1"/>
                          </a:solidFill>
                          <a:effectLst/>
                          <a:latin typeface="+mn-lt"/>
                          <a:ea typeface="+mn-ea"/>
                          <a:cs typeface="+mn-cs"/>
                        </a:rPr>
                        <a:t>0.994772614097202</a:t>
                      </a:r>
                      <a:endParaRPr lang="en-US" sz="1600"/>
                    </a:p>
                  </a:txBody>
                  <a:tcPr marL="79220" marR="79220" marT="39610" marB="39610"/>
                </a:tc>
                <a:tc>
                  <a:txBody>
                    <a:bodyPr/>
                    <a:lstStyle/>
                    <a:p>
                      <a:r>
                        <a:rPr lang="en-US" sz="1600" b="0" i="0" kern="1200">
                          <a:solidFill>
                            <a:schemeClr val="dk1"/>
                          </a:solidFill>
                          <a:effectLst/>
                          <a:latin typeface="+mn-lt"/>
                          <a:ea typeface="+mn-ea"/>
                          <a:cs typeface="+mn-cs"/>
                        </a:rPr>
                        <a:t>0.9830506795185335</a:t>
                      </a:r>
                      <a:endParaRPr lang="en-US" sz="1600"/>
                    </a:p>
                  </a:txBody>
                  <a:tcPr marL="79220" marR="79220" marT="39610" marB="39610"/>
                </a:tc>
                <a:tc>
                  <a:txBody>
                    <a:bodyPr/>
                    <a:lstStyle/>
                    <a:p>
                      <a:r>
                        <a:rPr lang="en-US" sz="1600" b="0" i="0" kern="1200">
                          <a:solidFill>
                            <a:schemeClr val="dk1"/>
                          </a:solidFill>
                          <a:effectLst/>
                          <a:latin typeface="+mn-lt"/>
                          <a:ea typeface="+mn-ea"/>
                          <a:cs typeface="+mn-cs"/>
                        </a:rPr>
                        <a:t>0.6336236172297024</a:t>
                      </a:r>
                      <a:endParaRPr lang="en-US" sz="1600"/>
                    </a:p>
                  </a:txBody>
                  <a:tcPr marL="79220" marR="79220" marT="39610" marB="39610"/>
                </a:tc>
                <a:tc>
                  <a:txBody>
                    <a:bodyPr/>
                    <a:lstStyle/>
                    <a:p>
                      <a:r>
                        <a:rPr lang="en-US" sz="1600" b="0" i="0" kern="1200">
                          <a:solidFill>
                            <a:schemeClr val="dk1"/>
                          </a:solidFill>
                          <a:effectLst/>
                          <a:latin typeface="+mn-lt"/>
                          <a:ea typeface="+mn-ea"/>
                          <a:cs typeface="+mn-cs"/>
                        </a:rPr>
                        <a:t>1.1218927693568141</a:t>
                      </a:r>
                      <a:endParaRPr lang="en-US" sz="1600"/>
                    </a:p>
                  </a:txBody>
                  <a:tcPr marL="79220" marR="79220" marT="39610" marB="39610"/>
                </a:tc>
                <a:extLst>
                  <a:ext uri="{0D108BD9-81ED-4DB2-BD59-A6C34878D82A}">
                    <a16:rowId xmlns:a16="http://schemas.microsoft.com/office/drawing/2014/main" val="1821454787"/>
                  </a:ext>
                </a:extLst>
              </a:tr>
              <a:tr h="586228">
                <a:tc>
                  <a:txBody>
                    <a:bodyPr/>
                    <a:lstStyle/>
                    <a:p>
                      <a:r>
                        <a:rPr lang="en-US" sz="1600"/>
                        <a:t>Lasso Regression(L1)</a:t>
                      </a:r>
                    </a:p>
                  </a:txBody>
                  <a:tcPr marL="79220" marR="79220" marT="39610" marB="3961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kern="1200">
                          <a:solidFill>
                            <a:schemeClr val="dk1"/>
                          </a:solidFill>
                          <a:effectLst/>
                          <a:latin typeface="+mn-lt"/>
                          <a:ea typeface="+mn-ea"/>
                          <a:cs typeface="+mn-cs"/>
                        </a:rPr>
                        <a:t>0.9946950468318985</a:t>
                      </a:r>
                      <a:endParaRPr lang="en-US" sz="1600"/>
                    </a:p>
                  </a:txBody>
                  <a:tcPr marL="79220" marR="79220" marT="39610" marB="39610"/>
                </a:tc>
                <a:tc>
                  <a:txBody>
                    <a:bodyPr/>
                    <a:lstStyle/>
                    <a:p>
                      <a:r>
                        <a:rPr lang="en-US" sz="1600" b="0" i="0" kern="1200">
                          <a:solidFill>
                            <a:schemeClr val="dk1"/>
                          </a:solidFill>
                          <a:effectLst/>
                          <a:latin typeface="+mn-lt"/>
                          <a:ea typeface="+mn-ea"/>
                          <a:cs typeface="+mn-cs"/>
                        </a:rPr>
                        <a:t>0.9825854067535639</a:t>
                      </a:r>
                      <a:endParaRPr lang="en-US" sz="1600"/>
                    </a:p>
                  </a:txBody>
                  <a:tcPr marL="79220" marR="79220" marT="39610" marB="39610"/>
                </a:tc>
                <a:tc>
                  <a:txBody>
                    <a:bodyPr/>
                    <a:lstStyle/>
                    <a:p>
                      <a:r>
                        <a:rPr lang="en-US" sz="1600" b="0" i="0" kern="1200">
                          <a:solidFill>
                            <a:schemeClr val="dk1"/>
                          </a:solidFill>
                          <a:effectLst/>
                          <a:latin typeface="+mn-lt"/>
                          <a:ea typeface="+mn-ea"/>
                          <a:cs typeface="+mn-cs"/>
                        </a:rPr>
                        <a:t>0.6383073605447979</a:t>
                      </a:r>
                      <a:endParaRPr lang="en-US" sz="1600"/>
                    </a:p>
                  </a:txBody>
                  <a:tcPr marL="79220" marR="79220" marT="39610" marB="39610"/>
                </a:tc>
                <a:tc>
                  <a:txBody>
                    <a:bodyPr/>
                    <a:lstStyle/>
                    <a:p>
                      <a:r>
                        <a:rPr lang="en-US" sz="1600" b="0" i="0" kern="1200">
                          <a:solidFill>
                            <a:schemeClr val="dk1"/>
                          </a:solidFill>
                          <a:effectLst/>
                          <a:latin typeface="+mn-lt"/>
                          <a:ea typeface="+mn-ea"/>
                          <a:cs typeface="+mn-cs"/>
                        </a:rPr>
                        <a:t>1.1371869592993888</a:t>
                      </a:r>
                      <a:endParaRPr lang="en-US" sz="1600"/>
                    </a:p>
                  </a:txBody>
                  <a:tcPr marL="79220" marR="79220" marT="39610" marB="39610"/>
                </a:tc>
                <a:extLst>
                  <a:ext uri="{0D108BD9-81ED-4DB2-BD59-A6C34878D82A}">
                    <a16:rowId xmlns:a16="http://schemas.microsoft.com/office/drawing/2014/main" val="3909009838"/>
                  </a:ext>
                </a:extLst>
              </a:tr>
              <a:tr h="586228">
                <a:tc>
                  <a:txBody>
                    <a:bodyPr/>
                    <a:lstStyle/>
                    <a:p>
                      <a:r>
                        <a:rPr lang="en-US" sz="1600"/>
                        <a:t>Ridge Regression(L2)</a:t>
                      </a:r>
                    </a:p>
                  </a:txBody>
                  <a:tcPr marL="79220" marR="79220" marT="39610" marB="39610"/>
                </a:tc>
                <a:tc>
                  <a:txBody>
                    <a:bodyPr/>
                    <a:lstStyle/>
                    <a:p>
                      <a:r>
                        <a:rPr lang="en-US" sz="1600" b="0" i="0" kern="1200">
                          <a:solidFill>
                            <a:schemeClr val="dk1"/>
                          </a:solidFill>
                          <a:effectLst/>
                          <a:latin typeface="+mn-lt"/>
                          <a:ea typeface="+mn-ea"/>
                          <a:cs typeface="+mn-cs"/>
                        </a:rPr>
                        <a:t>0.9763783867433299</a:t>
                      </a:r>
                      <a:endParaRPr lang="en-US" sz="1600"/>
                    </a:p>
                  </a:txBody>
                  <a:tcPr marL="79220" marR="79220" marT="39610" marB="39610"/>
                </a:tc>
                <a:tc>
                  <a:txBody>
                    <a:bodyPr/>
                    <a:lstStyle/>
                    <a:p>
                      <a:r>
                        <a:rPr lang="en-US" sz="1600" b="0" i="0" kern="1200">
                          <a:solidFill>
                            <a:schemeClr val="dk1"/>
                          </a:solidFill>
                          <a:effectLst/>
                          <a:latin typeface="+mn-lt"/>
                          <a:ea typeface="+mn-ea"/>
                          <a:cs typeface="+mn-cs"/>
                        </a:rPr>
                        <a:t>0.9662783865433299</a:t>
                      </a:r>
                      <a:endParaRPr lang="en-US" sz="1600"/>
                    </a:p>
                  </a:txBody>
                  <a:tcPr marL="79220" marR="79220" marT="39610" marB="39610"/>
                </a:tc>
                <a:tc>
                  <a:txBody>
                    <a:bodyPr/>
                    <a:lstStyle/>
                    <a:p>
                      <a:r>
                        <a:rPr lang="en-US" sz="1600" b="0" i="0" kern="1200">
                          <a:solidFill>
                            <a:schemeClr val="dk1"/>
                          </a:solidFill>
                          <a:effectLst/>
                          <a:latin typeface="+mn-lt"/>
                          <a:ea typeface="+mn-ea"/>
                          <a:cs typeface="+mn-cs"/>
                        </a:rPr>
                        <a:t>1.3244329615297128</a:t>
                      </a:r>
                      <a:endParaRPr lang="en-US" sz="1600"/>
                    </a:p>
                  </a:txBody>
                  <a:tcPr marL="79220" marR="79220" marT="39610" marB="39610"/>
                </a:tc>
                <a:tc>
                  <a:txBody>
                    <a:bodyPr/>
                    <a:lstStyle/>
                    <a:p>
                      <a:r>
                        <a:rPr lang="en-US" sz="1600" b="0" i="0" kern="1200">
                          <a:solidFill>
                            <a:schemeClr val="dk1"/>
                          </a:solidFill>
                          <a:effectLst/>
                          <a:latin typeface="+mn-lt"/>
                          <a:ea typeface="+mn-ea"/>
                          <a:cs typeface="+mn-cs"/>
                        </a:rPr>
                        <a:t>1.2325455879661212</a:t>
                      </a:r>
                    </a:p>
                  </a:txBody>
                  <a:tcPr marL="79220" marR="79220" marT="39610" marB="39610"/>
                </a:tc>
                <a:extLst>
                  <a:ext uri="{0D108BD9-81ED-4DB2-BD59-A6C34878D82A}">
                    <a16:rowId xmlns:a16="http://schemas.microsoft.com/office/drawing/2014/main" val="2621532993"/>
                  </a:ext>
                </a:extLst>
              </a:tr>
              <a:tr h="586228">
                <a:tc>
                  <a:txBody>
                    <a:bodyPr/>
                    <a:lstStyle/>
                    <a:p>
                      <a:r>
                        <a:rPr lang="en-US" sz="1600"/>
                        <a:t>Decision Tree Regressor</a:t>
                      </a:r>
                    </a:p>
                  </a:txBody>
                  <a:tcPr marL="79220" marR="79220" marT="39610" marB="39610"/>
                </a:tc>
                <a:tc>
                  <a:txBody>
                    <a:bodyPr/>
                    <a:lstStyle/>
                    <a:p>
                      <a:r>
                        <a:rPr lang="en-US" sz="1600" b="0" i="0" kern="1200">
                          <a:solidFill>
                            <a:schemeClr val="dk1"/>
                          </a:solidFill>
                          <a:effectLst/>
                          <a:latin typeface="+mn-lt"/>
                          <a:ea typeface="+mn-ea"/>
                          <a:cs typeface="+mn-cs"/>
                        </a:rPr>
                        <a:t>0.993047025908115</a:t>
                      </a:r>
                      <a:endParaRPr lang="en-US" sz="1600"/>
                    </a:p>
                  </a:txBody>
                  <a:tcPr marL="79220" marR="79220" marT="39610" marB="39610"/>
                </a:tc>
                <a:tc>
                  <a:txBody>
                    <a:bodyPr/>
                    <a:lstStyle/>
                    <a:p>
                      <a:r>
                        <a:rPr lang="en-US" sz="1600" b="0" i="0" kern="1200">
                          <a:solidFill>
                            <a:schemeClr val="dk1"/>
                          </a:solidFill>
                          <a:effectLst/>
                          <a:latin typeface="+mn-lt"/>
                          <a:ea typeface="+mn-ea"/>
                          <a:cs typeface="+mn-cs"/>
                        </a:rPr>
                        <a:t>0.6374335193722064</a:t>
                      </a:r>
                      <a:endParaRPr lang="en-US" sz="1600"/>
                    </a:p>
                  </a:txBody>
                  <a:tcPr marL="79220" marR="79220" marT="39610" marB="39610"/>
                </a:tc>
                <a:tc>
                  <a:txBody>
                    <a:bodyPr/>
                    <a:lstStyle/>
                    <a:p>
                      <a:r>
                        <a:rPr lang="en-US" sz="1600" b="0" i="0" kern="1200">
                          <a:solidFill>
                            <a:schemeClr val="dk1"/>
                          </a:solidFill>
                          <a:effectLst/>
                          <a:latin typeface="+mn-lt"/>
                          <a:ea typeface="+mn-ea"/>
                          <a:cs typeface="+mn-cs"/>
                        </a:rPr>
                        <a:t>0.7307593500630499</a:t>
                      </a:r>
                      <a:endParaRPr lang="en-US" sz="1600"/>
                    </a:p>
                  </a:txBody>
                  <a:tcPr marL="79220" marR="79220" marT="39610" marB="39610"/>
                </a:tc>
                <a:tc>
                  <a:txBody>
                    <a:bodyPr/>
                    <a:lstStyle/>
                    <a:p>
                      <a:r>
                        <a:rPr lang="en-US" sz="1600" b="0" i="0" kern="1200">
                          <a:solidFill>
                            <a:schemeClr val="dk1"/>
                          </a:solidFill>
                          <a:effectLst/>
                          <a:latin typeface="+mn-lt"/>
                          <a:ea typeface="+mn-ea"/>
                          <a:cs typeface="+mn-cs"/>
                        </a:rPr>
                        <a:t>5.188825058954258</a:t>
                      </a:r>
                      <a:endParaRPr lang="en-US" sz="1600"/>
                    </a:p>
                  </a:txBody>
                  <a:tcPr marL="79220" marR="79220" marT="39610" marB="39610"/>
                </a:tc>
                <a:extLst>
                  <a:ext uri="{0D108BD9-81ED-4DB2-BD59-A6C34878D82A}">
                    <a16:rowId xmlns:a16="http://schemas.microsoft.com/office/drawing/2014/main" val="2947953938"/>
                  </a:ext>
                </a:extLst>
              </a:tr>
              <a:tr h="586228">
                <a:tc>
                  <a:txBody>
                    <a:bodyPr/>
                    <a:lstStyle/>
                    <a:p>
                      <a:r>
                        <a:rPr lang="en-US" sz="1600"/>
                        <a:t>Random forest Regressor</a:t>
                      </a:r>
                    </a:p>
                  </a:txBody>
                  <a:tcPr marL="79220" marR="79220" marT="39610" marB="39610"/>
                </a:tc>
                <a:tc>
                  <a:txBody>
                    <a:bodyPr/>
                    <a:lstStyle/>
                    <a:p>
                      <a:r>
                        <a:rPr lang="en-US" sz="1600" b="0" i="0" kern="1200">
                          <a:solidFill>
                            <a:schemeClr val="dk1"/>
                          </a:solidFill>
                          <a:effectLst/>
                          <a:latin typeface="+mn-lt"/>
                          <a:ea typeface="+mn-ea"/>
                          <a:cs typeface="+mn-cs"/>
                        </a:rPr>
                        <a:t>0.998415471860017</a:t>
                      </a:r>
                      <a:endParaRPr lang="en-US" sz="1600"/>
                    </a:p>
                  </a:txBody>
                  <a:tcPr marL="79220" marR="79220" marT="39610" marB="39610"/>
                </a:tc>
                <a:tc>
                  <a:txBody>
                    <a:bodyPr/>
                    <a:lstStyle/>
                    <a:p>
                      <a:pPr lvl="0">
                        <a:buNone/>
                      </a:pPr>
                      <a:r>
                        <a:rPr lang="en-US" sz="1600" b="0" i="0" u="none" strike="noStrike" kern="1200" noProof="0">
                          <a:effectLst/>
                        </a:rPr>
                        <a:t>0.5107446493885122</a:t>
                      </a:r>
                      <a:endParaRPr lang="en-US" sz="1600"/>
                    </a:p>
                  </a:txBody>
                  <a:tcPr marL="79220" marR="79220" marT="39610" marB="39610"/>
                </a:tc>
                <a:tc>
                  <a:txBody>
                    <a:bodyPr/>
                    <a:lstStyle/>
                    <a:p>
                      <a:r>
                        <a:rPr lang="en-US" sz="1600" b="0" i="0" kern="1200">
                          <a:solidFill>
                            <a:schemeClr val="dk1"/>
                          </a:solidFill>
                          <a:effectLst/>
                          <a:latin typeface="+mn-lt"/>
                          <a:ea typeface="+mn-ea"/>
                          <a:cs typeface="+mn-cs"/>
                        </a:rPr>
                        <a:t>0.34885026197985247</a:t>
                      </a:r>
                      <a:endParaRPr lang="en-US" sz="1600"/>
                    </a:p>
                  </a:txBody>
                  <a:tcPr marL="79220" marR="79220" marT="39610" marB="39610"/>
                </a:tc>
                <a:tc>
                  <a:txBody>
                    <a:bodyPr/>
                    <a:lstStyle/>
                    <a:p>
                      <a:pPr lvl="0">
                        <a:buNone/>
                      </a:pPr>
                      <a:r>
                        <a:rPr lang="en-US" sz="1600" b="0" i="0" u="none" strike="noStrike" kern="1200" noProof="0">
                          <a:effectLst/>
                        </a:rPr>
                        <a:t>6.027580166557075</a:t>
                      </a:r>
                      <a:endParaRPr lang="en-US" sz="1600"/>
                    </a:p>
                  </a:txBody>
                  <a:tcPr marL="79220" marR="79220" marT="39610" marB="39610"/>
                </a:tc>
                <a:extLst>
                  <a:ext uri="{0D108BD9-81ED-4DB2-BD59-A6C34878D82A}">
                    <a16:rowId xmlns:a16="http://schemas.microsoft.com/office/drawing/2014/main" val="2993936508"/>
                  </a:ext>
                </a:extLst>
              </a:tr>
              <a:tr h="586228">
                <a:tc>
                  <a:txBody>
                    <a:bodyPr/>
                    <a:lstStyle/>
                    <a:p>
                      <a:r>
                        <a:rPr lang="en-US" sz="1600"/>
                        <a:t>Gradient boost Regressor</a:t>
                      </a:r>
                    </a:p>
                  </a:txBody>
                  <a:tcPr marL="79220" marR="79220" marT="39610" marB="39610"/>
                </a:tc>
                <a:tc>
                  <a:txBody>
                    <a:bodyPr/>
                    <a:lstStyle/>
                    <a:p>
                      <a:r>
                        <a:rPr lang="en-US" sz="1600" b="0" i="0" kern="1200">
                          <a:solidFill>
                            <a:schemeClr val="dk1"/>
                          </a:solidFill>
                          <a:effectLst/>
                          <a:latin typeface="+mn-lt"/>
                          <a:ea typeface="+mn-ea"/>
                          <a:cs typeface="+mn-cs"/>
                        </a:rPr>
                        <a:t>0.9945407485283293</a:t>
                      </a:r>
                      <a:endParaRPr lang="en-US" sz="1600"/>
                    </a:p>
                  </a:txBody>
                  <a:tcPr marL="79220" marR="79220" marT="39610" marB="39610"/>
                </a:tc>
                <a:tc>
                  <a:txBody>
                    <a:bodyPr/>
                    <a:lstStyle/>
                    <a:p>
                      <a:r>
                        <a:rPr lang="en-US" sz="1600" b="0" i="0" kern="1200">
                          <a:solidFill>
                            <a:schemeClr val="dk1"/>
                          </a:solidFill>
                          <a:effectLst/>
                          <a:latin typeface="+mn-lt"/>
                          <a:ea typeface="+mn-ea"/>
                          <a:cs typeface="+mn-cs"/>
                        </a:rPr>
                        <a:t>0.6240140702954681</a:t>
                      </a:r>
                      <a:endParaRPr lang="en-US" sz="1600"/>
                    </a:p>
                  </a:txBody>
                  <a:tcPr marL="79220" marR="79220" marT="39610" marB="39610"/>
                </a:tc>
                <a:tc>
                  <a:txBody>
                    <a:bodyPr/>
                    <a:lstStyle/>
                    <a:p>
                      <a:r>
                        <a:rPr lang="en-US" sz="1600" b="0" i="0" kern="1200">
                          <a:solidFill>
                            <a:schemeClr val="dk1"/>
                          </a:solidFill>
                          <a:effectLst/>
                          <a:latin typeface="+mn-lt"/>
                          <a:ea typeface="+mn-ea"/>
                          <a:cs typeface="+mn-cs"/>
                        </a:rPr>
                        <a:t>0.6475236352553474</a:t>
                      </a:r>
                      <a:endParaRPr lang="en-US" sz="1600"/>
                    </a:p>
                  </a:txBody>
                  <a:tcPr marL="79220" marR="79220" marT="39610" marB="39610"/>
                </a:tc>
                <a:tc>
                  <a:txBody>
                    <a:bodyPr/>
                    <a:lstStyle/>
                    <a:p>
                      <a:r>
                        <a:rPr lang="en-US" sz="1600" b="0" i="0" kern="1200">
                          <a:solidFill>
                            <a:schemeClr val="dk1"/>
                          </a:solidFill>
                          <a:effectLst/>
                          <a:latin typeface="+mn-lt"/>
                          <a:ea typeface="+mn-ea"/>
                          <a:cs typeface="+mn-cs"/>
                        </a:rPr>
                        <a:t>5.283977987000315</a:t>
                      </a:r>
                      <a:endParaRPr lang="en-US" sz="1600"/>
                    </a:p>
                  </a:txBody>
                  <a:tcPr marL="79220" marR="79220" marT="39610" marB="39610"/>
                </a:tc>
                <a:extLst>
                  <a:ext uri="{0D108BD9-81ED-4DB2-BD59-A6C34878D82A}">
                    <a16:rowId xmlns:a16="http://schemas.microsoft.com/office/drawing/2014/main" val="2786065583"/>
                  </a:ext>
                </a:extLst>
              </a:tr>
              <a:tr h="586228">
                <a:tc>
                  <a:txBody>
                    <a:bodyPr/>
                    <a:lstStyle/>
                    <a:p>
                      <a:r>
                        <a:rPr lang="en-US" sz="1600"/>
                        <a:t>Xgboost Regressor</a:t>
                      </a:r>
                    </a:p>
                  </a:txBody>
                  <a:tcPr marL="79220" marR="79220" marT="39610" marB="39610"/>
                </a:tc>
                <a:tc>
                  <a:txBody>
                    <a:bodyPr/>
                    <a:lstStyle/>
                    <a:p>
                      <a:r>
                        <a:rPr lang="en-US" sz="1600" b="0" i="0" kern="1200">
                          <a:solidFill>
                            <a:schemeClr val="dk1"/>
                          </a:solidFill>
                          <a:effectLst/>
                          <a:latin typeface="+mn-lt"/>
                          <a:ea typeface="+mn-ea"/>
                          <a:cs typeface="+mn-cs"/>
                        </a:rPr>
                        <a:t>0.9999194320971497</a:t>
                      </a:r>
                      <a:endParaRPr lang="en-US" sz="1600"/>
                    </a:p>
                  </a:txBody>
                  <a:tcPr marL="79220" marR="79220" marT="39610" marB="39610"/>
                </a:tc>
                <a:tc>
                  <a:txBody>
                    <a:bodyPr/>
                    <a:lstStyle/>
                    <a:p>
                      <a:r>
                        <a:rPr lang="en-US" sz="1600" b="0" i="0" kern="1200">
                          <a:solidFill>
                            <a:schemeClr val="dk1"/>
                          </a:solidFill>
                          <a:effectLst/>
                          <a:latin typeface="+mn-lt"/>
                          <a:ea typeface="+mn-ea"/>
                          <a:cs typeface="+mn-cs"/>
                        </a:rPr>
                        <a:t>0.7225146760271697</a:t>
                      </a:r>
                      <a:endParaRPr lang="en-US" sz="1600"/>
                    </a:p>
                  </a:txBody>
                  <a:tcPr marL="79220" marR="79220" marT="39610" marB="39610"/>
                </a:tc>
                <a:tc>
                  <a:txBody>
                    <a:bodyPr/>
                    <a:lstStyle/>
                    <a:p>
                      <a:r>
                        <a:rPr lang="en-US" sz="1600" b="0" i="0" kern="1200">
                          <a:solidFill>
                            <a:schemeClr val="dk1"/>
                          </a:solidFill>
                          <a:effectLst/>
                          <a:latin typeface="+mn-lt"/>
                          <a:ea typeface="+mn-ea"/>
                          <a:cs typeface="+mn-cs"/>
                        </a:rPr>
                        <a:t>0.0786629274945896</a:t>
                      </a:r>
                      <a:endParaRPr lang="en-US" sz="1600"/>
                    </a:p>
                  </a:txBody>
                  <a:tcPr marL="79220" marR="79220" marT="39610" marB="39610"/>
                </a:tc>
                <a:tc>
                  <a:txBody>
                    <a:bodyPr/>
                    <a:lstStyle/>
                    <a:p>
                      <a:r>
                        <a:rPr lang="en-US" sz="1600" b="0" i="0" kern="1200">
                          <a:solidFill>
                            <a:schemeClr val="dk1"/>
                          </a:solidFill>
                          <a:effectLst/>
                          <a:latin typeface="+mn-lt"/>
                          <a:ea typeface="+mn-ea"/>
                          <a:cs typeface="+mn-cs"/>
                        </a:rPr>
                        <a:t>4.539366125787609</a:t>
                      </a:r>
                      <a:endParaRPr lang="en-US" sz="1600"/>
                    </a:p>
                  </a:txBody>
                  <a:tcPr marL="79220" marR="79220" marT="39610" marB="39610"/>
                </a:tc>
                <a:extLst>
                  <a:ext uri="{0D108BD9-81ED-4DB2-BD59-A6C34878D82A}">
                    <a16:rowId xmlns:a16="http://schemas.microsoft.com/office/drawing/2014/main" val="2938010915"/>
                  </a:ext>
                </a:extLst>
              </a:tr>
            </a:tbl>
          </a:graphicData>
        </a:graphic>
      </p:graphicFrame>
    </p:spTree>
    <p:extLst>
      <p:ext uri="{BB962C8B-B14F-4D97-AF65-F5344CB8AC3E}">
        <p14:creationId xmlns:p14="http://schemas.microsoft.com/office/powerpoint/2010/main" val="37515800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912CCA-E521-11FE-A689-BA180B9FE35B}"/>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4000" b="1" kern="1200">
                <a:solidFill>
                  <a:srgbClr val="FFFFFF"/>
                </a:solidFill>
                <a:latin typeface="+mj-lt"/>
                <a:ea typeface="+mj-ea"/>
                <a:cs typeface="+mj-cs"/>
              </a:rPr>
              <a:t>Amazon</a:t>
            </a:r>
          </a:p>
        </p:txBody>
      </p:sp>
      <p:graphicFrame>
        <p:nvGraphicFramePr>
          <p:cNvPr id="13" name="Table 13">
            <a:extLst>
              <a:ext uri="{FF2B5EF4-FFF2-40B4-BE49-F238E27FC236}">
                <a16:creationId xmlns:a16="http://schemas.microsoft.com/office/drawing/2014/main" id="{D5479237-1D9C-51FE-EDA0-FC3EA69B4CDF}"/>
              </a:ext>
            </a:extLst>
          </p:cNvPr>
          <p:cNvGraphicFramePr>
            <a:graphicFrameLocks noGrp="1"/>
          </p:cNvGraphicFramePr>
          <p:nvPr>
            <p:ph idx="1"/>
            <p:extLst>
              <p:ext uri="{D42A27DB-BD31-4B8C-83A1-F6EECF244321}">
                <p14:modId xmlns:p14="http://schemas.microsoft.com/office/powerpoint/2010/main" val="1733399715"/>
              </p:ext>
            </p:extLst>
          </p:nvPr>
        </p:nvGraphicFramePr>
        <p:xfrm>
          <a:off x="1040640" y="1966293"/>
          <a:ext cx="10110719" cy="4452164"/>
        </p:xfrm>
        <a:graphic>
          <a:graphicData uri="http://schemas.openxmlformats.org/drawingml/2006/table">
            <a:tbl>
              <a:tblPr firstRow="1" bandRow="1">
                <a:tableStyleId>{5C22544A-7EE6-4342-B048-85BDC9FD1C3A}</a:tableStyleId>
              </a:tblPr>
              <a:tblGrid>
                <a:gridCol w="1932086">
                  <a:extLst>
                    <a:ext uri="{9D8B030D-6E8A-4147-A177-3AD203B41FA5}">
                      <a16:colId xmlns:a16="http://schemas.microsoft.com/office/drawing/2014/main" val="1295254937"/>
                    </a:ext>
                  </a:extLst>
                </a:gridCol>
                <a:gridCol w="2019558">
                  <a:extLst>
                    <a:ext uri="{9D8B030D-6E8A-4147-A177-3AD203B41FA5}">
                      <a16:colId xmlns:a16="http://schemas.microsoft.com/office/drawing/2014/main" val="676802091"/>
                    </a:ext>
                  </a:extLst>
                </a:gridCol>
                <a:gridCol w="2019558">
                  <a:extLst>
                    <a:ext uri="{9D8B030D-6E8A-4147-A177-3AD203B41FA5}">
                      <a16:colId xmlns:a16="http://schemas.microsoft.com/office/drawing/2014/main" val="997551510"/>
                    </a:ext>
                  </a:extLst>
                </a:gridCol>
                <a:gridCol w="2119959">
                  <a:extLst>
                    <a:ext uri="{9D8B030D-6E8A-4147-A177-3AD203B41FA5}">
                      <a16:colId xmlns:a16="http://schemas.microsoft.com/office/drawing/2014/main" val="223829862"/>
                    </a:ext>
                  </a:extLst>
                </a:gridCol>
                <a:gridCol w="2019558">
                  <a:extLst>
                    <a:ext uri="{9D8B030D-6E8A-4147-A177-3AD203B41FA5}">
                      <a16:colId xmlns:a16="http://schemas.microsoft.com/office/drawing/2014/main" val="2815835784"/>
                    </a:ext>
                  </a:extLst>
                </a:gridCol>
              </a:tblGrid>
              <a:tr h="348568">
                <a:tc>
                  <a:txBody>
                    <a:bodyPr/>
                    <a:lstStyle/>
                    <a:p>
                      <a:r>
                        <a:rPr lang="en-US" sz="1600"/>
                        <a:t>Models</a:t>
                      </a:r>
                    </a:p>
                  </a:txBody>
                  <a:tcPr marL="79220" marR="79220" marT="39610" marB="39610"/>
                </a:tc>
                <a:tc>
                  <a:txBody>
                    <a:bodyPr/>
                    <a:lstStyle/>
                    <a:p>
                      <a:r>
                        <a:rPr lang="en-US" sz="1600"/>
                        <a:t>Train r2 Score</a:t>
                      </a:r>
                    </a:p>
                  </a:txBody>
                  <a:tcPr marL="79220" marR="79220" marT="39610" marB="39610"/>
                </a:tc>
                <a:tc>
                  <a:txBody>
                    <a:bodyPr/>
                    <a:lstStyle/>
                    <a:p>
                      <a:r>
                        <a:rPr lang="en-US" sz="1600"/>
                        <a:t>Test r2 Score</a:t>
                      </a:r>
                    </a:p>
                  </a:txBody>
                  <a:tcPr marL="79220" marR="79220" marT="39610" marB="39610"/>
                </a:tc>
                <a:tc>
                  <a:txBody>
                    <a:bodyPr/>
                    <a:lstStyle/>
                    <a:p>
                      <a:r>
                        <a:rPr lang="en-US" sz="1600"/>
                        <a:t>Train RMSE </a:t>
                      </a:r>
                    </a:p>
                  </a:txBody>
                  <a:tcPr marL="79220" marR="79220" marT="39610" marB="39610"/>
                </a:tc>
                <a:tc>
                  <a:txBody>
                    <a:bodyPr/>
                    <a:lstStyle/>
                    <a:p>
                      <a:r>
                        <a:rPr lang="en-US" sz="1600"/>
                        <a:t>Test RMSE</a:t>
                      </a:r>
                    </a:p>
                  </a:txBody>
                  <a:tcPr marL="79220" marR="79220" marT="39610" marB="39610"/>
                </a:tc>
                <a:extLst>
                  <a:ext uri="{0D108BD9-81ED-4DB2-BD59-A6C34878D82A}">
                    <a16:rowId xmlns:a16="http://schemas.microsoft.com/office/drawing/2014/main" val="3922581478"/>
                  </a:ext>
                </a:extLst>
              </a:tr>
              <a:tr h="586228">
                <a:tc>
                  <a:txBody>
                    <a:bodyPr/>
                    <a:lstStyle/>
                    <a:p>
                      <a:r>
                        <a:rPr lang="en-US" sz="1600"/>
                        <a:t>Linear Regression</a:t>
                      </a:r>
                    </a:p>
                  </a:txBody>
                  <a:tcPr marL="79220" marR="79220" marT="39610" marB="39610"/>
                </a:tc>
                <a:tc>
                  <a:txBody>
                    <a:bodyPr/>
                    <a:lstStyle/>
                    <a:p>
                      <a:pPr lvl="0">
                        <a:buNone/>
                      </a:pPr>
                      <a:r>
                        <a:rPr lang="en-US" sz="1600" b="0" i="0" u="none" strike="noStrike" kern="1200" noProof="0">
                          <a:effectLst/>
                        </a:rPr>
                        <a:t>0.9977352850272805</a:t>
                      </a:r>
                      <a:endParaRPr lang="en-US" sz="1600"/>
                    </a:p>
                  </a:txBody>
                  <a:tcPr marL="79220" marR="79220" marT="39610" marB="39610"/>
                </a:tc>
                <a:tc>
                  <a:txBody>
                    <a:bodyPr/>
                    <a:lstStyle/>
                    <a:p>
                      <a:pPr lvl="0">
                        <a:buNone/>
                      </a:pPr>
                      <a:r>
                        <a:rPr lang="en-US" sz="1600" b="0" i="0" u="none" strike="noStrike" kern="1200" noProof="0">
                          <a:effectLst/>
                        </a:rPr>
                        <a:t>0.9264089498571311</a:t>
                      </a:r>
                      <a:endParaRPr lang="en-US" sz="1600"/>
                    </a:p>
                  </a:txBody>
                  <a:tcPr marL="79220" marR="79220" marT="39610" marB="39610"/>
                </a:tc>
                <a:tc>
                  <a:txBody>
                    <a:bodyPr/>
                    <a:lstStyle/>
                    <a:p>
                      <a:pPr lvl="0">
                        <a:buNone/>
                      </a:pPr>
                      <a:r>
                        <a:rPr lang="en-US" sz="1600" b="0" i="0" u="none" strike="noStrike" kern="1200" noProof="0">
                          <a:effectLst/>
                        </a:rPr>
                        <a:t>1.0847009017930667</a:t>
                      </a:r>
                      <a:endParaRPr lang="en-US" sz="1600"/>
                    </a:p>
                  </a:txBody>
                  <a:tcPr marL="79220" marR="79220" marT="39610" marB="39610"/>
                </a:tc>
                <a:tc>
                  <a:txBody>
                    <a:bodyPr/>
                    <a:lstStyle/>
                    <a:p>
                      <a:pPr lvl="0">
                        <a:buNone/>
                      </a:pPr>
                      <a:r>
                        <a:rPr lang="en-US" sz="1600" b="0" i="0" u="none" strike="noStrike" kern="1200" noProof="0">
                          <a:effectLst/>
                        </a:rPr>
                        <a:t>1.3904432153889468</a:t>
                      </a:r>
                      <a:endParaRPr lang="en-US" sz="1600"/>
                    </a:p>
                  </a:txBody>
                  <a:tcPr marL="79220" marR="79220" marT="39610" marB="39610"/>
                </a:tc>
                <a:extLst>
                  <a:ext uri="{0D108BD9-81ED-4DB2-BD59-A6C34878D82A}">
                    <a16:rowId xmlns:a16="http://schemas.microsoft.com/office/drawing/2014/main" val="1821454787"/>
                  </a:ext>
                </a:extLst>
              </a:tr>
              <a:tr h="586228">
                <a:tc>
                  <a:txBody>
                    <a:bodyPr/>
                    <a:lstStyle/>
                    <a:p>
                      <a:r>
                        <a:rPr lang="en-US" sz="1600"/>
                        <a:t>Lasso Regression(L1)</a:t>
                      </a:r>
                    </a:p>
                  </a:txBody>
                  <a:tcPr marL="79220" marR="79220" marT="39610" marB="39610"/>
                </a:tc>
                <a:tc>
                  <a:txBody>
                    <a:bodyPr/>
                    <a:lstStyle/>
                    <a:p>
                      <a:pPr lvl="0">
                        <a:buNone/>
                      </a:pPr>
                      <a:r>
                        <a:rPr lang="en-US" sz="1600" b="0" i="0" u="none" strike="noStrike" kern="1200" noProof="0">
                          <a:effectLst/>
                        </a:rPr>
                        <a:t>0.9977348823481661</a:t>
                      </a:r>
                      <a:endParaRPr lang="en-US" sz="1600"/>
                    </a:p>
                  </a:txBody>
                  <a:tcPr marL="79220" marR="79220" marT="39610" marB="39610"/>
                </a:tc>
                <a:tc>
                  <a:txBody>
                    <a:bodyPr/>
                    <a:lstStyle/>
                    <a:p>
                      <a:pPr lvl="0">
                        <a:buNone/>
                      </a:pPr>
                      <a:r>
                        <a:rPr lang="en-US" sz="1600" b="0" i="0" u="none" strike="noStrike" kern="1200" noProof="0">
                          <a:effectLst/>
                        </a:rPr>
                        <a:t>0.9263796360887004</a:t>
                      </a:r>
                      <a:endParaRPr lang="en-US" sz="1600"/>
                    </a:p>
                  </a:txBody>
                  <a:tcPr marL="79220" marR="79220" marT="39610" marB="39610"/>
                </a:tc>
                <a:tc>
                  <a:txBody>
                    <a:bodyPr/>
                    <a:lstStyle/>
                    <a:p>
                      <a:pPr lvl="0">
                        <a:buNone/>
                      </a:pPr>
                      <a:r>
                        <a:rPr lang="en-US" sz="1600" b="0" i="0" u="none" strike="noStrike" kern="1200" noProof="0">
                          <a:effectLst/>
                        </a:rPr>
                        <a:t>1.0847973304805056</a:t>
                      </a:r>
                      <a:endParaRPr lang="en-US" sz="1600"/>
                    </a:p>
                  </a:txBody>
                  <a:tcPr marL="79220" marR="79220" marT="39610" marB="39610"/>
                </a:tc>
                <a:tc>
                  <a:txBody>
                    <a:bodyPr/>
                    <a:lstStyle/>
                    <a:p>
                      <a:pPr lvl="0">
                        <a:buNone/>
                      </a:pPr>
                      <a:r>
                        <a:rPr lang="en-US" sz="1600" b="0" i="0" u="none" strike="noStrike" kern="1200" noProof="0">
                          <a:effectLst/>
                        </a:rPr>
                        <a:t>1.3907201177583979</a:t>
                      </a:r>
                      <a:endParaRPr lang="en-US" sz="1600"/>
                    </a:p>
                  </a:txBody>
                  <a:tcPr marL="79220" marR="79220" marT="39610" marB="39610"/>
                </a:tc>
                <a:extLst>
                  <a:ext uri="{0D108BD9-81ED-4DB2-BD59-A6C34878D82A}">
                    <a16:rowId xmlns:a16="http://schemas.microsoft.com/office/drawing/2014/main" val="3909009838"/>
                  </a:ext>
                </a:extLst>
              </a:tr>
              <a:tr h="586228">
                <a:tc>
                  <a:txBody>
                    <a:bodyPr/>
                    <a:lstStyle/>
                    <a:p>
                      <a:r>
                        <a:rPr lang="en-US" sz="1600"/>
                        <a:t>Ridge Regression(L2)</a:t>
                      </a:r>
                    </a:p>
                  </a:txBody>
                  <a:tcPr marL="79220" marR="79220" marT="39610" marB="39610"/>
                </a:tc>
                <a:tc>
                  <a:txBody>
                    <a:bodyPr/>
                    <a:lstStyle/>
                    <a:p>
                      <a:pPr lvl="0">
                        <a:buNone/>
                      </a:pPr>
                      <a:r>
                        <a:rPr lang="en-US" sz="1600" b="0" i="0" u="none" strike="noStrike" kern="1200" noProof="0">
                          <a:effectLst/>
                        </a:rPr>
                        <a:t>0.9978891155943628</a:t>
                      </a:r>
                      <a:endParaRPr lang="en-US" sz="1600"/>
                    </a:p>
                  </a:txBody>
                  <a:tcPr marL="79220" marR="79220" marT="39610" marB="39610"/>
                </a:tc>
                <a:tc>
                  <a:txBody>
                    <a:bodyPr/>
                    <a:lstStyle/>
                    <a:p>
                      <a:pPr lvl="0">
                        <a:buNone/>
                      </a:pPr>
                      <a:r>
                        <a:rPr lang="en-US" sz="1600" b="0" i="0" u="none" strike="noStrike" kern="1200" noProof="0">
                          <a:effectLst/>
                          <a:latin typeface="Calibri"/>
                        </a:rPr>
                        <a:t>0.9276369633852154</a:t>
                      </a:r>
                      <a:endParaRPr lang="en-US" sz="1600">
                        <a:latin typeface="Calibri"/>
                      </a:endParaRPr>
                    </a:p>
                  </a:txBody>
                  <a:tcPr marL="79220" marR="79220" marT="39610" marB="39610"/>
                </a:tc>
                <a:tc>
                  <a:txBody>
                    <a:bodyPr/>
                    <a:lstStyle/>
                    <a:p>
                      <a:pPr lvl="0">
                        <a:buNone/>
                      </a:pPr>
                      <a:r>
                        <a:rPr lang="en-US" sz="1600" b="0" i="0" u="none" strike="noStrike" kern="1200" noProof="0">
                          <a:effectLst/>
                        </a:rPr>
                        <a:t>1.047214028256501</a:t>
                      </a:r>
                      <a:endParaRPr lang="en-US" sz="1600"/>
                    </a:p>
                  </a:txBody>
                  <a:tcPr marL="79220" marR="79220" marT="39610" marB="39610"/>
                </a:tc>
                <a:tc>
                  <a:txBody>
                    <a:bodyPr/>
                    <a:lstStyle/>
                    <a:p>
                      <a:pPr lvl="0">
                        <a:buNone/>
                      </a:pPr>
                      <a:r>
                        <a:rPr lang="en-US" sz="1600" b="0" i="0" u="none" strike="noStrike" kern="1200" noProof="0">
                          <a:effectLst/>
                        </a:rPr>
                        <a:t>1.378793250309327</a:t>
                      </a:r>
                      <a:endParaRPr lang="en-US" sz="1600"/>
                    </a:p>
                  </a:txBody>
                  <a:tcPr marL="79220" marR="79220" marT="39610" marB="39610"/>
                </a:tc>
                <a:extLst>
                  <a:ext uri="{0D108BD9-81ED-4DB2-BD59-A6C34878D82A}">
                    <a16:rowId xmlns:a16="http://schemas.microsoft.com/office/drawing/2014/main" val="2621532993"/>
                  </a:ext>
                </a:extLst>
              </a:tr>
              <a:tr h="586228">
                <a:tc>
                  <a:txBody>
                    <a:bodyPr/>
                    <a:lstStyle/>
                    <a:p>
                      <a:r>
                        <a:rPr lang="en-US" sz="1600"/>
                        <a:t>Decision Tree Regressor</a:t>
                      </a:r>
                    </a:p>
                  </a:txBody>
                  <a:tcPr marL="79220" marR="79220" marT="39610" marB="39610"/>
                </a:tc>
                <a:tc>
                  <a:txBody>
                    <a:bodyPr/>
                    <a:lstStyle/>
                    <a:p>
                      <a:pPr lvl="0">
                        <a:buNone/>
                      </a:pPr>
                      <a:r>
                        <a:rPr lang="en-US" sz="1600" b="0" i="0" u="none" strike="noStrike" kern="1200" noProof="0">
                          <a:effectLst/>
                        </a:rPr>
                        <a:t>0.9953388288829776</a:t>
                      </a:r>
                      <a:endParaRPr lang="en-US" sz="1600"/>
                    </a:p>
                  </a:txBody>
                  <a:tcPr marL="79220" marR="79220" marT="39610" marB="39610"/>
                </a:tc>
                <a:tc>
                  <a:txBody>
                    <a:bodyPr/>
                    <a:lstStyle/>
                    <a:p>
                      <a:pPr lvl="0">
                        <a:buNone/>
                      </a:pPr>
                      <a:r>
                        <a:rPr lang="en-US" sz="1600" b="0" i="0" u="none" strike="noStrike" kern="1200" noProof="0">
                          <a:effectLst/>
                        </a:rPr>
                        <a:t>0.8183817830984561</a:t>
                      </a:r>
                      <a:endParaRPr lang="en-US" sz="1600"/>
                    </a:p>
                  </a:txBody>
                  <a:tcPr marL="79220" marR="79220" marT="39610" marB="39610"/>
                </a:tc>
                <a:tc>
                  <a:txBody>
                    <a:bodyPr/>
                    <a:lstStyle/>
                    <a:p>
                      <a:pPr lvl="0">
                        <a:buNone/>
                      </a:pPr>
                      <a:r>
                        <a:rPr lang="en-US" sz="1600" b="0" i="0" u="none" strike="noStrike" kern="1200" noProof="0">
                          <a:effectLst/>
                        </a:rPr>
                        <a:t>1.5561474624459268</a:t>
                      </a:r>
                      <a:endParaRPr lang="en-US" sz="1600"/>
                    </a:p>
                  </a:txBody>
                  <a:tcPr marL="79220" marR="79220" marT="39610" marB="39610"/>
                </a:tc>
                <a:tc>
                  <a:txBody>
                    <a:bodyPr/>
                    <a:lstStyle/>
                    <a:p>
                      <a:pPr lvl="0">
                        <a:buNone/>
                      </a:pPr>
                      <a:r>
                        <a:rPr lang="en-US" sz="1600" b="0" i="0" u="none" strike="noStrike" kern="1200" noProof="0">
                          <a:effectLst/>
                        </a:rPr>
                        <a:t>2.1843411175360647</a:t>
                      </a:r>
                      <a:endParaRPr lang="en-US" sz="1600"/>
                    </a:p>
                  </a:txBody>
                  <a:tcPr marL="79220" marR="79220" marT="39610" marB="39610"/>
                </a:tc>
                <a:extLst>
                  <a:ext uri="{0D108BD9-81ED-4DB2-BD59-A6C34878D82A}">
                    <a16:rowId xmlns:a16="http://schemas.microsoft.com/office/drawing/2014/main" val="2947953938"/>
                  </a:ext>
                </a:extLst>
              </a:tr>
              <a:tr h="586228">
                <a:tc>
                  <a:txBody>
                    <a:bodyPr/>
                    <a:lstStyle/>
                    <a:p>
                      <a:r>
                        <a:rPr lang="en-US" sz="1600"/>
                        <a:t>Random forest Regressor</a:t>
                      </a:r>
                    </a:p>
                  </a:txBody>
                  <a:tcPr marL="79220" marR="79220" marT="39610" marB="39610"/>
                </a:tc>
                <a:tc>
                  <a:txBody>
                    <a:bodyPr/>
                    <a:lstStyle/>
                    <a:p>
                      <a:pPr lvl="0">
                        <a:buNone/>
                      </a:pPr>
                      <a:r>
                        <a:rPr lang="en-US" sz="1600" b="0" i="0" u="none" strike="noStrike" kern="1200" noProof="0">
                          <a:effectLst/>
                        </a:rPr>
                        <a:t>0.9988084696405458</a:t>
                      </a:r>
                      <a:endParaRPr lang="en-US" sz="1600"/>
                    </a:p>
                  </a:txBody>
                  <a:tcPr marL="79220" marR="79220" marT="39610" marB="39610"/>
                </a:tc>
                <a:tc>
                  <a:txBody>
                    <a:bodyPr/>
                    <a:lstStyle/>
                    <a:p>
                      <a:pPr lvl="0">
                        <a:buNone/>
                      </a:pPr>
                      <a:r>
                        <a:rPr lang="en-US" sz="1600" b="0" i="0" u="none" strike="noStrike" kern="1200" noProof="0">
                          <a:effectLst/>
                        </a:rPr>
                        <a:t>0.6371204887948125</a:t>
                      </a:r>
                      <a:endParaRPr lang="en-US" sz="1600"/>
                    </a:p>
                  </a:txBody>
                  <a:tcPr marL="79220" marR="79220" marT="39610" marB="39610"/>
                </a:tc>
                <a:tc>
                  <a:txBody>
                    <a:bodyPr/>
                    <a:lstStyle/>
                    <a:p>
                      <a:pPr lvl="0">
                        <a:buNone/>
                      </a:pPr>
                      <a:r>
                        <a:rPr lang="en-US" sz="1600" b="0" i="0" u="none" strike="noStrike" kern="1200" noProof="0">
                          <a:effectLst/>
                        </a:rPr>
                        <a:t>0.7867844749825897</a:t>
                      </a:r>
                      <a:endParaRPr lang="en-US" sz="1600"/>
                    </a:p>
                  </a:txBody>
                  <a:tcPr marL="79220" marR="79220" marT="39610" marB="39610"/>
                </a:tc>
                <a:tc>
                  <a:txBody>
                    <a:bodyPr/>
                    <a:lstStyle/>
                    <a:p>
                      <a:pPr lvl="0" algn="l">
                        <a:lnSpc>
                          <a:spcPct val="100000"/>
                        </a:lnSpc>
                        <a:spcBef>
                          <a:spcPts val="0"/>
                        </a:spcBef>
                        <a:spcAft>
                          <a:spcPts val="0"/>
                        </a:spcAft>
                        <a:buNone/>
                      </a:pPr>
                      <a:r>
                        <a:rPr lang="en-US" sz="1600" b="0" i="0" u="none" strike="noStrike" kern="1200" noProof="0">
                          <a:effectLst/>
                        </a:rPr>
                        <a:t>3.0876067456753837</a:t>
                      </a:r>
                      <a:endParaRPr lang="en-US" sz="1600"/>
                    </a:p>
                  </a:txBody>
                  <a:tcPr marL="79220" marR="79220" marT="39610" marB="39610"/>
                </a:tc>
                <a:extLst>
                  <a:ext uri="{0D108BD9-81ED-4DB2-BD59-A6C34878D82A}">
                    <a16:rowId xmlns:a16="http://schemas.microsoft.com/office/drawing/2014/main" val="2993936508"/>
                  </a:ext>
                </a:extLst>
              </a:tr>
              <a:tr h="586228">
                <a:tc>
                  <a:txBody>
                    <a:bodyPr/>
                    <a:lstStyle/>
                    <a:p>
                      <a:r>
                        <a:rPr lang="en-US" sz="1600"/>
                        <a:t>Gradient boost Regressor</a:t>
                      </a:r>
                    </a:p>
                  </a:txBody>
                  <a:tcPr marL="79220" marR="79220" marT="39610" marB="39610"/>
                </a:tc>
                <a:tc>
                  <a:txBody>
                    <a:bodyPr/>
                    <a:lstStyle/>
                    <a:p>
                      <a:pPr lvl="0">
                        <a:buNone/>
                      </a:pPr>
                      <a:r>
                        <a:rPr lang="en-US" sz="1600" b="0" i="0" u="none" strike="noStrike" kern="1200" noProof="0">
                          <a:effectLst/>
                        </a:rPr>
                        <a:t>0.9958809839274604</a:t>
                      </a:r>
                      <a:endParaRPr lang="en-US" sz="1600"/>
                    </a:p>
                  </a:txBody>
                  <a:tcPr marL="79220" marR="79220" marT="39610" marB="39610"/>
                </a:tc>
                <a:tc>
                  <a:txBody>
                    <a:bodyPr/>
                    <a:lstStyle/>
                    <a:p>
                      <a:pPr lvl="0">
                        <a:buNone/>
                      </a:pPr>
                      <a:r>
                        <a:rPr lang="en-US" sz="1600" b="0" i="0" u="none" strike="noStrike" kern="1200" noProof="0">
                          <a:effectLst/>
                        </a:rPr>
                        <a:t>0.8307904927458776</a:t>
                      </a:r>
                      <a:endParaRPr lang="en-US" sz="1600"/>
                    </a:p>
                  </a:txBody>
                  <a:tcPr marL="79220" marR="79220" marT="39610" marB="39610"/>
                </a:tc>
                <a:tc>
                  <a:txBody>
                    <a:bodyPr/>
                    <a:lstStyle/>
                    <a:p>
                      <a:pPr lvl="0">
                        <a:buNone/>
                      </a:pPr>
                      <a:r>
                        <a:rPr lang="en-US" sz="1600" b="0" i="0" u="none" strike="noStrike" kern="1200" noProof="0">
                          <a:effectLst/>
                        </a:rPr>
                        <a:t>1.4628505820337239</a:t>
                      </a:r>
                      <a:endParaRPr lang="en-US" sz="1600"/>
                    </a:p>
                  </a:txBody>
                  <a:tcPr marL="79220" marR="79220" marT="39610" marB="39610"/>
                </a:tc>
                <a:tc>
                  <a:txBody>
                    <a:bodyPr/>
                    <a:lstStyle/>
                    <a:p>
                      <a:pPr lvl="0">
                        <a:buNone/>
                      </a:pPr>
                      <a:r>
                        <a:rPr lang="en-US" sz="1600" b="0" i="0" u="none" strike="noStrike" kern="1200" noProof="0">
                          <a:effectLst/>
                        </a:rPr>
                        <a:t>2.1084006310853587</a:t>
                      </a:r>
                      <a:endParaRPr lang="en-US" sz="1600"/>
                    </a:p>
                  </a:txBody>
                  <a:tcPr marL="79220" marR="79220" marT="39610" marB="39610"/>
                </a:tc>
                <a:extLst>
                  <a:ext uri="{0D108BD9-81ED-4DB2-BD59-A6C34878D82A}">
                    <a16:rowId xmlns:a16="http://schemas.microsoft.com/office/drawing/2014/main" val="2786065583"/>
                  </a:ext>
                </a:extLst>
              </a:tr>
              <a:tr h="586228">
                <a:tc>
                  <a:txBody>
                    <a:bodyPr/>
                    <a:lstStyle/>
                    <a:p>
                      <a:r>
                        <a:rPr lang="en-US" sz="1600"/>
                        <a:t>Xgboost Regressor</a:t>
                      </a:r>
                    </a:p>
                  </a:txBody>
                  <a:tcPr marL="79220" marR="79220" marT="39610" marB="39610"/>
                </a:tc>
                <a:tc>
                  <a:txBody>
                    <a:bodyPr/>
                    <a:lstStyle/>
                    <a:p>
                      <a:r>
                        <a:rPr lang="en-US" sz="1600" b="0" i="0" kern="1200">
                          <a:solidFill>
                            <a:schemeClr val="dk1"/>
                          </a:solidFill>
                          <a:effectLst/>
                          <a:latin typeface="+mn-lt"/>
                          <a:ea typeface="+mn-ea"/>
                          <a:cs typeface="+mn-cs"/>
                        </a:rPr>
                        <a:t>0.9998929333622574</a:t>
                      </a:r>
                      <a:endParaRPr lang="en-US" sz="1600"/>
                    </a:p>
                  </a:txBody>
                  <a:tcPr marL="79220" marR="79220" marT="39610" marB="39610"/>
                </a:tc>
                <a:tc>
                  <a:txBody>
                    <a:bodyPr/>
                    <a:lstStyle/>
                    <a:p>
                      <a:r>
                        <a:rPr lang="en-US" sz="1600" b="0" i="0" kern="1200">
                          <a:solidFill>
                            <a:schemeClr val="dk1"/>
                          </a:solidFill>
                          <a:effectLst/>
                          <a:latin typeface="+mn-lt"/>
                          <a:ea typeface="+mn-ea"/>
                          <a:cs typeface="+mn-cs"/>
                        </a:rPr>
                        <a:t>0.6797249070240642</a:t>
                      </a:r>
                      <a:endParaRPr lang="en-US" sz="1600"/>
                    </a:p>
                  </a:txBody>
                  <a:tcPr marL="79220" marR="79220" marT="39610" marB="39610"/>
                </a:tc>
                <a:tc>
                  <a:txBody>
                    <a:bodyPr/>
                    <a:lstStyle/>
                    <a:p>
                      <a:r>
                        <a:rPr lang="en-US" sz="1600" b="0" i="0" kern="1200">
                          <a:solidFill>
                            <a:schemeClr val="dk1"/>
                          </a:solidFill>
                          <a:effectLst/>
                          <a:latin typeface="+mn-lt"/>
                          <a:ea typeface="+mn-ea"/>
                          <a:cs typeface="+mn-cs"/>
                        </a:rPr>
                        <a:t>0.09063263549612545</a:t>
                      </a:r>
                      <a:endParaRPr lang="en-US" sz="1600"/>
                    </a:p>
                  </a:txBody>
                  <a:tcPr marL="79220" marR="79220" marT="39610" marB="39610"/>
                </a:tc>
                <a:tc>
                  <a:txBody>
                    <a:bodyPr/>
                    <a:lstStyle/>
                    <a:p>
                      <a:r>
                        <a:rPr lang="en-US" sz="1600" b="0" i="0" kern="1200">
                          <a:solidFill>
                            <a:schemeClr val="dk1"/>
                          </a:solidFill>
                          <a:effectLst/>
                          <a:latin typeface="+mn-lt"/>
                          <a:ea typeface="+mn-ea"/>
                          <a:cs typeface="+mn-cs"/>
                        </a:rPr>
                        <a:t>4.887777219272095</a:t>
                      </a:r>
                      <a:endParaRPr lang="en-US" sz="1600"/>
                    </a:p>
                  </a:txBody>
                  <a:tcPr marL="79220" marR="79220" marT="39610" marB="39610"/>
                </a:tc>
                <a:extLst>
                  <a:ext uri="{0D108BD9-81ED-4DB2-BD59-A6C34878D82A}">
                    <a16:rowId xmlns:a16="http://schemas.microsoft.com/office/drawing/2014/main" val="2938010915"/>
                  </a:ext>
                </a:extLst>
              </a:tr>
            </a:tbl>
          </a:graphicData>
        </a:graphic>
      </p:graphicFrame>
    </p:spTree>
    <p:extLst>
      <p:ext uri="{BB962C8B-B14F-4D97-AF65-F5344CB8AC3E}">
        <p14:creationId xmlns:p14="http://schemas.microsoft.com/office/powerpoint/2010/main" val="30316069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17">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19">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21">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23">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912CCA-E521-11FE-A689-BA180B9FE35B}"/>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4000" b="1" kern="1200">
                <a:solidFill>
                  <a:srgbClr val="FFFFFF"/>
                </a:solidFill>
                <a:latin typeface="+mj-lt"/>
                <a:ea typeface="+mj-ea"/>
                <a:cs typeface="+mj-cs"/>
              </a:rPr>
              <a:t>Google</a:t>
            </a:r>
          </a:p>
        </p:txBody>
      </p:sp>
      <p:graphicFrame>
        <p:nvGraphicFramePr>
          <p:cNvPr id="13" name="Table 13">
            <a:extLst>
              <a:ext uri="{FF2B5EF4-FFF2-40B4-BE49-F238E27FC236}">
                <a16:creationId xmlns:a16="http://schemas.microsoft.com/office/drawing/2014/main" id="{D5479237-1D9C-51FE-EDA0-FC3EA69B4CDF}"/>
              </a:ext>
            </a:extLst>
          </p:cNvPr>
          <p:cNvGraphicFramePr>
            <a:graphicFrameLocks noGrp="1"/>
          </p:cNvGraphicFramePr>
          <p:nvPr>
            <p:ph idx="1"/>
            <p:extLst>
              <p:ext uri="{D42A27DB-BD31-4B8C-83A1-F6EECF244321}">
                <p14:modId xmlns:p14="http://schemas.microsoft.com/office/powerpoint/2010/main" val="3861077914"/>
              </p:ext>
            </p:extLst>
          </p:nvPr>
        </p:nvGraphicFramePr>
        <p:xfrm>
          <a:off x="1040640" y="1966293"/>
          <a:ext cx="10110719" cy="4452164"/>
        </p:xfrm>
        <a:graphic>
          <a:graphicData uri="http://schemas.openxmlformats.org/drawingml/2006/table">
            <a:tbl>
              <a:tblPr firstRow="1" bandRow="1">
                <a:tableStyleId>{5C22544A-7EE6-4342-B048-85BDC9FD1C3A}</a:tableStyleId>
              </a:tblPr>
              <a:tblGrid>
                <a:gridCol w="1932086">
                  <a:extLst>
                    <a:ext uri="{9D8B030D-6E8A-4147-A177-3AD203B41FA5}">
                      <a16:colId xmlns:a16="http://schemas.microsoft.com/office/drawing/2014/main" val="1295254937"/>
                    </a:ext>
                  </a:extLst>
                </a:gridCol>
                <a:gridCol w="2019558">
                  <a:extLst>
                    <a:ext uri="{9D8B030D-6E8A-4147-A177-3AD203B41FA5}">
                      <a16:colId xmlns:a16="http://schemas.microsoft.com/office/drawing/2014/main" val="676802091"/>
                    </a:ext>
                  </a:extLst>
                </a:gridCol>
                <a:gridCol w="2019558">
                  <a:extLst>
                    <a:ext uri="{9D8B030D-6E8A-4147-A177-3AD203B41FA5}">
                      <a16:colId xmlns:a16="http://schemas.microsoft.com/office/drawing/2014/main" val="997551510"/>
                    </a:ext>
                  </a:extLst>
                </a:gridCol>
                <a:gridCol w="2119959">
                  <a:extLst>
                    <a:ext uri="{9D8B030D-6E8A-4147-A177-3AD203B41FA5}">
                      <a16:colId xmlns:a16="http://schemas.microsoft.com/office/drawing/2014/main" val="223829862"/>
                    </a:ext>
                  </a:extLst>
                </a:gridCol>
                <a:gridCol w="2019558">
                  <a:extLst>
                    <a:ext uri="{9D8B030D-6E8A-4147-A177-3AD203B41FA5}">
                      <a16:colId xmlns:a16="http://schemas.microsoft.com/office/drawing/2014/main" val="2815835784"/>
                    </a:ext>
                  </a:extLst>
                </a:gridCol>
              </a:tblGrid>
              <a:tr h="348568">
                <a:tc>
                  <a:txBody>
                    <a:bodyPr/>
                    <a:lstStyle/>
                    <a:p>
                      <a:r>
                        <a:rPr lang="en-US" sz="1600"/>
                        <a:t>Models</a:t>
                      </a:r>
                    </a:p>
                  </a:txBody>
                  <a:tcPr marL="79220" marR="79220" marT="39610" marB="39610"/>
                </a:tc>
                <a:tc>
                  <a:txBody>
                    <a:bodyPr/>
                    <a:lstStyle/>
                    <a:p>
                      <a:r>
                        <a:rPr lang="en-US" sz="1600"/>
                        <a:t>Train r2 Score</a:t>
                      </a:r>
                    </a:p>
                  </a:txBody>
                  <a:tcPr marL="79220" marR="79220" marT="39610" marB="39610"/>
                </a:tc>
                <a:tc>
                  <a:txBody>
                    <a:bodyPr/>
                    <a:lstStyle/>
                    <a:p>
                      <a:r>
                        <a:rPr lang="en-US" sz="1600"/>
                        <a:t>Test r2 Score</a:t>
                      </a:r>
                    </a:p>
                  </a:txBody>
                  <a:tcPr marL="79220" marR="79220" marT="39610" marB="39610"/>
                </a:tc>
                <a:tc>
                  <a:txBody>
                    <a:bodyPr/>
                    <a:lstStyle/>
                    <a:p>
                      <a:r>
                        <a:rPr lang="en-US" sz="1600"/>
                        <a:t>Train RMSE </a:t>
                      </a:r>
                    </a:p>
                  </a:txBody>
                  <a:tcPr marL="79220" marR="79220" marT="39610" marB="39610"/>
                </a:tc>
                <a:tc>
                  <a:txBody>
                    <a:bodyPr/>
                    <a:lstStyle/>
                    <a:p>
                      <a:r>
                        <a:rPr lang="en-US" sz="1600"/>
                        <a:t>Test RMSE</a:t>
                      </a:r>
                    </a:p>
                  </a:txBody>
                  <a:tcPr marL="79220" marR="79220" marT="39610" marB="39610"/>
                </a:tc>
                <a:extLst>
                  <a:ext uri="{0D108BD9-81ED-4DB2-BD59-A6C34878D82A}">
                    <a16:rowId xmlns:a16="http://schemas.microsoft.com/office/drawing/2014/main" val="3922581478"/>
                  </a:ext>
                </a:extLst>
              </a:tr>
              <a:tr h="586228">
                <a:tc>
                  <a:txBody>
                    <a:bodyPr/>
                    <a:lstStyle/>
                    <a:p>
                      <a:r>
                        <a:rPr lang="en-US" sz="1600"/>
                        <a:t>Linear Regression</a:t>
                      </a:r>
                    </a:p>
                  </a:txBody>
                  <a:tcPr marL="79220" marR="79220" marT="39610" marB="39610"/>
                </a:tc>
                <a:tc>
                  <a:txBody>
                    <a:bodyPr/>
                    <a:lstStyle/>
                    <a:p>
                      <a:pPr lvl="0">
                        <a:buNone/>
                      </a:pPr>
                      <a:r>
                        <a:rPr lang="en-US" sz="1600" b="0" i="0" u="none" strike="noStrike" kern="1200" noProof="0">
                          <a:effectLst/>
                        </a:rPr>
                        <a:t>0.9951351506978419</a:t>
                      </a:r>
                      <a:endParaRPr lang="en-US" sz="1600"/>
                    </a:p>
                  </a:txBody>
                  <a:tcPr marL="79220" marR="79220" marT="39610" marB="39610"/>
                </a:tc>
                <a:tc>
                  <a:txBody>
                    <a:bodyPr/>
                    <a:lstStyle/>
                    <a:p>
                      <a:pPr lvl="0">
                        <a:buNone/>
                      </a:pPr>
                      <a:r>
                        <a:rPr lang="en-US" sz="1600" b="0" i="0" u="none" strike="noStrike" kern="1200" noProof="0">
                          <a:effectLst/>
                        </a:rPr>
                        <a:t>0.9343690412757508</a:t>
                      </a:r>
                      <a:endParaRPr lang="en-US" sz="1600"/>
                    </a:p>
                  </a:txBody>
                  <a:tcPr marL="79220" marR="79220" marT="39610" marB="39610"/>
                </a:tc>
                <a:tc>
                  <a:txBody>
                    <a:bodyPr/>
                    <a:lstStyle/>
                    <a:p>
                      <a:pPr lvl="0">
                        <a:buNone/>
                      </a:pPr>
                      <a:r>
                        <a:rPr lang="en-US" sz="1600" b="0" i="0" u="none" strike="noStrike" kern="1200" noProof="0">
                          <a:effectLst/>
                        </a:rPr>
                        <a:t>0.7075758993949217</a:t>
                      </a:r>
                      <a:endParaRPr lang="en-US" sz="1600"/>
                    </a:p>
                  </a:txBody>
                  <a:tcPr marL="79220" marR="79220" marT="39610" marB="39610"/>
                </a:tc>
                <a:tc>
                  <a:txBody>
                    <a:bodyPr/>
                    <a:lstStyle/>
                    <a:p>
                      <a:pPr lvl="0">
                        <a:buNone/>
                      </a:pPr>
                      <a:r>
                        <a:rPr lang="en-US" sz="1600" b="0" i="0" u="none" strike="noStrike" kern="1200" noProof="0">
                          <a:effectLst/>
                        </a:rPr>
                        <a:t>1.0502203415865632</a:t>
                      </a:r>
                      <a:endParaRPr lang="en-US" sz="1600"/>
                    </a:p>
                  </a:txBody>
                  <a:tcPr marL="79220" marR="79220" marT="39610" marB="39610"/>
                </a:tc>
                <a:extLst>
                  <a:ext uri="{0D108BD9-81ED-4DB2-BD59-A6C34878D82A}">
                    <a16:rowId xmlns:a16="http://schemas.microsoft.com/office/drawing/2014/main" val="1821454787"/>
                  </a:ext>
                </a:extLst>
              </a:tr>
              <a:tr h="586228">
                <a:tc>
                  <a:txBody>
                    <a:bodyPr/>
                    <a:lstStyle/>
                    <a:p>
                      <a:r>
                        <a:rPr lang="en-US" sz="1600"/>
                        <a:t>Lasso Regression(L1)</a:t>
                      </a:r>
                    </a:p>
                  </a:txBody>
                  <a:tcPr marL="79220" marR="79220" marT="39610" marB="39610"/>
                </a:tc>
                <a:tc>
                  <a:txBody>
                    <a:bodyPr/>
                    <a:lstStyle/>
                    <a:p>
                      <a:pPr lvl="0">
                        <a:buNone/>
                      </a:pPr>
                      <a:r>
                        <a:rPr lang="en-US" sz="1600" b="0" i="0" u="none" strike="noStrike" kern="1200" noProof="0">
                          <a:effectLst/>
                        </a:rPr>
                        <a:t>0.9340854467526429</a:t>
                      </a:r>
                      <a:endParaRPr lang="en-US" sz="1600"/>
                    </a:p>
                  </a:txBody>
                  <a:tcPr marL="79220" marR="79220" marT="39610" marB="39610"/>
                </a:tc>
                <a:tc>
                  <a:txBody>
                    <a:bodyPr/>
                    <a:lstStyle/>
                    <a:p>
                      <a:pPr lvl="0">
                        <a:buNone/>
                      </a:pPr>
                      <a:r>
                        <a:rPr lang="en-US" sz="1600" b="0" i="0" u="none" strike="noStrike" kern="1200" noProof="0">
                          <a:effectLst/>
                        </a:rPr>
                        <a:t>0.9340854467526429</a:t>
                      </a:r>
                      <a:endParaRPr lang="en-US" sz="1600"/>
                    </a:p>
                  </a:txBody>
                  <a:tcPr marL="79220" marR="79220" marT="39610" marB="39610"/>
                </a:tc>
                <a:tc>
                  <a:txBody>
                    <a:bodyPr/>
                    <a:lstStyle/>
                    <a:p>
                      <a:pPr lvl="0">
                        <a:buNone/>
                      </a:pPr>
                      <a:r>
                        <a:rPr lang="en-US" sz="1600" b="0" i="0" u="none" strike="noStrike" kern="1200" noProof="0">
                          <a:effectLst/>
                        </a:rPr>
                        <a:t>1.0524869219798973</a:t>
                      </a:r>
                      <a:endParaRPr lang="en-US" sz="1600"/>
                    </a:p>
                  </a:txBody>
                  <a:tcPr marL="79220" marR="79220" marT="39610" marB="39610"/>
                </a:tc>
                <a:tc>
                  <a:txBody>
                    <a:bodyPr/>
                    <a:lstStyle/>
                    <a:p>
                      <a:pPr lvl="0">
                        <a:buNone/>
                      </a:pPr>
                      <a:r>
                        <a:rPr lang="en-US" sz="1600" b="0" i="0" u="none" strike="noStrike" kern="1200" noProof="0">
                          <a:effectLst/>
                        </a:rPr>
                        <a:t>1.0524869219798973</a:t>
                      </a:r>
                      <a:endParaRPr lang="en-US" sz="1600"/>
                    </a:p>
                  </a:txBody>
                  <a:tcPr marL="79220" marR="79220" marT="39610" marB="39610"/>
                </a:tc>
                <a:extLst>
                  <a:ext uri="{0D108BD9-81ED-4DB2-BD59-A6C34878D82A}">
                    <a16:rowId xmlns:a16="http://schemas.microsoft.com/office/drawing/2014/main" val="3909009838"/>
                  </a:ext>
                </a:extLst>
              </a:tr>
              <a:tr h="586228">
                <a:tc>
                  <a:txBody>
                    <a:bodyPr/>
                    <a:lstStyle/>
                    <a:p>
                      <a:r>
                        <a:rPr lang="en-US" sz="1600"/>
                        <a:t>Ridge Regression(L2)</a:t>
                      </a:r>
                    </a:p>
                  </a:txBody>
                  <a:tcPr marL="79220" marR="79220" marT="39610" marB="39610"/>
                </a:tc>
                <a:tc>
                  <a:txBody>
                    <a:bodyPr/>
                    <a:lstStyle/>
                    <a:p>
                      <a:pPr lvl="0">
                        <a:buNone/>
                      </a:pPr>
                      <a:r>
                        <a:rPr lang="en-US" sz="1600" b="0" i="0" u="none" strike="noStrike" kern="1200" noProof="0">
                          <a:effectLst/>
                        </a:rPr>
                        <a:t>0.9948526506901533</a:t>
                      </a:r>
                      <a:endParaRPr lang="en-US" sz="1600"/>
                    </a:p>
                  </a:txBody>
                  <a:tcPr marL="79220" marR="79220" marT="39610" marB="39610"/>
                </a:tc>
                <a:tc>
                  <a:txBody>
                    <a:bodyPr/>
                    <a:lstStyle/>
                    <a:p>
                      <a:pPr lvl="0">
                        <a:buNone/>
                      </a:pPr>
                      <a:r>
                        <a:rPr lang="en-US" sz="1600" b="0" i="0" u="none" strike="noStrike" kern="1200" noProof="0">
                          <a:effectLst/>
                        </a:rPr>
                        <a:t>0.9341031783436955</a:t>
                      </a:r>
                      <a:endParaRPr lang="en-US" sz="1600"/>
                    </a:p>
                  </a:txBody>
                  <a:tcPr marL="79220" marR="79220" marT="39610" marB="39610"/>
                </a:tc>
                <a:tc>
                  <a:txBody>
                    <a:bodyPr/>
                    <a:lstStyle/>
                    <a:p>
                      <a:pPr lvl="0">
                        <a:buNone/>
                      </a:pPr>
                      <a:r>
                        <a:rPr lang="en-US" sz="1600" b="0" i="0" u="none" strike="noStrike" kern="1200" noProof="0">
                          <a:effectLst/>
                        </a:rPr>
                        <a:t>0.7278303424618953</a:t>
                      </a:r>
                      <a:endParaRPr lang="en-US" sz="1600"/>
                    </a:p>
                  </a:txBody>
                  <a:tcPr marL="79220" marR="79220" marT="39610" marB="39610"/>
                </a:tc>
                <a:tc>
                  <a:txBody>
                    <a:bodyPr/>
                    <a:lstStyle/>
                    <a:p>
                      <a:pPr lvl="0">
                        <a:buNone/>
                      </a:pPr>
                      <a:r>
                        <a:rPr lang="en-US" sz="1600" b="0" i="0" u="none" strike="noStrike" kern="1200" noProof="0">
                          <a:effectLst/>
                        </a:rPr>
                        <a:t>1.052345348366663</a:t>
                      </a:r>
                      <a:endParaRPr lang="en-US" sz="1600"/>
                    </a:p>
                  </a:txBody>
                  <a:tcPr marL="79220" marR="79220" marT="39610" marB="39610"/>
                </a:tc>
                <a:extLst>
                  <a:ext uri="{0D108BD9-81ED-4DB2-BD59-A6C34878D82A}">
                    <a16:rowId xmlns:a16="http://schemas.microsoft.com/office/drawing/2014/main" val="2621532993"/>
                  </a:ext>
                </a:extLst>
              </a:tr>
              <a:tr h="586228">
                <a:tc>
                  <a:txBody>
                    <a:bodyPr/>
                    <a:lstStyle/>
                    <a:p>
                      <a:r>
                        <a:rPr lang="en-US" sz="1600"/>
                        <a:t>Decision Tree Regressor</a:t>
                      </a:r>
                    </a:p>
                  </a:txBody>
                  <a:tcPr marL="79220" marR="79220" marT="39610" marB="39610"/>
                </a:tc>
                <a:tc>
                  <a:txBody>
                    <a:bodyPr/>
                    <a:lstStyle/>
                    <a:p>
                      <a:pPr lvl="0">
                        <a:buNone/>
                      </a:pPr>
                      <a:r>
                        <a:rPr lang="en-US" sz="1600" b="0" i="0" u="none" strike="noStrike" kern="1200" noProof="0">
                          <a:effectLst/>
                        </a:rPr>
                        <a:t>0.9935582623747606</a:t>
                      </a:r>
                      <a:endParaRPr lang="en-US" sz="1600"/>
                    </a:p>
                  </a:txBody>
                  <a:tcPr marL="79220" marR="79220" marT="39610" marB="39610"/>
                </a:tc>
                <a:tc>
                  <a:txBody>
                    <a:bodyPr/>
                    <a:lstStyle/>
                    <a:p>
                      <a:pPr lvl="0">
                        <a:buNone/>
                      </a:pPr>
                      <a:r>
                        <a:rPr lang="en-US" sz="1600" b="0" i="0" u="none" strike="noStrike" kern="1200" noProof="0">
                          <a:effectLst/>
                        </a:rPr>
                        <a:t>0.706743380818305</a:t>
                      </a:r>
                      <a:endParaRPr lang="en-US" sz="1600"/>
                    </a:p>
                  </a:txBody>
                  <a:tcPr marL="79220" marR="79220" marT="39610" marB="39610"/>
                </a:tc>
                <a:tc>
                  <a:txBody>
                    <a:bodyPr/>
                    <a:lstStyle/>
                    <a:p>
                      <a:pPr lvl="0">
                        <a:buNone/>
                      </a:pPr>
                      <a:r>
                        <a:rPr lang="en-US" sz="1600" b="0" i="0" u="none" strike="noStrike" kern="1200" noProof="0">
                          <a:effectLst/>
                        </a:rPr>
                        <a:t>0.8142164120145065</a:t>
                      </a:r>
                      <a:endParaRPr lang="en-US" sz="1600"/>
                    </a:p>
                  </a:txBody>
                  <a:tcPr marL="79220" marR="79220" marT="39610" marB="39610"/>
                </a:tc>
                <a:tc>
                  <a:txBody>
                    <a:bodyPr/>
                    <a:lstStyle/>
                    <a:p>
                      <a:pPr lvl="0">
                        <a:buNone/>
                      </a:pPr>
                      <a:r>
                        <a:rPr lang="en-US" sz="1600" b="0" i="0" u="none" strike="noStrike" kern="1200" noProof="0">
                          <a:effectLst/>
                        </a:rPr>
                        <a:t>2.21998460822302</a:t>
                      </a:r>
                      <a:endParaRPr lang="en-US" sz="1600"/>
                    </a:p>
                  </a:txBody>
                  <a:tcPr marL="79220" marR="79220" marT="39610" marB="39610"/>
                </a:tc>
                <a:extLst>
                  <a:ext uri="{0D108BD9-81ED-4DB2-BD59-A6C34878D82A}">
                    <a16:rowId xmlns:a16="http://schemas.microsoft.com/office/drawing/2014/main" val="2947953938"/>
                  </a:ext>
                </a:extLst>
              </a:tr>
              <a:tr h="586228">
                <a:tc>
                  <a:txBody>
                    <a:bodyPr/>
                    <a:lstStyle/>
                    <a:p>
                      <a:r>
                        <a:rPr lang="en-US" sz="1600"/>
                        <a:t>Random forest Regressor</a:t>
                      </a:r>
                    </a:p>
                  </a:txBody>
                  <a:tcPr marL="79220" marR="79220" marT="39610" marB="39610"/>
                </a:tc>
                <a:tc>
                  <a:txBody>
                    <a:bodyPr/>
                    <a:lstStyle/>
                    <a:p>
                      <a:pPr lvl="0">
                        <a:buNone/>
                      </a:pPr>
                      <a:r>
                        <a:rPr lang="en-US" sz="1600" b="0" i="0" u="none" strike="noStrike" kern="1200" noProof="0">
                          <a:effectLst/>
                        </a:rPr>
                        <a:t>0.9985167512860081</a:t>
                      </a:r>
                      <a:endParaRPr lang="en-US" sz="1600"/>
                    </a:p>
                  </a:txBody>
                  <a:tcPr marL="79220" marR="79220" marT="39610" marB="39610"/>
                </a:tc>
                <a:tc>
                  <a:txBody>
                    <a:bodyPr/>
                    <a:lstStyle/>
                    <a:p>
                      <a:pPr lvl="0">
                        <a:buNone/>
                      </a:pPr>
                      <a:r>
                        <a:rPr lang="en-US" sz="1600" b="0" i="0" u="none" strike="noStrike" kern="1200" noProof="0">
                          <a:effectLst/>
                        </a:rPr>
                        <a:t>0.5435342313853804</a:t>
                      </a:r>
                      <a:endParaRPr lang="en-US" sz="1600"/>
                    </a:p>
                  </a:txBody>
                  <a:tcPr marL="79220" marR="79220" marT="39610" marB="39610"/>
                </a:tc>
                <a:tc>
                  <a:txBody>
                    <a:bodyPr/>
                    <a:lstStyle/>
                    <a:p>
                      <a:pPr lvl="0">
                        <a:buNone/>
                      </a:pPr>
                      <a:r>
                        <a:rPr lang="en-US" sz="1600" b="0" i="0" u="none" strike="noStrike" kern="1200" noProof="0">
                          <a:effectLst/>
                        </a:rPr>
                        <a:t>0.3907017229701044</a:t>
                      </a:r>
                      <a:endParaRPr lang="en-US" sz="1600"/>
                    </a:p>
                  </a:txBody>
                  <a:tcPr marL="79220" marR="79220" marT="39610" marB="39610"/>
                </a:tc>
                <a:tc>
                  <a:txBody>
                    <a:bodyPr/>
                    <a:lstStyle/>
                    <a:p>
                      <a:pPr lvl="0">
                        <a:buNone/>
                      </a:pPr>
                      <a:r>
                        <a:rPr lang="en-US" sz="1600" b="0" i="0" u="none" strike="noStrike" kern="1200" noProof="0">
                          <a:effectLst/>
                        </a:rPr>
                        <a:t>2.7696835959730075</a:t>
                      </a:r>
                      <a:endParaRPr lang="en-US" sz="1600"/>
                    </a:p>
                  </a:txBody>
                  <a:tcPr marL="79220" marR="79220" marT="39610" marB="39610"/>
                </a:tc>
                <a:extLst>
                  <a:ext uri="{0D108BD9-81ED-4DB2-BD59-A6C34878D82A}">
                    <a16:rowId xmlns:a16="http://schemas.microsoft.com/office/drawing/2014/main" val="2993936508"/>
                  </a:ext>
                </a:extLst>
              </a:tr>
              <a:tr h="586228">
                <a:tc>
                  <a:txBody>
                    <a:bodyPr/>
                    <a:lstStyle/>
                    <a:p>
                      <a:r>
                        <a:rPr lang="en-US" sz="1600"/>
                        <a:t>Gradient boost Regressor</a:t>
                      </a:r>
                    </a:p>
                  </a:txBody>
                  <a:tcPr marL="79220" marR="79220" marT="39610" marB="39610"/>
                </a:tc>
                <a:tc>
                  <a:txBody>
                    <a:bodyPr/>
                    <a:lstStyle/>
                    <a:p>
                      <a:pPr lvl="0">
                        <a:buNone/>
                      </a:pPr>
                      <a:r>
                        <a:rPr lang="en-US" sz="1600" b="0" i="0" u="none" strike="noStrike" kern="1200" noProof="0">
                          <a:effectLst/>
                        </a:rPr>
                        <a:t>0.9943179135773776</a:t>
                      </a:r>
                      <a:endParaRPr lang="en-US" sz="1600"/>
                    </a:p>
                  </a:txBody>
                  <a:tcPr marL="79220" marR="79220" marT="39610" marB="39610"/>
                </a:tc>
                <a:tc>
                  <a:txBody>
                    <a:bodyPr/>
                    <a:lstStyle/>
                    <a:p>
                      <a:pPr lvl="0">
                        <a:buNone/>
                      </a:pPr>
                      <a:r>
                        <a:rPr lang="en-US" sz="1600" b="0" i="0" u="none" strike="noStrike" kern="1200" noProof="0">
                          <a:effectLst/>
                        </a:rPr>
                        <a:t>0.7136637973736185</a:t>
                      </a:r>
                      <a:endParaRPr lang="en-US" sz="1600"/>
                    </a:p>
                  </a:txBody>
                  <a:tcPr marL="79220" marR="79220" marT="39610" marB="39610"/>
                </a:tc>
                <a:tc>
                  <a:txBody>
                    <a:bodyPr/>
                    <a:lstStyle/>
                    <a:p>
                      <a:pPr lvl="0">
                        <a:buNone/>
                      </a:pPr>
                      <a:r>
                        <a:rPr lang="en-US" sz="1600" b="0" i="0" u="none" strike="noStrike" kern="1200" noProof="0">
                          <a:effectLst/>
                        </a:rPr>
                        <a:t>0.7647020486306539</a:t>
                      </a:r>
                      <a:endParaRPr lang="en-US" sz="1600"/>
                    </a:p>
                  </a:txBody>
                  <a:tcPr marL="79220" marR="79220" marT="39610" marB="39610"/>
                </a:tc>
                <a:tc>
                  <a:txBody>
                    <a:bodyPr/>
                    <a:lstStyle/>
                    <a:p>
                      <a:pPr lvl="0">
                        <a:buNone/>
                      </a:pPr>
                      <a:r>
                        <a:rPr lang="en-US" sz="1600" b="0" i="0" u="none" strike="noStrike" kern="1200" noProof="0">
                          <a:effectLst/>
                        </a:rPr>
                        <a:t>2.1936340675296795</a:t>
                      </a:r>
                      <a:endParaRPr lang="en-US" sz="1600"/>
                    </a:p>
                  </a:txBody>
                  <a:tcPr marL="79220" marR="79220" marT="39610" marB="39610"/>
                </a:tc>
                <a:extLst>
                  <a:ext uri="{0D108BD9-81ED-4DB2-BD59-A6C34878D82A}">
                    <a16:rowId xmlns:a16="http://schemas.microsoft.com/office/drawing/2014/main" val="2786065583"/>
                  </a:ext>
                </a:extLst>
              </a:tr>
              <a:tr h="586228">
                <a:tc>
                  <a:txBody>
                    <a:bodyPr/>
                    <a:lstStyle/>
                    <a:p>
                      <a:r>
                        <a:rPr lang="en-US" sz="1600"/>
                        <a:t>Xgboost Regressor</a:t>
                      </a:r>
                    </a:p>
                  </a:txBody>
                  <a:tcPr marL="79220" marR="79220" marT="39610" marB="39610"/>
                </a:tc>
                <a:tc>
                  <a:txBody>
                    <a:bodyPr/>
                    <a:lstStyle/>
                    <a:p>
                      <a:pPr lvl="0">
                        <a:buNone/>
                      </a:pPr>
                      <a:r>
                        <a:rPr lang="en-US" sz="1600" b="0" i="0" u="none" strike="noStrike" kern="1200" noProof="0">
                          <a:effectLst/>
                        </a:rPr>
                        <a:t>0.9998897266924701</a:t>
                      </a:r>
                      <a:endParaRPr lang="en-US" sz="1600"/>
                    </a:p>
                  </a:txBody>
                  <a:tcPr marL="79220" marR="79220" marT="39610" marB="39610"/>
                </a:tc>
                <a:tc>
                  <a:txBody>
                    <a:bodyPr/>
                    <a:lstStyle/>
                    <a:p>
                      <a:pPr lvl="0">
                        <a:buNone/>
                      </a:pPr>
                      <a:r>
                        <a:rPr lang="en-US" sz="1600" b="0" i="0" u="none" strike="noStrike" kern="1200" noProof="0">
                          <a:effectLst/>
                        </a:rPr>
                        <a:t>0.7667972388445928</a:t>
                      </a:r>
                      <a:endParaRPr lang="en-US" sz="1600"/>
                    </a:p>
                  </a:txBody>
                  <a:tcPr marL="79220" marR="79220" marT="39610" marB="39610"/>
                </a:tc>
                <a:tc>
                  <a:txBody>
                    <a:bodyPr/>
                    <a:lstStyle/>
                    <a:p>
                      <a:pPr lvl="0">
                        <a:buNone/>
                      </a:pPr>
                      <a:r>
                        <a:rPr lang="en-US" sz="1600" b="0" i="0" u="none" strike="noStrike" kern="1200" noProof="0">
                          <a:effectLst/>
                        </a:rPr>
                        <a:t>0.10653039484364897</a:t>
                      </a:r>
                      <a:endParaRPr lang="en-US" sz="1600"/>
                    </a:p>
                  </a:txBody>
                  <a:tcPr marL="79220" marR="79220" marT="39610" marB="39610"/>
                </a:tc>
                <a:tc>
                  <a:txBody>
                    <a:bodyPr/>
                    <a:lstStyle/>
                    <a:p>
                      <a:pPr lvl="0">
                        <a:buNone/>
                      </a:pPr>
                      <a:r>
                        <a:rPr lang="en-US" sz="1600" b="0" i="0" u="none" strike="noStrike" kern="1200" noProof="0">
                          <a:effectLst/>
                        </a:rPr>
                        <a:t>1.979670428170727</a:t>
                      </a:r>
                      <a:endParaRPr lang="en-US" sz="1600"/>
                    </a:p>
                  </a:txBody>
                  <a:tcPr marL="79220" marR="79220" marT="39610" marB="39610"/>
                </a:tc>
                <a:extLst>
                  <a:ext uri="{0D108BD9-81ED-4DB2-BD59-A6C34878D82A}">
                    <a16:rowId xmlns:a16="http://schemas.microsoft.com/office/drawing/2014/main" val="2938010915"/>
                  </a:ext>
                </a:extLst>
              </a:tr>
            </a:tbl>
          </a:graphicData>
        </a:graphic>
      </p:graphicFrame>
    </p:spTree>
    <p:extLst>
      <p:ext uri="{BB962C8B-B14F-4D97-AF65-F5344CB8AC3E}">
        <p14:creationId xmlns:p14="http://schemas.microsoft.com/office/powerpoint/2010/main" val="3671038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12">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Shape 18">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Rectangle 20">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912CCA-E521-11FE-A689-BA180B9FE35B}"/>
              </a:ext>
            </a:extLst>
          </p:cNvPr>
          <p:cNvSpPr>
            <a:spLocks noGrp="1"/>
          </p:cNvSpPr>
          <p:nvPr>
            <p:ph type="title"/>
          </p:nvPr>
        </p:nvSpPr>
        <p:spPr>
          <a:xfrm>
            <a:off x="466722" y="586855"/>
            <a:ext cx="3201366" cy="3387497"/>
          </a:xfrm>
        </p:spPr>
        <p:txBody>
          <a:bodyPr anchor="b">
            <a:normAutofit/>
          </a:bodyPr>
          <a:lstStyle/>
          <a:p>
            <a:pPr algn="r"/>
            <a:r>
              <a:rPr lang="en-US" sz="4000" b="1">
                <a:solidFill>
                  <a:srgbClr val="FFFFFF"/>
                </a:solidFill>
                <a:cs typeface="Calibri Light"/>
              </a:rPr>
              <a:t>Challenges</a:t>
            </a:r>
          </a:p>
        </p:txBody>
      </p:sp>
      <p:sp>
        <p:nvSpPr>
          <p:cNvPr id="4" name="Content Placeholder 3">
            <a:extLst>
              <a:ext uri="{FF2B5EF4-FFF2-40B4-BE49-F238E27FC236}">
                <a16:creationId xmlns:a16="http://schemas.microsoft.com/office/drawing/2014/main" id="{ED58F67D-C616-AA6B-13CE-A77268A1506A}"/>
              </a:ext>
            </a:extLst>
          </p:cNvPr>
          <p:cNvSpPr>
            <a:spLocks noGrp="1"/>
          </p:cNvSpPr>
          <p:nvPr>
            <p:ph idx="1"/>
          </p:nvPr>
        </p:nvSpPr>
        <p:spPr>
          <a:xfrm>
            <a:off x="4810259" y="649480"/>
            <a:ext cx="6555347" cy="5546047"/>
          </a:xfrm>
        </p:spPr>
        <p:txBody>
          <a:bodyPr vert="horz" lIns="91440" tIns="45720" rIns="91440" bIns="45720" rtlCol="0" anchor="ctr">
            <a:normAutofit/>
          </a:bodyPr>
          <a:lstStyle/>
          <a:p>
            <a:r>
              <a:rPr lang="en-US" sz="2000">
                <a:latin typeface="Söhne"/>
              </a:rPr>
              <a:t>Collecting data</a:t>
            </a:r>
            <a:endParaRPr lang="en-US" sz="2000" b="0" i="0">
              <a:effectLst/>
              <a:latin typeface="Söhne"/>
            </a:endParaRPr>
          </a:p>
          <a:p>
            <a:r>
              <a:rPr lang="en-US" sz="2000" b="0" i="0">
                <a:effectLst/>
                <a:latin typeface="Söhne"/>
              </a:rPr>
              <a:t>Running code takes too much time because for each company </a:t>
            </a:r>
            <a:r>
              <a:rPr lang="en-US" sz="2000">
                <a:latin typeface="Söhne"/>
              </a:rPr>
              <a:t>was built with different</a:t>
            </a:r>
            <a:r>
              <a:rPr lang="en-US" sz="2000" b="0" i="0">
                <a:effectLst/>
                <a:latin typeface="Söhne"/>
              </a:rPr>
              <a:t> </a:t>
            </a:r>
            <a:r>
              <a:rPr lang="en-US" sz="2000">
                <a:latin typeface="Söhne"/>
              </a:rPr>
              <a:t>algorithm to understand</a:t>
            </a:r>
            <a:r>
              <a:rPr lang="en-US" sz="2000" b="0" i="0">
                <a:effectLst/>
                <a:latin typeface="Söhne"/>
              </a:rPr>
              <a:t> the model’s performance.</a:t>
            </a:r>
          </a:p>
          <a:p>
            <a:endParaRPr lang="en-US" sz="2000" b="0" i="0">
              <a:effectLst/>
              <a:latin typeface="Söhne"/>
            </a:endParaRPr>
          </a:p>
          <a:p>
            <a:endParaRPr lang="en-US" sz="2000">
              <a:cs typeface="Calibri"/>
            </a:endParaRPr>
          </a:p>
          <a:p>
            <a:pPr marL="0" indent="0">
              <a:buNone/>
            </a:pPr>
            <a:endParaRPr lang="en-US" sz="2000">
              <a:ea typeface="+mn-lt"/>
              <a:cs typeface="+mn-lt"/>
            </a:endParaRPr>
          </a:p>
        </p:txBody>
      </p:sp>
    </p:spTree>
    <p:extLst>
      <p:ext uri="{BB962C8B-B14F-4D97-AF65-F5344CB8AC3E}">
        <p14:creationId xmlns:p14="http://schemas.microsoft.com/office/powerpoint/2010/main" val="29746662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451710-3E63-67B7-577E-C33924BD16A3}"/>
              </a:ext>
            </a:extLst>
          </p:cNvPr>
          <p:cNvSpPr>
            <a:spLocks noGrp="1"/>
          </p:cNvSpPr>
          <p:nvPr>
            <p:ph type="title"/>
          </p:nvPr>
        </p:nvSpPr>
        <p:spPr>
          <a:xfrm>
            <a:off x="466722" y="586855"/>
            <a:ext cx="3201366" cy="3387497"/>
          </a:xfrm>
        </p:spPr>
        <p:txBody>
          <a:bodyPr anchor="b">
            <a:normAutofit/>
          </a:bodyPr>
          <a:lstStyle/>
          <a:p>
            <a:pPr algn="r"/>
            <a:r>
              <a:rPr lang="en-US" sz="4000" b="1">
                <a:solidFill>
                  <a:srgbClr val="FFFFFF"/>
                </a:solidFill>
                <a:cs typeface="Calibri Light"/>
              </a:rPr>
              <a:t>Conclusion</a:t>
            </a:r>
            <a:endParaRPr lang="en-US" sz="4000">
              <a:solidFill>
                <a:srgbClr val="FFFFFF"/>
              </a:solidFill>
              <a:cs typeface="Calibri Light"/>
            </a:endParaRPr>
          </a:p>
        </p:txBody>
      </p:sp>
      <p:sp>
        <p:nvSpPr>
          <p:cNvPr id="3" name="Content Placeholder 2">
            <a:extLst>
              <a:ext uri="{FF2B5EF4-FFF2-40B4-BE49-F238E27FC236}">
                <a16:creationId xmlns:a16="http://schemas.microsoft.com/office/drawing/2014/main" id="{2E52852D-EE93-F9CC-78E4-86897C2C2581}"/>
              </a:ext>
            </a:extLst>
          </p:cNvPr>
          <p:cNvSpPr>
            <a:spLocks noGrp="1"/>
          </p:cNvSpPr>
          <p:nvPr>
            <p:ph idx="1"/>
          </p:nvPr>
        </p:nvSpPr>
        <p:spPr>
          <a:xfrm>
            <a:off x="4810259" y="649480"/>
            <a:ext cx="6555347" cy="5546047"/>
          </a:xfrm>
        </p:spPr>
        <p:txBody>
          <a:bodyPr vert="horz" lIns="91440" tIns="45720" rIns="91440" bIns="45720" rtlCol="0" anchor="ctr">
            <a:normAutofit/>
          </a:bodyPr>
          <a:lstStyle/>
          <a:p>
            <a:r>
              <a:rPr lang="en-US" sz="2000">
                <a:cs typeface="Calibri"/>
              </a:rPr>
              <a:t> </a:t>
            </a:r>
            <a:r>
              <a:rPr lang="en-US" sz="2000" dirty="0">
                <a:cs typeface="Calibri"/>
              </a:rPr>
              <a:t>We fulfilled all our objectives.</a:t>
            </a:r>
            <a:endParaRPr lang="en-US" sz="2000">
              <a:ea typeface="Calibri"/>
              <a:cs typeface="Calibri"/>
            </a:endParaRPr>
          </a:p>
          <a:p>
            <a:r>
              <a:rPr lang="en-US" sz="2000" dirty="0">
                <a:cs typeface="Calibri"/>
              </a:rPr>
              <a:t>We observed that Twitter has some kind of influence on stock market fluctuations. And we build predictive models for each company.</a:t>
            </a:r>
            <a:endParaRPr lang="en-US" sz="2000">
              <a:ea typeface="Calibri"/>
              <a:cs typeface="Calibri"/>
            </a:endParaRPr>
          </a:p>
          <a:p>
            <a:r>
              <a:rPr lang="en-US" sz="2000" dirty="0">
                <a:cs typeface="Calibri"/>
              </a:rPr>
              <a:t>We</a:t>
            </a:r>
            <a:r>
              <a:rPr lang="en-US" sz="2000">
                <a:cs typeface="Calibri"/>
              </a:rPr>
              <a:t> performed </a:t>
            </a:r>
            <a:r>
              <a:rPr lang="en-US" sz="2000" dirty="0">
                <a:cs typeface="Calibri"/>
              </a:rPr>
              <a:t>a comparative study on various algorithms.</a:t>
            </a:r>
            <a:r>
              <a:rPr lang="en-US" sz="2000">
                <a:cs typeface="Calibri"/>
              </a:rPr>
              <a:t> </a:t>
            </a:r>
            <a:endParaRPr lang="en-US" sz="2000" dirty="0"/>
          </a:p>
          <a:p>
            <a:r>
              <a:rPr lang="en-US" sz="2000" dirty="0">
                <a:cs typeface="Calibri"/>
              </a:rPr>
              <a:t>From the graphs, we observed that negative tweets impacted the stock market fluctuations rather than positive ones.</a:t>
            </a:r>
          </a:p>
          <a:p>
            <a:r>
              <a:rPr lang="en-US" sz="2000" dirty="0">
                <a:cs typeface="Calibri"/>
              </a:rPr>
              <a:t>However, we cannot determine that it is the sole influencer.</a:t>
            </a:r>
            <a:endParaRPr lang="en-US" sz="2000" dirty="0"/>
          </a:p>
        </p:txBody>
      </p:sp>
    </p:spTree>
    <p:extLst>
      <p:ext uri="{BB962C8B-B14F-4D97-AF65-F5344CB8AC3E}">
        <p14:creationId xmlns:p14="http://schemas.microsoft.com/office/powerpoint/2010/main" val="3452018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2E36A-4179-E089-5229-DAD59F0F75F0}"/>
              </a:ext>
            </a:extLst>
          </p:cNvPr>
          <p:cNvSpPr>
            <a:spLocks noGrp="1"/>
          </p:cNvSpPr>
          <p:nvPr>
            <p:ph type="title"/>
          </p:nvPr>
        </p:nvSpPr>
        <p:spPr/>
        <p:txBody>
          <a:bodyPr/>
          <a:lstStyle/>
          <a:p>
            <a:r>
              <a:rPr lang="en-US" b="1">
                <a:cs typeface="Calibri Light"/>
              </a:rPr>
              <a:t>Future improvements</a:t>
            </a:r>
          </a:p>
        </p:txBody>
      </p:sp>
      <p:graphicFrame>
        <p:nvGraphicFramePr>
          <p:cNvPr id="25" name="Content Placeholder 2">
            <a:extLst>
              <a:ext uri="{FF2B5EF4-FFF2-40B4-BE49-F238E27FC236}">
                <a16:creationId xmlns:a16="http://schemas.microsoft.com/office/drawing/2014/main" id="{3FA7559D-4EC4-D4DF-F41F-7C058E55DE9A}"/>
              </a:ext>
            </a:extLst>
          </p:cNvPr>
          <p:cNvGraphicFramePr>
            <a:graphicFrameLocks noGrp="1"/>
          </p:cNvGraphicFramePr>
          <p:nvPr>
            <p:ph idx="1"/>
          </p:nvPr>
        </p:nvGraphicFramePr>
        <p:xfrm>
          <a:off x="838200" y="1825625"/>
          <a:ext cx="10515600" cy="40539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507554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82853B5B-0DAD-26FB-3944-FC0D4E97747F}"/>
              </a:ext>
            </a:extLst>
          </p:cNvPr>
          <p:cNvSpPr txBox="1"/>
          <p:nvPr/>
        </p:nvSpPr>
        <p:spPr>
          <a:xfrm>
            <a:off x="1136397" y="2418408"/>
            <a:ext cx="4959603" cy="3522569"/>
          </a:xfrm>
          <a:prstGeom prst="rect">
            <a:avLst/>
          </a:prstGeom>
        </p:spPr>
        <p:txBody>
          <a:bodyPr vert="horz" lIns="91440" tIns="45720" rIns="91440" bIns="45720" rtlCol="0" anchor="t">
            <a:normAutofit/>
          </a:bodyPr>
          <a:lstStyle/>
          <a:p>
            <a:pPr>
              <a:lnSpc>
                <a:spcPct val="90000"/>
              </a:lnSpc>
              <a:spcAft>
                <a:spcPts val="600"/>
              </a:spcAft>
            </a:pPr>
            <a:r>
              <a:rPr lang="en-US" sz="6600" b="1" dirty="0">
                <a:solidFill>
                  <a:schemeClr val="accent1">
                    <a:lumMod val="75000"/>
                  </a:schemeClr>
                </a:solidFill>
              </a:rPr>
              <a:t>Thank you….</a:t>
            </a:r>
          </a:p>
        </p:txBody>
      </p:sp>
      <p:pic>
        <p:nvPicPr>
          <p:cNvPr id="8" name="Graphic 7" descr="Smiling Face with No Fill">
            <a:extLst>
              <a:ext uri="{FF2B5EF4-FFF2-40B4-BE49-F238E27FC236}">
                <a16:creationId xmlns:a16="http://schemas.microsoft.com/office/drawing/2014/main" id="{8816C4B9-B4BF-407E-3FC9-8713BB88787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512442" y="621610"/>
            <a:ext cx="5201023" cy="5201023"/>
          </a:xfrm>
          <a:prstGeom prst="rect">
            <a:avLst/>
          </a:prstGeom>
        </p:spPr>
      </p:pic>
      <p:sp>
        <p:nvSpPr>
          <p:cNvPr id="13" name="Rectangle 12">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196410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7" name="Rectangle 56">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9" name="Rectangle 58">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Freeform: Shape 66">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9" name="Rectangle 68">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43151F47-ACB6-9EAB-3BE6-655ED6AC51B8}"/>
              </a:ext>
            </a:extLst>
          </p:cNvPr>
          <p:cNvSpPr>
            <a:spLocks noGrp="1"/>
          </p:cNvSpPr>
          <p:nvPr>
            <p:ph type="title"/>
          </p:nvPr>
        </p:nvSpPr>
        <p:spPr>
          <a:xfrm>
            <a:off x="466722" y="586855"/>
            <a:ext cx="3201366" cy="3387497"/>
          </a:xfrm>
        </p:spPr>
        <p:txBody>
          <a:bodyPr anchor="b">
            <a:normAutofit/>
          </a:bodyPr>
          <a:lstStyle/>
          <a:p>
            <a:pPr algn="r"/>
            <a:r>
              <a:rPr lang="en-US" sz="4000" b="1">
                <a:solidFill>
                  <a:srgbClr val="FFFFFF"/>
                </a:solidFill>
                <a:latin typeface="+mn-lt"/>
                <a:cs typeface="Calibri Light"/>
              </a:rPr>
              <a:t>Recollecting </a:t>
            </a:r>
            <a:r>
              <a:rPr lang="en-US" sz="4000" b="1" i="0">
                <a:solidFill>
                  <a:srgbClr val="FFFFFF"/>
                </a:solidFill>
                <a:effectLst/>
                <a:latin typeface="+mn-lt"/>
              </a:rPr>
              <a:t>Business Statement</a:t>
            </a:r>
            <a:endParaRPr lang="en-US" sz="4000">
              <a:solidFill>
                <a:srgbClr val="FFFFFF"/>
              </a:solidFill>
              <a:latin typeface="+mn-lt"/>
            </a:endParaRPr>
          </a:p>
        </p:txBody>
      </p:sp>
      <p:sp>
        <p:nvSpPr>
          <p:cNvPr id="5" name="Content Placeholder 4">
            <a:extLst>
              <a:ext uri="{FF2B5EF4-FFF2-40B4-BE49-F238E27FC236}">
                <a16:creationId xmlns:a16="http://schemas.microsoft.com/office/drawing/2014/main" id="{D2EBDF00-2500-F0B0-5409-AE52F97FE70A}"/>
              </a:ext>
            </a:extLst>
          </p:cNvPr>
          <p:cNvSpPr>
            <a:spLocks noGrp="1"/>
          </p:cNvSpPr>
          <p:nvPr>
            <p:ph idx="1"/>
          </p:nvPr>
        </p:nvSpPr>
        <p:spPr>
          <a:xfrm>
            <a:off x="4810259" y="649480"/>
            <a:ext cx="6555347" cy="5546047"/>
          </a:xfrm>
        </p:spPr>
        <p:txBody>
          <a:bodyPr anchor="ctr">
            <a:normAutofit/>
          </a:bodyPr>
          <a:lstStyle/>
          <a:p>
            <a:pPr marL="0" indent="0" algn="just">
              <a:buNone/>
            </a:pPr>
            <a:r>
              <a:rPr lang="en-US" sz="2000" b="0" i="0" u="none" strike="noStrike" dirty="0">
                <a:effectLst/>
                <a:latin typeface="Calibri" panose="020F0502020204030204" pitchFamily="34" charset="0"/>
              </a:rPr>
              <a:t>We see much news on Twitter; many people comment and talk about different things. It needs to be clarified if these things affect the companies involved. In our project, we look at tweets to see what people say about different companies. Later, we do a sentimental analysis of those tweets to find out how people feel about those companies. The next step is to see if these tweets change the price of a company's stock. If they are making a difference, we will see if there is a clear pattern. In other words, the main goal of our project is to find out if there is a link between what people are saying on Twitter and how the stock market moves. </a:t>
            </a:r>
            <a:endParaRPr lang="en-US" sz="2000" dirty="0"/>
          </a:p>
        </p:txBody>
      </p:sp>
    </p:spTree>
    <p:extLst>
      <p:ext uri="{BB962C8B-B14F-4D97-AF65-F5344CB8AC3E}">
        <p14:creationId xmlns:p14="http://schemas.microsoft.com/office/powerpoint/2010/main" val="9080346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9"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4"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18DF861-F718-3D50-CA09-A7495C79F210}"/>
              </a:ext>
            </a:extLst>
          </p:cNvPr>
          <p:cNvSpPr>
            <a:spLocks noGrp="1"/>
          </p:cNvSpPr>
          <p:nvPr>
            <p:ph type="title"/>
          </p:nvPr>
        </p:nvSpPr>
        <p:spPr>
          <a:xfrm>
            <a:off x="466722" y="586855"/>
            <a:ext cx="3201366" cy="3387497"/>
          </a:xfrm>
        </p:spPr>
        <p:txBody>
          <a:bodyPr anchor="b">
            <a:normAutofit/>
          </a:bodyPr>
          <a:lstStyle/>
          <a:p>
            <a:pPr algn="r"/>
            <a:r>
              <a:rPr lang="en-US" sz="2500" b="1">
                <a:solidFill>
                  <a:srgbClr val="FFFFFF"/>
                </a:solidFill>
                <a:cs typeface="Calibri Light"/>
              </a:rPr>
              <a:t>Recollecting  Objectives</a:t>
            </a:r>
            <a:endParaRPr lang="en-US" sz="2500">
              <a:solidFill>
                <a:srgbClr val="FFFFFF"/>
              </a:solidFill>
            </a:endParaRPr>
          </a:p>
        </p:txBody>
      </p:sp>
      <p:sp>
        <p:nvSpPr>
          <p:cNvPr id="3" name="Content Placeholder 2">
            <a:extLst>
              <a:ext uri="{FF2B5EF4-FFF2-40B4-BE49-F238E27FC236}">
                <a16:creationId xmlns:a16="http://schemas.microsoft.com/office/drawing/2014/main" id="{7652A735-E838-B434-BF7E-B7359BF11B05}"/>
              </a:ext>
            </a:extLst>
          </p:cNvPr>
          <p:cNvSpPr>
            <a:spLocks noGrp="1"/>
          </p:cNvSpPr>
          <p:nvPr>
            <p:ph idx="1"/>
          </p:nvPr>
        </p:nvSpPr>
        <p:spPr>
          <a:xfrm>
            <a:off x="4810259" y="649480"/>
            <a:ext cx="6555347" cy="5546047"/>
          </a:xfrm>
        </p:spPr>
        <p:txBody>
          <a:bodyPr vert="horz" lIns="91440" tIns="45720" rIns="91440" bIns="45720" rtlCol="0" anchor="ctr">
            <a:normAutofit/>
          </a:bodyPr>
          <a:lstStyle/>
          <a:p>
            <a:pPr algn="just"/>
            <a:r>
              <a:rPr lang="en-US" sz="1700" b="0" i="0" u="none" strike="noStrike" dirty="0">
                <a:effectLst/>
                <a:latin typeface="Times New Roman" panose="02020603050405020304" pitchFamily="18" charset="0"/>
                <a:cs typeface="Times New Roman" panose="02020603050405020304" pitchFamily="18" charset="0"/>
              </a:rPr>
              <a:t>Collecting a large dataset of tweets related to specific stocks or the overall stock market.</a:t>
            </a:r>
            <a:endParaRPr lang="en-US" sz="1700" b="0" i="0" dirty="0">
              <a:effectLst/>
              <a:latin typeface="Times New Roman" panose="02020603050405020304" pitchFamily="18" charset="0"/>
              <a:cs typeface="Times New Roman" panose="02020603050405020304" pitchFamily="18" charset="0"/>
            </a:endParaRPr>
          </a:p>
          <a:p>
            <a:pPr algn="just" rtl="0" fontAlgn="base">
              <a:buFont typeface="Arial" panose="020B0604020202020204" pitchFamily="34" charset="0"/>
              <a:buChar char="•"/>
            </a:pPr>
            <a:r>
              <a:rPr lang="en-US" sz="1700" b="0" i="0" u="none" strike="noStrike" dirty="0">
                <a:effectLst/>
                <a:latin typeface="Times New Roman" panose="02020603050405020304" pitchFamily="18" charset="0"/>
                <a:cs typeface="Times New Roman" panose="02020603050405020304" pitchFamily="18" charset="0"/>
              </a:rPr>
              <a:t>Preprocessing the text data using </a:t>
            </a:r>
            <a:r>
              <a:rPr lang="en-US" sz="1700" b="0" i="0" u="none" strike="noStrike" dirty="0" err="1">
                <a:effectLst/>
                <a:latin typeface="Times New Roman" panose="02020603050405020304" pitchFamily="18" charset="0"/>
                <a:cs typeface="Times New Roman" panose="02020603050405020304" pitchFamily="18" charset="0"/>
              </a:rPr>
              <a:t>Pyspark's</a:t>
            </a:r>
            <a:r>
              <a:rPr lang="en-US" sz="1700" b="0" i="0" u="none" strike="noStrike" dirty="0">
                <a:effectLst/>
                <a:latin typeface="Times New Roman" panose="02020603050405020304" pitchFamily="18" charset="0"/>
                <a:cs typeface="Times New Roman" panose="02020603050405020304" pitchFamily="18" charset="0"/>
              </a:rPr>
              <a:t> NLP libraries to clean text data.</a:t>
            </a:r>
          </a:p>
          <a:p>
            <a:pPr algn="just" rtl="0" fontAlgn="base">
              <a:buFont typeface="Arial" panose="020B0604020202020204" pitchFamily="34" charset="0"/>
              <a:buChar char="•"/>
            </a:pPr>
            <a:r>
              <a:rPr lang="en-US" sz="1700" b="0" i="0" u="none" strike="noStrike" dirty="0">
                <a:effectLst/>
                <a:latin typeface="Times New Roman" panose="02020603050405020304" pitchFamily="18" charset="0"/>
                <a:cs typeface="Times New Roman" panose="02020603050405020304" pitchFamily="18" charset="0"/>
              </a:rPr>
              <a:t>Developing a sentiment analysis model using </a:t>
            </a:r>
            <a:r>
              <a:rPr lang="en-US" sz="1700" b="0" i="0" u="none" strike="noStrike" dirty="0" err="1">
                <a:effectLst/>
                <a:latin typeface="Times New Roman" panose="02020603050405020304" pitchFamily="18" charset="0"/>
                <a:cs typeface="Times New Roman" panose="02020603050405020304" pitchFamily="18" charset="0"/>
              </a:rPr>
              <a:t>Pyspark's</a:t>
            </a:r>
            <a:r>
              <a:rPr lang="en-US" sz="1700" b="0" i="0" u="none" strike="noStrike" dirty="0">
                <a:effectLst/>
                <a:latin typeface="Times New Roman" panose="02020603050405020304" pitchFamily="18" charset="0"/>
                <a:cs typeface="Times New Roman" panose="02020603050405020304" pitchFamily="18" charset="0"/>
              </a:rPr>
              <a:t> machine learning libraries, such as </a:t>
            </a:r>
            <a:r>
              <a:rPr lang="en-US" sz="1700" b="0" i="0" u="none" strike="noStrike" dirty="0" err="1">
                <a:effectLst/>
                <a:latin typeface="Times New Roman" panose="02020603050405020304" pitchFamily="18" charset="0"/>
                <a:cs typeface="Times New Roman" panose="02020603050405020304" pitchFamily="18" charset="0"/>
              </a:rPr>
              <a:t>MLlib</a:t>
            </a:r>
            <a:r>
              <a:rPr lang="en-US" sz="1700" b="0" i="0" u="none" strike="noStrike" dirty="0">
                <a:effectLst/>
                <a:latin typeface="Times New Roman" panose="02020603050405020304" pitchFamily="18" charset="0"/>
                <a:cs typeface="Times New Roman" panose="02020603050405020304" pitchFamily="18" charset="0"/>
              </a:rPr>
              <a:t> or TensorFlow, to classify tweets as positive, negative, or neutral.</a:t>
            </a:r>
            <a:r>
              <a:rPr lang="en-US" sz="1700" b="0" i="0" dirty="0">
                <a:effectLst/>
                <a:latin typeface="Times New Roman" panose="02020603050405020304" pitchFamily="18" charset="0"/>
                <a:cs typeface="Times New Roman" panose="02020603050405020304" pitchFamily="18" charset="0"/>
              </a:rPr>
              <a:t>​</a:t>
            </a:r>
          </a:p>
          <a:p>
            <a:pPr algn="just" rtl="0" fontAlgn="base">
              <a:buFont typeface="Arial" panose="020B0604020202020204" pitchFamily="34" charset="0"/>
              <a:buChar char="•"/>
            </a:pPr>
            <a:r>
              <a:rPr lang="en-US" sz="1700" b="0" i="0" u="none" strike="noStrike" dirty="0">
                <a:effectLst/>
                <a:latin typeface="Times New Roman" panose="02020603050405020304" pitchFamily="18" charset="0"/>
                <a:cs typeface="Times New Roman" panose="02020603050405020304" pitchFamily="18" charset="0"/>
              </a:rPr>
              <a:t>Creating visualizations to present the sentiment analysis results and stock market trends using tableau.</a:t>
            </a:r>
            <a:endParaRPr lang="en-US" sz="1700" b="0" i="0" dirty="0">
              <a:effectLst/>
              <a:latin typeface="Times New Roman" panose="02020603050405020304" pitchFamily="18" charset="0"/>
              <a:cs typeface="Times New Roman" panose="02020603050405020304" pitchFamily="18" charset="0"/>
            </a:endParaRPr>
          </a:p>
          <a:p>
            <a:pPr algn="just" rtl="0" fontAlgn="base">
              <a:buFont typeface="Arial" panose="020B0604020202020204" pitchFamily="34" charset="0"/>
              <a:buChar char="•"/>
            </a:pPr>
            <a:r>
              <a:rPr lang="en-US" sz="1700" dirty="0">
                <a:latin typeface="Times New Roman" panose="02020603050405020304" pitchFamily="18" charset="0"/>
                <a:cs typeface="Times New Roman" panose="02020603050405020304" pitchFamily="18" charset="0"/>
              </a:rPr>
              <a:t>De</a:t>
            </a:r>
            <a:r>
              <a:rPr lang="en-US" sz="1700" b="0" i="0" u="none" strike="noStrike" dirty="0">
                <a:effectLst/>
                <a:latin typeface="Times New Roman" panose="02020603050405020304" pitchFamily="18" charset="0"/>
                <a:cs typeface="Times New Roman" panose="02020603050405020304" pitchFamily="18" charset="0"/>
              </a:rPr>
              <a:t>veloping a predictive model using </a:t>
            </a:r>
            <a:r>
              <a:rPr lang="en-US" sz="1700" b="0" i="0" u="none" strike="noStrike" dirty="0" err="1">
                <a:effectLst/>
                <a:latin typeface="Times New Roman" panose="02020603050405020304" pitchFamily="18" charset="0"/>
                <a:cs typeface="Times New Roman" panose="02020603050405020304" pitchFamily="18" charset="0"/>
              </a:rPr>
              <a:t>Pyspark's</a:t>
            </a:r>
            <a:r>
              <a:rPr lang="en-US" sz="1700" b="0" i="0" u="none" strike="noStrike" dirty="0">
                <a:effectLst/>
                <a:latin typeface="Times New Roman" panose="02020603050405020304" pitchFamily="18" charset="0"/>
                <a:cs typeface="Times New Roman" panose="02020603050405020304" pitchFamily="18" charset="0"/>
              </a:rPr>
              <a:t> machine learning libraries to forecast stock market trends based on the sentiment analysis results.</a:t>
            </a:r>
            <a:r>
              <a:rPr lang="en-US" sz="1700" b="0" i="0" dirty="0">
                <a:effectLst/>
                <a:latin typeface="Times New Roman" panose="02020603050405020304" pitchFamily="18" charset="0"/>
                <a:cs typeface="Times New Roman" panose="02020603050405020304" pitchFamily="18" charset="0"/>
              </a:rPr>
              <a:t>​</a:t>
            </a:r>
          </a:p>
          <a:p>
            <a:pPr algn="just" rtl="0" fontAlgn="base">
              <a:buFont typeface="Arial" panose="020B0604020202020204" pitchFamily="34" charset="0"/>
              <a:buChar char="•"/>
            </a:pPr>
            <a:r>
              <a:rPr lang="en-US" sz="1700" b="0" i="0" u="none" strike="noStrike" dirty="0">
                <a:effectLst/>
                <a:latin typeface="Times New Roman" panose="02020603050405020304" pitchFamily="18" charset="0"/>
                <a:cs typeface="Times New Roman" panose="02020603050405020304" pitchFamily="18" charset="0"/>
              </a:rPr>
              <a:t>Evaluating the accuracy and reliability of the predictive model using cross-validation and other techniques provided by </a:t>
            </a:r>
            <a:r>
              <a:rPr lang="en-US" sz="1700" b="0" i="0" u="none" strike="noStrike" dirty="0" err="1">
                <a:effectLst/>
                <a:latin typeface="Times New Roman" panose="02020603050405020304" pitchFamily="18" charset="0"/>
                <a:cs typeface="Times New Roman" panose="02020603050405020304" pitchFamily="18" charset="0"/>
              </a:rPr>
              <a:t>Pyspark's</a:t>
            </a:r>
            <a:r>
              <a:rPr lang="en-US" sz="1700" b="0" i="0" u="none" strike="noStrike" dirty="0">
                <a:effectLst/>
                <a:latin typeface="Times New Roman" panose="02020603050405020304" pitchFamily="18" charset="0"/>
                <a:cs typeface="Times New Roman" panose="02020603050405020304" pitchFamily="18" charset="0"/>
              </a:rPr>
              <a:t> ML libraries.</a:t>
            </a:r>
            <a:r>
              <a:rPr lang="en-US" sz="1700" b="0" i="0" dirty="0">
                <a:effectLst/>
                <a:latin typeface="Times New Roman" panose="02020603050405020304" pitchFamily="18" charset="0"/>
                <a:cs typeface="Times New Roman" panose="02020603050405020304" pitchFamily="18" charset="0"/>
              </a:rPr>
              <a:t>​</a:t>
            </a:r>
          </a:p>
          <a:p>
            <a:pPr algn="just"/>
            <a:r>
              <a:rPr lang="en-US" sz="1700" b="1" dirty="0">
                <a:latin typeface="Times New Roman" panose="02020603050405020304" pitchFamily="18" charset="0"/>
                <a:cs typeface="Times New Roman" panose="02020603050405020304" pitchFamily="18" charset="0"/>
              </a:rPr>
              <a:t>Added one new objective:</a:t>
            </a:r>
          </a:p>
          <a:p>
            <a:pPr algn="just"/>
            <a:r>
              <a:rPr lang="en-US" sz="1700" dirty="0">
                <a:latin typeface="Times New Roman" panose="02020603050405020304" pitchFamily="18" charset="0"/>
                <a:cs typeface="Times New Roman" panose="02020603050405020304" pitchFamily="18" charset="0"/>
              </a:rPr>
              <a:t>Comparing and understanding various ML Model performances.</a:t>
            </a:r>
          </a:p>
        </p:txBody>
      </p:sp>
    </p:spTree>
    <p:extLst>
      <p:ext uri="{BB962C8B-B14F-4D97-AF65-F5344CB8AC3E}">
        <p14:creationId xmlns:p14="http://schemas.microsoft.com/office/powerpoint/2010/main" val="33332651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22">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24">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26">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28">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0A3BDED-3C12-E185-4803-A2C715CBFF50}"/>
              </a:ext>
            </a:extLst>
          </p:cNvPr>
          <p:cNvSpPr>
            <a:spLocks noGrp="1"/>
          </p:cNvSpPr>
          <p:nvPr>
            <p:ph type="title"/>
          </p:nvPr>
        </p:nvSpPr>
        <p:spPr>
          <a:xfrm>
            <a:off x="1371597" y="348865"/>
            <a:ext cx="10044023" cy="877729"/>
          </a:xfrm>
        </p:spPr>
        <p:txBody>
          <a:bodyPr vert="horz" lIns="91440" tIns="45720" rIns="91440" bIns="45720" rtlCol="0" anchor="ctr">
            <a:normAutofit/>
          </a:bodyPr>
          <a:lstStyle/>
          <a:p>
            <a:r>
              <a:rPr lang="en-US" sz="4000" b="1" kern="1200">
                <a:solidFill>
                  <a:srgbClr val="FFFFFF"/>
                </a:solidFill>
                <a:latin typeface="+mj-lt"/>
                <a:ea typeface="+mj-ea"/>
                <a:cs typeface="+mj-cs"/>
              </a:rPr>
              <a:t>Results and Observations</a:t>
            </a:r>
          </a:p>
        </p:txBody>
      </p:sp>
      <p:pic>
        <p:nvPicPr>
          <p:cNvPr id="15" name="Content Placeholder 14" descr="A picture containing diagram&#10;&#10;Description automatically generated">
            <a:extLst>
              <a:ext uri="{FF2B5EF4-FFF2-40B4-BE49-F238E27FC236}">
                <a16:creationId xmlns:a16="http://schemas.microsoft.com/office/drawing/2014/main" id="{63CDC65D-D23C-0B9C-3F6B-5BA0C4CA86F3}"/>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976690" y="2112579"/>
            <a:ext cx="8262561" cy="1575024"/>
          </a:xfrm>
        </p:spPr>
      </p:pic>
      <p:pic>
        <p:nvPicPr>
          <p:cNvPr id="17" name="Content Placeholder 16" descr="Table&#10;&#10;Description automatically generated">
            <a:extLst>
              <a:ext uri="{FF2B5EF4-FFF2-40B4-BE49-F238E27FC236}">
                <a16:creationId xmlns:a16="http://schemas.microsoft.com/office/drawing/2014/main" id="{AF0577FB-FE56-D271-0482-106BD419C219}"/>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2470157" y="4886753"/>
            <a:ext cx="7275627" cy="1418631"/>
          </a:xfrm>
        </p:spPr>
      </p:pic>
      <p:sp>
        <p:nvSpPr>
          <p:cNvPr id="18" name="Arrow: Down 17">
            <a:extLst>
              <a:ext uri="{FF2B5EF4-FFF2-40B4-BE49-F238E27FC236}">
                <a16:creationId xmlns:a16="http://schemas.microsoft.com/office/drawing/2014/main" id="{598EAE67-2BF7-9E7D-F671-44DD2B6D7372}"/>
              </a:ext>
            </a:extLst>
          </p:cNvPr>
          <p:cNvSpPr/>
          <p:nvPr/>
        </p:nvSpPr>
        <p:spPr>
          <a:xfrm>
            <a:off x="5458039" y="3976462"/>
            <a:ext cx="487449" cy="62285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991478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45">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6B5C19-4285-291E-0028-92E43C1ABA71}"/>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4000" b="1" kern="1200">
                <a:solidFill>
                  <a:srgbClr val="FFFFFF"/>
                </a:solidFill>
                <a:latin typeface="+mj-lt"/>
                <a:ea typeface="+mj-ea"/>
                <a:cs typeface="+mj-cs"/>
              </a:rPr>
              <a:t>Apple</a:t>
            </a:r>
          </a:p>
        </p:txBody>
      </p:sp>
      <p:pic>
        <p:nvPicPr>
          <p:cNvPr id="24" name="Content Placeholder 23" descr="A picture containing text, sky, outdoor, day&#10;&#10;Description automatically generated">
            <a:extLst>
              <a:ext uri="{FF2B5EF4-FFF2-40B4-BE49-F238E27FC236}">
                <a16:creationId xmlns:a16="http://schemas.microsoft.com/office/drawing/2014/main" id="{ADA40250-4471-A2FA-350A-22D43BD2FC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9780" y="1728549"/>
            <a:ext cx="8687142" cy="4452160"/>
          </a:xfrm>
          <a:prstGeom prst="rect">
            <a:avLst/>
          </a:prstGeom>
        </p:spPr>
      </p:pic>
    </p:spTree>
    <p:extLst>
      <p:ext uri="{BB962C8B-B14F-4D97-AF65-F5344CB8AC3E}">
        <p14:creationId xmlns:p14="http://schemas.microsoft.com/office/powerpoint/2010/main" val="11439178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A50D07-4403-67AE-EDF0-70F4821B93EE}"/>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4000" b="1" kern="1200" dirty="0">
                <a:solidFill>
                  <a:srgbClr val="FFFFFF"/>
                </a:solidFill>
                <a:latin typeface="+mj-lt"/>
                <a:ea typeface="+mj-ea"/>
                <a:cs typeface="+mj-cs"/>
              </a:rPr>
              <a:t>Microsoft</a:t>
            </a:r>
          </a:p>
        </p:txBody>
      </p:sp>
      <p:pic>
        <p:nvPicPr>
          <p:cNvPr id="26" name="Content Placeholder 25" descr="Chart&#10;&#10;Description automatically generated">
            <a:extLst>
              <a:ext uri="{FF2B5EF4-FFF2-40B4-BE49-F238E27FC236}">
                <a16:creationId xmlns:a16="http://schemas.microsoft.com/office/drawing/2014/main" id="{9C7AAC5C-5FD5-D044-0AFE-76EABA38611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52428" y="1966293"/>
            <a:ext cx="8687142" cy="4452160"/>
          </a:xfrm>
          <a:prstGeom prst="rect">
            <a:avLst/>
          </a:prstGeom>
        </p:spPr>
      </p:pic>
    </p:spTree>
    <p:extLst>
      <p:ext uri="{BB962C8B-B14F-4D97-AF65-F5344CB8AC3E}">
        <p14:creationId xmlns:p14="http://schemas.microsoft.com/office/powerpoint/2010/main" val="1444627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3" name="Rectangle 52">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377E97-FD4E-3B1B-B058-7604B1BCAB09}"/>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4000" b="1" kern="1200">
                <a:solidFill>
                  <a:srgbClr val="FFFFFF"/>
                </a:solidFill>
                <a:latin typeface="+mj-lt"/>
                <a:ea typeface="+mj-ea"/>
                <a:cs typeface="+mj-cs"/>
              </a:rPr>
              <a:t>Tesla</a:t>
            </a:r>
          </a:p>
        </p:txBody>
      </p:sp>
      <p:pic>
        <p:nvPicPr>
          <p:cNvPr id="24" name="Content Placeholder 23" descr="Chart&#10;&#10;Description automatically generated">
            <a:extLst>
              <a:ext uri="{FF2B5EF4-FFF2-40B4-BE49-F238E27FC236}">
                <a16:creationId xmlns:a16="http://schemas.microsoft.com/office/drawing/2014/main" id="{CA658B99-DEF0-8C7F-EA16-F0AD50603E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3015" y="1822348"/>
            <a:ext cx="8603206" cy="4452160"/>
          </a:xfrm>
          <a:prstGeom prst="rect">
            <a:avLst/>
          </a:prstGeom>
        </p:spPr>
      </p:pic>
    </p:spTree>
    <p:extLst>
      <p:ext uri="{BB962C8B-B14F-4D97-AF65-F5344CB8AC3E}">
        <p14:creationId xmlns:p14="http://schemas.microsoft.com/office/powerpoint/2010/main" val="35428951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46">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8">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50">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52">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209D095-0DEC-68C7-3999-C77BCED685E9}"/>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4000" b="1" kern="1200">
                <a:solidFill>
                  <a:srgbClr val="FFFFFF"/>
                </a:solidFill>
                <a:latin typeface="+mj-lt"/>
                <a:ea typeface="+mj-ea"/>
                <a:cs typeface="+mj-cs"/>
              </a:rPr>
              <a:t>Amazon</a:t>
            </a:r>
          </a:p>
        </p:txBody>
      </p:sp>
      <p:pic>
        <p:nvPicPr>
          <p:cNvPr id="15" name="Content Placeholder 14" descr="A picture containing text, sky, outdoor, day&#10;&#10;Description automatically generated">
            <a:extLst>
              <a:ext uri="{FF2B5EF4-FFF2-40B4-BE49-F238E27FC236}">
                <a16:creationId xmlns:a16="http://schemas.microsoft.com/office/drawing/2014/main" id="{B9B5D504-504F-F70E-114E-7EA0C9BA48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1137" y="1966293"/>
            <a:ext cx="8729724" cy="4452160"/>
          </a:xfrm>
          <a:prstGeom prst="rect">
            <a:avLst/>
          </a:prstGeom>
        </p:spPr>
      </p:pic>
    </p:spTree>
    <p:extLst>
      <p:ext uri="{BB962C8B-B14F-4D97-AF65-F5344CB8AC3E}">
        <p14:creationId xmlns:p14="http://schemas.microsoft.com/office/powerpoint/2010/main" val="37448054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BA25C65-15C1-C8F6-B010-E920A5E354E9}"/>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4000" b="1" kern="1200">
                <a:solidFill>
                  <a:srgbClr val="FFFFFF"/>
                </a:solidFill>
                <a:latin typeface="+mj-lt"/>
                <a:ea typeface="+mj-ea"/>
                <a:cs typeface="+mj-cs"/>
              </a:rPr>
              <a:t>Google</a:t>
            </a:r>
          </a:p>
        </p:txBody>
      </p:sp>
      <p:pic>
        <p:nvPicPr>
          <p:cNvPr id="15" name="Content Placeholder 14" descr="Chart, timeline&#10;&#10;Description automatically generated">
            <a:extLst>
              <a:ext uri="{FF2B5EF4-FFF2-40B4-BE49-F238E27FC236}">
                <a16:creationId xmlns:a16="http://schemas.microsoft.com/office/drawing/2014/main" id="{9BB6E0AC-4694-9195-4136-9206B702D2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3513" y="1966293"/>
            <a:ext cx="8644973" cy="4452160"/>
          </a:xfrm>
          <a:prstGeom prst="rect">
            <a:avLst/>
          </a:prstGeom>
        </p:spPr>
      </p:pic>
    </p:spTree>
    <p:extLst>
      <p:ext uri="{BB962C8B-B14F-4D97-AF65-F5344CB8AC3E}">
        <p14:creationId xmlns:p14="http://schemas.microsoft.com/office/powerpoint/2010/main" val="29544056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FFA85B6FADE7314CB6CDD3065D0480FB" ma:contentTypeVersion="6" ma:contentTypeDescription="Create a new document." ma:contentTypeScope="" ma:versionID="2ffdd2496e391cde0c64dde824557c8a">
  <xsd:schema xmlns:xsd="http://www.w3.org/2001/XMLSchema" xmlns:xs="http://www.w3.org/2001/XMLSchema" xmlns:p="http://schemas.microsoft.com/office/2006/metadata/properties" xmlns:ns3="402a326d-5514-4f29-b4b3-fccff0ce6c6f" xmlns:ns4="a5dbf5f1-f971-43e1-bbf3-ab66f4229578" targetNamespace="http://schemas.microsoft.com/office/2006/metadata/properties" ma:root="true" ma:fieldsID="269932b5859e963d189c902e754037a5" ns3:_="" ns4:_="">
    <xsd:import namespace="402a326d-5514-4f29-b4b3-fccff0ce6c6f"/>
    <xsd:import namespace="a5dbf5f1-f971-43e1-bbf3-ab66f4229578"/>
    <xsd:element name="properties">
      <xsd:complexType>
        <xsd:sequence>
          <xsd:element name="documentManagement">
            <xsd:complexType>
              <xsd:all>
                <xsd:element ref="ns3:MediaServiceMetadata" minOccurs="0"/>
                <xsd:element ref="ns3:MediaServiceFastMetadata" minOccurs="0"/>
                <xsd:element ref="ns3:_activity"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02a326d-5514-4f29-b4b3-fccff0ce6c6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_activity" ma:index="10"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a5dbf5f1-f971-43e1-bbf3-ab66f4229578"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SharingHintHash" ma:index="13"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402a326d-5514-4f29-b4b3-fccff0ce6c6f" xsi:nil="true"/>
  </documentManagement>
</p:properties>
</file>

<file path=customXml/itemProps1.xml><?xml version="1.0" encoding="utf-8"?>
<ds:datastoreItem xmlns:ds="http://schemas.openxmlformats.org/officeDocument/2006/customXml" ds:itemID="{1BA9DD60-FDC7-43D8-A9F7-42A5435F1089}">
  <ds:schemaRefs>
    <ds:schemaRef ds:uri="http://schemas.microsoft.com/sharepoint/v3/contenttype/forms"/>
  </ds:schemaRefs>
</ds:datastoreItem>
</file>

<file path=customXml/itemProps2.xml><?xml version="1.0" encoding="utf-8"?>
<ds:datastoreItem xmlns:ds="http://schemas.openxmlformats.org/officeDocument/2006/customXml" ds:itemID="{512AC9EC-D734-4DF1-BC49-04256FA276EA}">
  <ds:schemaRefs>
    <ds:schemaRef ds:uri="402a326d-5514-4f29-b4b3-fccff0ce6c6f"/>
    <ds:schemaRef ds:uri="a5dbf5f1-f971-43e1-bbf3-ab66f422957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BEF03296-C569-4322-BFD6-2DDC07BA9EBB}">
  <ds:schemaRefs>
    <ds:schemaRef ds:uri="402a326d-5514-4f29-b4b3-fccff0ce6c6f"/>
    <ds:schemaRef ds:uri="http://www.w3.org/XML/1998/namespace"/>
    <ds:schemaRef ds:uri="http://purl.org/dc/dcmitype/"/>
    <ds:schemaRef ds:uri="http://purl.org/dc/elements/1.1/"/>
    <ds:schemaRef ds:uri="http://schemas.microsoft.com/office/2006/metadata/properties"/>
    <ds:schemaRef ds:uri="http://schemas.microsoft.com/office/infopath/2007/PartnerControls"/>
    <ds:schemaRef ds:uri="http://schemas.microsoft.com/office/2006/documentManagement/types"/>
    <ds:schemaRef ds:uri="http://schemas.openxmlformats.org/package/2006/metadata/core-properties"/>
    <ds:schemaRef ds:uri="a5dbf5f1-f971-43e1-bbf3-ab66f4229578"/>
    <ds:schemaRef ds:uri="http://purl.org/dc/terms/"/>
  </ds:schemaRefs>
</ds:datastoreItem>
</file>

<file path=docProps/app.xml><?xml version="1.0" encoding="utf-8"?>
<Properties xmlns="http://schemas.openxmlformats.org/officeDocument/2006/extended-properties" xmlns:vt="http://schemas.openxmlformats.org/officeDocument/2006/docPropsVTypes">
  <TotalTime>3177</TotalTime>
  <Words>892</Words>
  <Application>Microsoft Office PowerPoint</Application>
  <PresentationFormat>Widescreen</PresentationFormat>
  <Paragraphs>256</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Calibri Light</vt:lpstr>
      <vt:lpstr>Segoe UI</vt:lpstr>
      <vt:lpstr>Söhne</vt:lpstr>
      <vt:lpstr>Times New Roman</vt:lpstr>
      <vt:lpstr>Office Theme</vt:lpstr>
      <vt:lpstr>Twitter Sentiment Analysis for Predicting Stock Market Trends</vt:lpstr>
      <vt:lpstr>Recollecting Business Statement</vt:lpstr>
      <vt:lpstr>Recollecting  Objectives</vt:lpstr>
      <vt:lpstr>Results and Observations</vt:lpstr>
      <vt:lpstr>Apple</vt:lpstr>
      <vt:lpstr>Microsoft</vt:lpstr>
      <vt:lpstr>Tesla</vt:lpstr>
      <vt:lpstr>Amazon</vt:lpstr>
      <vt:lpstr>Google</vt:lpstr>
      <vt:lpstr>Tesla</vt:lpstr>
      <vt:lpstr>Why Classifier Regressors have less Test r2 Score  </vt:lpstr>
      <vt:lpstr>Microsoft</vt:lpstr>
      <vt:lpstr>Apple</vt:lpstr>
      <vt:lpstr>Amazon</vt:lpstr>
      <vt:lpstr>Google</vt:lpstr>
      <vt:lpstr>Challenges</vt:lpstr>
      <vt:lpstr>Conclusion</vt:lpstr>
      <vt:lpstr>Future improvements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Twitter Sentiment Analysis for Predicting Stock Market Trends</dc:title>
  <dc:creator>Akhilteja Jampani</dc:creator>
  <cp:lastModifiedBy>Akhilteja Jampani</cp:lastModifiedBy>
  <cp:revision>4</cp:revision>
  <dcterms:created xsi:type="dcterms:W3CDTF">2023-05-10T23:25:05Z</dcterms:created>
  <dcterms:modified xsi:type="dcterms:W3CDTF">2023-05-13T04:23:00Z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0x010100FFA85B6FADE7314CB6CDD3065D0480FB</vt:lpwstr>
  </property>
</Properties>
</file>