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0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5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8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CDCC-3C82-418C-BF85-5F2D0F83DE69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F987-4497-4EA5-B7DE-EDB5D831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Task Reminder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1.0</a:t>
            </a:r>
            <a:endParaRPr lang="en-IN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683568" y="3301055"/>
            <a:ext cx="1224136" cy="129614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SQLite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51920" y="1747664"/>
            <a:ext cx="201622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Monitoring Service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95936" y="3491927"/>
            <a:ext cx="172819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 Helper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51920" y="5245271"/>
            <a:ext cx="201622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Interface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4"/>
            <a:endCxn id="5" idx="1"/>
          </p:cNvCxnSpPr>
          <p:nvPr/>
        </p:nvCxnSpPr>
        <p:spPr>
          <a:xfrm>
            <a:off x="1907704" y="3949127"/>
            <a:ext cx="20882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860032" y="2755776"/>
            <a:ext cx="0" cy="736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860032" y="4406327"/>
            <a:ext cx="0" cy="8389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ounded Rectangle 9"/>
          <p:cNvSpPr/>
          <p:nvPr/>
        </p:nvSpPr>
        <p:spPr>
          <a:xfrm>
            <a:off x="8028384" y="1916832"/>
            <a:ext cx="100811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Alert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 flipV="1">
            <a:off x="5868144" y="2240868"/>
            <a:ext cx="2160240" cy="10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35637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 and put data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24028" y="2780928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 data base on current date &amp; time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451086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set Reminder,</a:t>
            </a:r>
          </a:p>
          <a:p>
            <a:r>
              <a:rPr lang="en-IN" dirty="0" smtClean="0"/>
              <a:t>Get Reminder List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855421" y="1622499"/>
            <a:ext cx="235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Display alert message with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58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Task Reminder</vt:lpstr>
      <vt:lpstr>Architecture 1.0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Reminder</dc:title>
  <dc:creator>Akhil Vasudevan</dc:creator>
  <cp:lastModifiedBy>Akhil Vasudevan</cp:lastModifiedBy>
  <cp:revision>10</cp:revision>
  <dcterms:created xsi:type="dcterms:W3CDTF">2020-07-02T20:33:16Z</dcterms:created>
  <dcterms:modified xsi:type="dcterms:W3CDTF">2020-07-14T02:00:32Z</dcterms:modified>
</cp:coreProperties>
</file>