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7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E10365-236D-4801-BB68-DAC06539B114}">
          <p14:sldIdLst>
            <p14:sldId id="256"/>
            <p14:sldId id="257"/>
            <p14:sldId id="258"/>
            <p14:sldId id="260"/>
            <p14:sldId id="262"/>
            <p14:sldId id="263"/>
            <p14:sldId id="267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DA505-50FE-4321-ACD0-D1EC82739B3E}" v="7" dt="2022-11-13T07:15:22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weta Kallapur" userId="30435e200208bf7c" providerId="LiveId" clId="{87CDA505-50FE-4321-ACD0-D1EC82739B3E}"/>
    <pc:docChg chg="custSel addSld delSld modSld">
      <pc:chgData name="Shweta Kallapur" userId="30435e200208bf7c" providerId="LiveId" clId="{87CDA505-50FE-4321-ACD0-D1EC82739B3E}" dt="2022-11-13T07:15:42.767" v="1126" actId="1076"/>
      <pc:docMkLst>
        <pc:docMk/>
      </pc:docMkLst>
      <pc:sldChg chg="modSp mod">
        <pc:chgData name="Shweta Kallapur" userId="30435e200208bf7c" providerId="LiveId" clId="{87CDA505-50FE-4321-ACD0-D1EC82739B3E}" dt="2022-11-13T07:15:42.767" v="1126" actId="1076"/>
        <pc:sldMkLst>
          <pc:docMk/>
          <pc:sldMk cId="701644425" sldId="256"/>
        </pc:sldMkLst>
        <pc:spChg chg="mod">
          <ac:chgData name="Shweta Kallapur" userId="30435e200208bf7c" providerId="LiveId" clId="{87CDA505-50FE-4321-ACD0-D1EC82739B3E}" dt="2022-11-13T07:15:40.178" v="1125" actId="1076"/>
          <ac:spMkLst>
            <pc:docMk/>
            <pc:sldMk cId="701644425" sldId="256"/>
            <ac:spMk id="2" creationId="{793BADF9-9E95-BB32-7979-B4BECA67299E}"/>
          </ac:spMkLst>
        </pc:spChg>
        <pc:spChg chg="mod">
          <ac:chgData name="Shweta Kallapur" userId="30435e200208bf7c" providerId="LiveId" clId="{87CDA505-50FE-4321-ACD0-D1EC82739B3E}" dt="2022-11-13T07:15:42.767" v="1126" actId="1076"/>
          <ac:spMkLst>
            <pc:docMk/>
            <pc:sldMk cId="701644425" sldId="256"/>
            <ac:spMk id="3" creationId="{35F5A444-2893-DC58-E4F4-5B0949A712BF}"/>
          </ac:spMkLst>
        </pc:spChg>
      </pc:sldChg>
      <pc:sldChg chg="del">
        <pc:chgData name="Shweta Kallapur" userId="30435e200208bf7c" providerId="LiveId" clId="{87CDA505-50FE-4321-ACD0-D1EC82739B3E}" dt="2022-11-13T06:46:50.308" v="1" actId="47"/>
        <pc:sldMkLst>
          <pc:docMk/>
          <pc:sldMk cId="1743699932" sldId="259"/>
        </pc:sldMkLst>
      </pc:sldChg>
      <pc:sldChg chg="addSp modSp new mod">
        <pc:chgData name="Shweta Kallapur" userId="30435e200208bf7c" providerId="LiveId" clId="{87CDA505-50FE-4321-ACD0-D1EC82739B3E}" dt="2022-11-13T06:48:27.933" v="27" actId="1076"/>
        <pc:sldMkLst>
          <pc:docMk/>
          <pc:sldMk cId="3371100372" sldId="260"/>
        </pc:sldMkLst>
        <pc:spChg chg="add mod">
          <ac:chgData name="Shweta Kallapur" userId="30435e200208bf7c" providerId="LiveId" clId="{87CDA505-50FE-4321-ACD0-D1EC82739B3E}" dt="2022-11-13T06:48:27.933" v="27" actId="1076"/>
          <ac:spMkLst>
            <pc:docMk/>
            <pc:sldMk cId="3371100372" sldId="260"/>
            <ac:spMk id="4" creationId="{A31DB36F-B852-D861-3FF8-381FBA5F4EE6}"/>
          </ac:spMkLst>
        </pc:spChg>
        <pc:picChg chg="add mod">
          <ac:chgData name="Shweta Kallapur" userId="30435e200208bf7c" providerId="LiveId" clId="{87CDA505-50FE-4321-ACD0-D1EC82739B3E}" dt="2022-11-13T06:46:52.634" v="2"/>
          <ac:picMkLst>
            <pc:docMk/>
            <pc:sldMk cId="3371100372" sldId="260"/>
            <ac:picMk id="3" creationId="{28DB9549-9648-2831-A8C1-AF5D2F6CF9F5}"/>
          </ac:picMkLst>
        </pc:picChg>
      </pc:sldChg>
      <pc:sldChg chg="new del">
        <pc:chgData name="Shweta Kallapur" userId="30435e200208bf7c" providerId="LiveId" clId="{87CDA505-50FE-4321-ACD0-D1EC82739B3E}" dt="2022-11-13T06:48:39.045" v="29" actId="47"/>
        <pc:sldMkLst>
          <pc:docMk/>
          <pc:sldMk cId="1867704244" sldId="261"/>
        </pc:sldMkLst>
      </pc:sldChg>
      <pc:sldChg chg="modSp new mod">
        <pc:chgData name="Shweta Kallapur" userId="30435e200208bf7c" providerId="LiveId" clId="{87CDA505-50FE-4321-ACD0-D1EC82739B3E}" dt="2022-11-13T07:05:18.101" v="616" actId="20577"/>
        <pc:sldMkLst>
          <pc:docMk/>
          <pc:sldMk cId="3775007102" sldId="262"/>
        </pc:sldMkLst>
        <pc:spChg chg="mod">
          <ac:chgData name="Shweta Kallapur" userId="30435e200208bf7c" providerId="LiveId" clId="{87CDA505-50FE-4321-ACD0-D1EC82739B3E}" dt="2022-11-13T06:49:14.312" v="63" actId="1076"/>
          <ac:spMkLst>
            <pc:docMk/>
            <pc:sldMk cId="3775007102" sldId="262"/>
            <ac:spMk id="2" creationId="{37E01544-8972-1D99-B45E-1F1408CAB133}"/>
          </ac:spMkLst>
        </pc:spChg>
        <pc:spChg chg="mod">
          <ac:chgData name="Shweta Kallapur" userId="30435e200208bf7c" providerId="LiveId" clId="{87CDA505-50FE-4321-ACD0-D1EC82739B3E}" dt="2022-11-13T07:05:18.101" v="616" actId="20577"/>
          <ac:spMkLst>
            <pc:docMk/>
            <pc:sldMk cId="3775007102" sldId="262"/>
            <ac:spMk id="3" creationId="{4DE05FE1-7A8B-11F2-3447-9FCF89040360}"/>
          </ac:spMkLst>
        </pc:spChg>
      </pc:sldChg>
      <pc:sldChg chg="modSp new mod">
        <pc:chgData name="Shweta Kallapur" userId="30435e200208bf7c" providerId="LiveId" clId="{87CDA505-50FE-4321-ACD0-D1EC82739B3E}" dt="2022-11-13T07:09:48.786" v="879" actId="20577"/>
        <pc:sldMkLst>
          <pc:docMk/>
          <pc:sldMk cId="1017487892" sldId="263"/>
        </pc:sldMkLst>
        <pc:spChg chg="mod">
          <ac:chgData name="Shweta Kallapur" userId="30435e200208bf7c" providerId="LiveId" clId="{87CDA505-50FE-4321-ACD0-D1EC82739B3E}" dt="2022-11-13T07:05:34.204" v="618" actId="1076"/>
          <ac:spMkLst>
            <pc:docMk/>
            <pc:sldMk cId="1017487892" sldId="263"/>
            <ac:spMk id="2" creationId="{11734B8B-2C8D-8154-A2C0-480F20F357A3}"/>
          </ac:spMkLst>
        </pc:spChg>
        <pc:spChg chg="mod">
          <ac:chgData name="Shweta Kallapur" userId="30435e200208bf7c" providerId="LiveId" clId="{87CDA505-50FE-4321-ACD0-D1EC82739B3E}" dt="2022-11-13T07:09:48.786" v="879" actId="20577"/>
          <ac:spMkLst>
            <pc:docMk/>
            <pc:sldMk cId="1017487892" sldId="263"/>
            <ac:spMk id="3" creationId="{E3F5013E-07B3-10F8-A23A-D1BF0C72DD63}"/>
          </ac:spMkLst>
        </pc:spChg>
      </pc:sldChg>
      <pc:sldChg chg="modSp new mod">
        <pc:chgData name="Shweta Kallapur" userId="30435e200208bf7c" providerId="LiveId" clId="{87CDA505-50FE-4321-ACD0-D1EC82739B3E}" dt="2022-11-13T07:10:10.467" v="930" actId="20577"/>
        <pc:sldMkLst>
          <pc:docMk/>
          <pc:sldMk cId="820250695" sldId="264"/>
        </pc:sldMkLst>
        <pc:spChg chg="mod">
          <ac:chgData name="Shweta Kallapur" userId="30435e200208bf7c" providerId="LiveId" clId="{87CDA505-50FE-4321-ACD0-D1EC82739B3E}" dt="2022-11-13T07:10:10.467" v="930" actId="20577"/>
          <ac:spMkLst>
            <pc:docMk/>
            <pc:sldMk cId="820250695" sldId="264"/>
            <ac:spMk id="2" creationId="{635B8977-4772-9686-81CF-E74C9C395B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D464-8500-6EE6-6139-BD85B994F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78596-963E-7873-723E-95591F80B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E64A6-44F2-A0DC-A038-84BDF69B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94D-9974-40B4-856F-744FB7741B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ADCE-FFD2-CDE1-A11A-736F1E52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2C2F9-D3D9-7281-589B-B24FE094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1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EB92-A1BE-DCEE-3EE3-51BBDC55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82080-D1CA-5CC2-711E-CA45B2981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93480-2342-0127-AA38-0217F6FC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94D-9974-40B4-856F-744FB7741B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67BD0-EB2E-9F41-AA13-B824D71D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A8B1-A16E-A008-FF82-235B68B0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A3745-2F2A-C81D-F8DE-84642F4BA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CE509-45CC-25BF-21DE-F132BC02B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FFF2C-F611-9003-CC32-CCF652C9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94D-9974-40B4-856F-744FB7741B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97337-206D-E11B-F294-9AB76131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15673-EDC2-485A-0333-23B9377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5730-EF3D-67F3-DC93-19A738DA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55FE-2319-CC62-1034-0300402BE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B2DB6-ABC0-1CE5-EAED-E4C74512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94D-9974-40B4-856F-744FB7741B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B485-7F95-F061-B9AE-1F28582A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F0F14-771D-6BA4-EDB6-6E83759D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B47C-4A73-548E-1A90-ABF6A0B6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BE461-0E2D-7612-752A-5E59EF1C7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A41A5-1DE9-F7BB-A3E2-A7CC2FD5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94D-9974-40B4-856F-744FB7741B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CE7E7-544F-F2C9-41E4-10A1C1C7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53470-3BC9-377C-4C6D-F7379953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0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26C1-16CD-3DD2-91CE-8953D429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FC19-73CC-2FFB-45EF-8AFD73B93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E73A7-BD6A-85EA-29F0-055E0FAC3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05E64-8786-48EC-D0EA-1502C3BE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94D-9974-40B4-856F-744FB7741B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9813B-8E6D-0638-2F85-0B5CF20A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FB9D6-C302-A22D-B0EE-DE8506B6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1DE0-427C-49FF-CDAB-15076852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7DA23-91E6-B7F6-329E-26CFE65DC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F13B4-84C5-9422-3D9E-641FACD14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382D5-9E48-A4DA-E3BA-81FD44CD3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38E49-6598-221F-EE81-243EEFC70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73BAD-39B1-9DCA-D11E-6A68BB32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94D-9974-40B4-856F-744FB7741B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FB55D-3FE6-1A28-39B3-EB81785C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60E90-9BA8-6B42-8D77-12A88F99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4CB8-AB1B-DB10-1279-6D0E581A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73DA3-1675-93EA-771C-ADE626C9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94D-9974-40B4-856F-744FB7741B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E4F79-D02C-B8B0-955F-B858C51D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4CF0-D763-7092-CE8A-0726646C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8A186-759E-A88E-4B47-605FD65B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94D-9974-40B4-856F-744FB7741B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E5034-E2F2-2D7B-A549-2386C9D1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E0900-CB4B-31F1-7080-3522454C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6588-E60B-4419-6BB3-12BC14B4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8B32-05EC-8482-74A9-C6196558A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848D5-6982-C62D-868A-A06CB4433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4664F-5D70-4E1A-FA49-38FC143E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94D-9974-40B4-856F-744FB7741B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EF6AA-E34E-2901-6BAD-F069F4D3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E2347-ADEA-9907-C2CF-8F9F1647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3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792E-649C-FA40-71FF-89EE1C4C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F928C-2B4C-8D98-A6D1-F997B25D7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DC9B9-E7FE-999C-DB9F-B54D6CD2F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130F1-B64C-70CA-68D5-ED1E0600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094D-9974-40B4-856F-744FB7741B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67148-AFFB-7538-880C-51776B1F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493F0-F76B-C946-3E3D-7A809313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375F8-05E0-8B99-AF4E-65C0FAB7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53657-CCC8-27EC-EF1F-D74A85F76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A736F-FCB8-CF66-EB3A-6DF6492BE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094D-9974-40B4-856F-744FB7741B2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E443F-3315-85BA-C618-4192993AF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F30CC-3DBA-5AF4-4686-536431FE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A0C12-0059-43EB-ADB3-29B03BA2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ADF9-9E95-BB32-7979-B4BECA672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964" y="864610"/>
            <a:ext cx="9144000" cy="121010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Cloud Computing (MIS 6363.003)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5A444-2893-DC58-E4F4-5B0949A71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1382" y="2799917"/>
            <a:ext cx="9795164" cy="2708564"/>
          </a:xfrm>
        </p:spPr>
        <p:txBody>
          <a:bodyPr>
            <a:normAutofit/>
          </a:bodyPr>
          <a:lstStyle/>
          <a:p>
            <a:r>
              <a:rPr lang="en-US" b="1" dirty="0"/>
              <a:t>Group 5:</a:t>
            </a:r>
          </a:p>
          <a:p>
            <a:r>
              <a:rPr lang="en-US" dirty="0"/>
              <a:t>Aditya Emmanuel (AXE200024)</a:t>
            </a:r>
          </a:p>
          <a:p>
            <a:r>
              <a:rPr lang="en-US" dirty="0"/>
              <a:t>Shweta </a:t>
            </a:r>
            <a:r>
              <a:rPr lang="en-US" dirty="0" err="1"/>
              <a:t>Sudam</a:t>
            </a:r>
            <a:r>
              <a:rPr lang="en-US" dirty="0"/>
              <a:t> Kallapur (SXK210175)</a:t>
            </a:r>
          </a:p>
          <a:p>
            <a:r>
              <a:rPr lang="en-US" dirty="0"/>
              <a:t>Rohit Krishna </a:t>
            </a:r>
            <a:r>
              <a:rPr lang="en-US" dirty="0" err="1"/>
              <a:t>Karumanchi</a:t>
            </a:r>
            <a:r>
              <a:rPr lang="en-US" dirty="0"/>
              <a:t> (RXK200042)</a:t>
            </a:r>
          </a:p>
          <a:p>
            <a:r>
              <a:rPr lang="en-US" dirty="0"/>
              <a:t>Akhil </a:t>
            </a:r>
            <a:r>
              <a:rPr lang="en-US" dirty="0" err="1"/>
              <a:t>Veluru</a:t>
            </a:r>
            <a:r>
              <a:rPr lang="en-US" dirty="0"/>
              <a:t> (VXA210023)</a:t>
            </a:r>
          </a:p>
          <a:p>
            <a:r>
              <a:rPr lang="en-US" dirty="0"/>
              <a:t>Srishti </a:t>
            </a:r>
            <a:r>
              <a:rPr lang="en-US" dirty="0" err="1"/>
              <a:t>Vinaik</a:t>
            </a:r>
            <a:r>
              <a:rPr lang="en-US" dirty="0"/>
              <a:t> (SXV210063)</a:t>
            </a:r>
          </a:p>
        </p:txBody>
      </p:sp>
    </p:spTree>
    <p:extLst>
      <p:ext uri="{BB962C8B-B14F-4D97-AF65-F5344CB8AC3E}">
        <p14:creationId xmlns:p14="http://schemas.microsoft.com/office/powerpoint/2010/main" val="70164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61595A-1613-6959-2CFC-A50CC2C6BB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6473" y="401782"/>
            <a:ext cx="11139054" cy="631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Industry: </a:t>
            </a:r>
            <a:r>
              <a:rPr lang="en-US" dirty="0"/>
              <a:t>E-commerce</a:t>
            </a:r>
          </a:p>
          <a:p>
            <a:pPr algn="l"/>
            <a:r>
              <a:rPr lang="en-US" b="1" dirty="0"/>
              <a:t>Business Objective: </a:t>
            </a:r>
            <a:r>
              <a:rPr lang="en-US" dirty="0"/>
              <a:t>To build an e-commerce website that sells used cars using AWS Cloud Services.</a:t>
            </a:r>
          </a:p>
          <a:p>
            <a:pPr algn="l"/>
            <a:r>
              <a:rPr lang="en-US" b="1" dirty="0"/>
              <a:t>Functional Business Requirements: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 website with an option to add desired cars to cart or to save for later purchase.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Login authentication for both buyers and sellers.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Database that stores vehicle, buyer and seller information.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Dashboard that displays metrics related to the vehicles sold.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Payment platform that is enabled with refund option.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Display whether the seller is trusted, contact details etc., in a coherent manner.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Discount deals on cars displayed clearly to the customer.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Separate sections in the website dedicated to customer reviews, delivery options, car accessories etc.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AI chatbot as well as customer representative for efficient customer service.</a:t>
            </a:r>
          </a:p>
        </p:txBody>
      </p:sp>
    </p:spTree>
    <p:extLst>
      <p:ext uri="{BB962C8B-B14F-4D97-AF65-F5344CB8AC3E}">
        <p14:creationId xmlns:p14="http://schemas.microsoft.com/office/powerpoint/2010/main" val="98839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22D779-ADF4-D29E-6C25-ABE3FB4E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50" y="319088"/>
            <a:ext cx="10966450" cy="5857875"/>
          </a:xfrm>
        </p:spPr>
        <p:txBody>
          <a:bodyPr/>
          <a:lstStyle/>
          <a:p>
            <a:r>
              <a:rPr lang="en-US" b="1" dirty="0"/>
              <a:t>Non-Functional Business Requirements</a:t>
            </a:r>
          </a:p>
          <a:p>
            <a:pPr lvl="1"/>
            <a:r>
              <a:rPr lang="en-US" dirty="0"/>
              <a:t>24/7 availability across the entire United States.</a:t>
            </a:r>
          </a:p>
          <a:p>
            <a:pPr lvl="1"/>
            <a:r>
              <a:rPr lang="en-US" dirty="0"/>
              <a:t>Transactional database for seller related data.</a:t>
            </a:r>
          </a:p>
          <a:p>
            <a:pPr lvl="1"/>
            <a:r>
              <a:rPr lang="en-US" dirty="0"/>
              <a:t>Secure payment pathway considering the expensive nature of the payments.</a:t>
            </a:r>
          </a:p>
          <a:p>
            <a:pPr lvl="1"/>
            <a:r>
              <a:rPr lang="en-US" dirty="0"/>
              <a:t>Verification of authentic sellers.</a:t>
            </a:r>
          </a:p>
          <a:p>
            <a:pPr lvl="1"/>
            <a:r>
              <a:rPr lang="en-US" dirty="0"/>
              <a:t>Archiving of data older than 5 years.</a:t>
            </a:r>
          </a:p>
          <a:p>
            <a:pPr lvl="1"/>
            <a:r>
              <a:rPr lang="en-US" dirty="0"/>
              <a:t>Real time updation of cars newly added and the cars sold.</a:t>
            </a:r>
          </a:p>
          <a:p>
            <a:pPr lvl="1"/>
            <a:r>
              <a:rPr lang="en-US" dirty="0"/>
              <a:t>Data encryption for the customer and seller data.</a:t>
            </a:r>
          </a:p>
          <a:p>
            <a:pPr lvl="1"/>
            <a:r>
              <a:rPr lang="en-US" dirty="0"/>
              <a:t>Serverless computing engine for processing.</a:t>
            </a:r>
          </a:p>
          <a:p>
            <a:pPr lvl="1"/>
            <a:r>
              <a:rPr lang="en-US" dirty="0"/>
              <a:t>Using a VPC for establishing secure connections between services.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DB36F-B852-D861-3FF8-381FBA5F4EE6}"/>
              </a:ext>
            </a:extLst>
          </p:cNvPr>
          <p:cNvSpPr txBox="1"/>
          <p:nvPr/>
        </p:nvSpPr>
        <p:spPr>
          <a:xfrm flipH="1">
            <a:off x="128846" y="207818"/>
            <a:ext cx="189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Architecture: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A95367-3EFE-4297-9431-060DC209A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0"/>
            <a:ext cx="6134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10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1544-8972-1D99-B45E-1F1408CA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Components of AWS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5FE1-7A8B-11F2-3447-9FCF89040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4" y="1325563"/>
            <a:ext cx="11159836" cy="4851400"/>
          </a:xfrm>
        </p:spPr>
        <p:txBody>
          <a:bodyPr>
            <a:normAutofit/>
          </a:bodyPr>
          <a:lstStyle/>
          <a:p>
            <a:r>
              <a:rPr lang="en-US" dirty="0"/>
              <a:t>Amazon Route 53 (to connect user requests to the application) is used in conjunction with Amazon Cognito for the purpose of login authentication.</a:t>
            </a:r>
          </a:p>
          <a:p>
            <a:r>
              <a:rPr lang="en-US" dirty="0"/>
              <a:t>Classic load balancer distributes the incoming application traffic across multiple EC2 instances in multiple Availability Zones.</a:t>
            </a:r>
          </a:p>
          <a:p>
            <a:r>
              <a:rPr lang="en-US" dirty="0"/>
              <a:t>Amazon EC2 provides scalable virtual machines to act as a webserver to interact with users and vendors.</a:t>
            </a:r>
          </a:p>
          <a:p>
            <a:r>
              <a:rPr lang="en-US" dirty="0"/>
              <a:t>Amazon RDS is used to store structured data, using MySQL server.</a:t>
            </a:r>
          </a:p>
          <a:p>
            <a:r>
              <a:rPr lang="en-US" dirty="0"/>
              <a:t>Amazon DynamoDB is used to store unstructured data, using NoSQL.</a:t>
            </a:r>
          </a:p>
          <a:p>
            <a:r>
              <a:rPr lang="en-US" dirty="0"/>
              <a:t>AWS Lambda is used for various features such as displaying trusted sellers, discount deals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0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4B8B-2C8D-8154-A2C0-480F20F3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Components of AWS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013E-07B3-10F8-A23A-D1BF0C72D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1343818"/>
            <a:ext cx="11118273" cy="4833145"/>
          </a:xfrm>
        </p:spPr>
        <p:txBody>
          <a:bodyPr/>
          <a:lstStyle/>
          <a:p>
            <a:r>
              <a:rPr lang="en-US" dirty="0"/>
              <a:t>Amazon S3 Glacier is used to archive the data that is older than 5 years.</a:t>
            </a:r>
          </a:p>
          <a:p>
            <a:r>
              <a:rPr lang="en-US" dirty="0"/>
              <a:t>Amazon RedShift is used to analyze and create a data warehouse in order to visualize the data in </a:t>
            </a:r>
            <a:r>
              <a:rPr lang="en-US" dirty="0" err="1"/>
              <a:t>Quicksight</a:t>
            </a:r>
            <a:endParaRPr lang="en-US" dirty="0"/>
          </a:p>
          <a:p>
            <a:r>
              <a:rPr lang="en-US" dirty="0"/>
              <a:t>Amazon </a:t>
            </a:r>
            <a:r>
              <a:rPr lang="en-US" dirty="0" err="1"/>
              <a:t>QuickSight</a:t>
            </a:r>
            <a:r>
              <a:rPr lang="en-US" dirty="0"/>
              <a:t> is used to display key metrics related to the car sales.</a:t>
            </a:r>
          </a:p>
          <a:p>
            <a:r>
              <a:rPr lang="en-US" dirty="0"/>
              <a:t>AWS Lex is used for implementation of the AI chatbot.</a:t>
            </a:r>
          </a:p>
        </p:txBody>
      </p:sp>
    </p:spTree>
    <p:extLst>
      <p:ext uri="{BB962C8B-B14F-4D97-AF65-F5344CB8AC3E}">
        <p14:creationId xmlns:p14="http://schemas.microsoft.com/office/powerpoint/2010/main" val="101748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9AE4-F812-983E-D425-47DA5143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for AWS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9B09-A5F9-F94D-6CD6-8C26F1FE7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Aurora - 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7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8977-4772-9686-81CF-E74C9C39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Six Pillars of AWS Well Architecture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84F0-5C5D-F7B7-F9A4-60529A9F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32F3E"/>
                </a:solidFill>
                <a:effectLst/>
                <a:latin typeface="AmazonEmberBold"/>
              </a:rPr>
              <a:t>Operational Excellence Pillar</a:t>
            </a:r>
          </a:p>
          <a:p>
            <a:r>
              <a:rPr lang="en-US" dirty="0"/>
              <a:t> Structured and Unstructured data</a:t>
            </a:r>
          </a:p>
          <a:p>
            <a:r>
              <a:rPr lang="en-US" dirty="0"/>
              <a:t>24/7 availability across United States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5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6B70-F359-76F0-33EC-ACF7617B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Six Pillars of AWS Well Architecture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76D1-1D03-CC2D-4AB6-DBC4A78B3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</TotalTime>
  <Words>461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AmazonEmberBold</vt:lpstr>
      <vt:lpstr>Arial</vt:lpstr>
      <vt:lpstr>Calibri</vt:lpstr>
      <vt:lpstr>Calibri Light</vt:lpstr>
      <vt:lpstr>Office Theme</vt:lpstr>
      <vt:lpstr>Cloud Computing (MIS 6363.003) Project Presentation</vt:lpstr>
      <vt:lpstr>PowerPoint Presentation</vt:lpstr>
      <vt:lpstr>PowerPoint Presentation</vt:lpstr>
      <vt:lpstr>PowerPoint Presentation</vt:lpstr>
      <vt:lpstr>Components of AWS Architecture</vt:lpstr>
      <vt:lpstr>Components of AWS Architecture</vt:lpstr>
      <vt:lpstr>Alternative for AWS Components</vt:lpstr>
      <vt:lpstr>Six Pillars of AWS Well Architecture Framework</vt:lpstr>
      <vt:lpstr>Six Pillars of AWS Well Architecture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Shweta Kallapur</dc:creator>
  <cp:lastModifiedBy>Emmanuel, Aditya</cp:lastModifiedBy>
  <cp:revision>4</cp:revision>
  <dcterms:created xsi:type="dcterms:W3CDTF">2022-11-13T06:36:35Z</dcterms:created>
  <dcterms:modified xsi:type="dcterms:W3CDTF">2022-11-14T05:06:54Z</dcterms:modified>
</cp:coreProperties>
</file>