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sldIdLst>
    <p:sldId id="262" r:id="rId3"/>
    <p:sldId id="265" r:id="rId4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36" y="-736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 userDrawn="1"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Comes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 with Large Type Subtitle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copy you are now reading is not the actual text to be typeset. It is placed here in lieu of the type to be used, so that it will resemble a complete job in every respect. 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copy you are now reading is not the actual text to be typeset.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placed here in lieu of the type to be used.</a:t>
            </a:r>
          </a:p>
        </p:txBody>
      </p:sp>
    </p:spTree>
    <p:extLst>
      <p:ext uri="{BB962C8B-B14F-4D97-AF65-F5344CB8AC3E}">
        <p14:creationId xmlns:p14="http://schemas.microsoft.com/office/powerpoint/2010/main" val="131915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USF master 1</vt:lpstr>
      <vt:lpstr>USF titles and dividers</vt:lpstr>
      <vt:lpstr>PowerPoint Presentation</vt:lpstr>
      <vt:lpstr>Slide Title Comes Here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Barney Greinke</cp:lastModifiedBy>
  <cp:revision>117</cp:revision>
  <dcterms:created xsi:type="dcterms:W3CDTF">2011-03-20T05:14:53Z</dcterms:created>
  <dcterms:modified xsi:type="dcterms:W3CDTF">2011-07-15T09:26:38Z</dcterms:modified>
</cp:coreProperties>
</file>