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66482-5EED-42AD-AC23-8DF2C1502951}" v="1" dt="2025-04-07T03:14:3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vutla" userId="18ad98fb8511a52a" providerId="LiveId" clId="{4D366482-5EED-42AD-AC23-8DF2C1502951}"/>
    <pc:docChg chg="undo custSel addSld delSld modSld">
      <pc:chgData name="AKHIL vutla" userId="18ad98fb8511a52a" providerId="LiveId" clId="{4D366482-5EED-42AD-AC23-8DF2C1502951}" dt="2025-04-16T07:27:10.714" v="872" actId="20577"/>
      <pc:docMkLst>
        <pc:docMk/>
      </pc:docMkLst>
      <pc:sldChg chg="del">
        <pc:chgData name="AKHIL vutla" userId="18ad98fb8511a52a" providerId="LiveId" clId="{4D366482-5EED-42AD-AC23-8DF2C1502951}" dt="2025-02-07T03:38:18.994" v="0" actId="2696"/>
        <pc:sldMkLst>
          <pc:docMk/>
          <pc:sldMk cId="0" sldId="256"/>
        </pc:sldMkLst>
      </pc:sldChg>
      <pc:sldChg chg="modSp">
        <pc:chgData name="AKHIL vutla" userId="18ad98fb8511a52a" providerId="LiveId" clId="{4D366482-5EED-42AD-AC23-8DF2C1502951}" dt="2025-04-07T03:14:34.261" v="800"/>
        <pc:sldMkLst>
          <pc:docMk/>
          <pc:sldMk cId="0" sldId="257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KHIL vutla" userId="18ad98fb8511a52a" providerId="LiveId" clId="{4D366482-5EED-42AD-AC23-8DF2C1502951}" dt="2025-04-07T03:14:34.261" v="800"/>
        <pc:sldMkLst>
          <pc:docMk/>
          <pc:sldMk cId="0" sldId="258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KHIL vutla" userId="18ad98fb8511a52a" providerId="LiveId" clId="{4D366482-5EED-42AD-AC23-8DF2C1502951}" dt="2025-04-16T07:27:10.714" v="872" actId="20577"/>
        <pc:sldMkLst>
          <pc:docMk/>
          <pc:sldMk cId="0" sldId="259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KHIL vutla" userId="18ad98fb8511a52a" providerId="LiveId" clId="{4D366482-5EED-42AD-AC23-8DF2C1502951}" dt="2025-04-16T07:27:10.714" v="87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KHIL vutla" userId="18ad98fb8511a52a" providerId="LiveId" clId="{4D366482-5EED-42AD-AC23-8DF2C1502951}" dt="2025-04-07T03:14:34.261" v="800"/>
        <pc:sldMkLst>
          <pc:docMk/>
          <pc:sldMk cId="0" sldId="260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AKHIL vutla" userId="18ad98fb8511a52a" providerId="LiveId" clId="{4D366482-5EED-42AD-AC23-8DF2C1502951}" dt="2025-04-07T03:14:34.261" v="800"/>
        <pc:sldMkLst>
          <pc:docMk/>
          <pc:sldMk cId="0" sldId="261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KHIL vutla" userId="18ad98fb8511a52a" providerId="LiveId" clId="{4D366482-5EED-42AD-AC23-8DF2C1502951}" dt="2025-02-08T04:20:46.344" v="767" actId="2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KHIL vutla" userId="18ad98fb8511a52a" providerId="LiveId" clId="{4D366482-5EED-42AD-AC23-8DF2C1502951}" dt="2025-04-07T03:14:34.261" v="800"/>
        <pc:sldMkLst>
          <pc:docMk/>
          <pc:sldMk cId="0" sldId="262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AKHIL vutla" userId="18ad98fb8511a52a" providerId="LiveId" clId="{4D366482-5EED-42AD-AC23-8DF2C1502951}" dt="2025-04-07T03:14:34.261" v="800"/>
        <pc:sldMkLst>
          <pc:docMk/>
          <pc:sldMk cId="0" sldId="263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AKHIL vutla" userId="18ad98fb8511a52a" providerId="LiveId" clId="{4D366482-5EED-42AD-AC23-8DF2C1502951}" dt="2025-04-07T03:14:34.261" v="800"/>
        <pc:sldMkLst>
          <pc:docMk/>
          <pc:sldMk cId="0" sldId="264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AKHIL vutla" userId="18ad98fb8511a52a" providerId="LiveId" clId="{4D366482-5EED-42AD-AC23-8DF2C1502951}" dt="2025-04-07T03:14:34.261" v="80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KHIL vutla" userId="18ad98fb8511a52a" providerId="LiveId" clId="{4D366482-5EED-42AD-AC23-8DF2C1502951}" dt="2025-04-07T03:14:34.261" v="800"/>
        <pc:sldMkLst>
          <pc:docMk/>
          <pc:sldMk cId="1575972162" sldId="265"/>
        </pc:sldMkLst>
        <pc:spChg chg="mod">
          <ac:chgData name="AKHIL vutla" userId="18ad98fb8511a52a" providerId="LiveId" clId="{4D366482-5EED-42AD-AC23-8DF2C1502951}" dt="2025-02-07T03:38:50.400" v="42" actId="20577"/>
          <ac:spMkLst>
            <pc:docMk/>
            <pc:sldMk cId="1575972162" sldId="265"/>
            <ac:spMk id="2" creationId="{09D26ABC-4ADB-F05B-9AD3-7C270656EC1C}"/>
          </ac:spMkLst>
        </pc:spChg>
        <pc:spChg chg="mod">
          <ac:chgData name="AKHIL vutla" userId="18ad98fb8511a52a" providerId="LiveId" clId="{4D366482-5EED-42AD-AC23-8DF2C1502951}" dt="2025-04-07T03:14:34.261" v="800"/>
          <ac:spMkLst>
            <pc:docMk/>
            <pc:sldMk cId="1575972162" sldId="265"/>
            <ac:spMk id="3" creationId="{A7E8A17F-C6EA-8199-E188-FB69DD157B8A}"/>
          </ac:spMkLst>
        </pc:spChg>
      </pc:sldChg>
      <pc:sldChg chg="modSp new mod">
        <pc:chgData name="AKHIL vutla" userId="18ad98fb8511a52a" providerId="LiveId" clId="{4D366482-5EED-42AD-AC23-8DF2C1502951}" dt="2025-04-07T03:14:34.261" v="800"/>
        <pc:sldMkLst>
          <pc:docMk/>
          <pc:sldMk cId="2508299698" sldId="266"/>
        </pc:sldMkLst>
        <pc:spChg chg="mod">
          <ac:chgData name="AKHIL vutla" userId="18ad98fb8511a52a" providerId="LiveId" clId="{4D366482-5EED-42AD-AC23-8DF2C1502951}" dt="2025-04-07T03:14:34.261" v="800"/>
          <ac:spMkLst>
            <pc:docMk/>
            <pc:sldMk cId="2508299698" sldId="266"/>
            <ac:spMk id="2" creationId="{99F1D27B-AACB-8A4B-DB36-ECF75BEA32A8}"/>
          </ac:spMkLst>
        </pc:spChg>
        <pc:spChg chg="mod">
          <ac:chgData name="AKHIL vutla" userId="18ad98fb8511a52a" providerId="LiveId" clId="{4D366482-5EED-42AD-AC23-8DF2C1502951}" dt="2025-04-07T03:14:34.261" v="800"/>
          <ac:spMkLst>
            <pc:docMk/>
            <pc:sldMk cId="2508299698" sldId="266"/>
            <ac:spMk id="3" creationId="{BA6AFA9E-FF31-2906-DA25-DD83B63E9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5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1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5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3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6ABC-4ADB-F05B-9AD3-7C270656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554"/>
            <a:ext cx="6549376" cy="129302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Banking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A17F-C6EA-8199-E188-FB69DD15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Team Members:</a:t>
            </a:r>
          </a:p>
          <a:p>
            <a:r>
              <a:rPr lang="en-IN" sz="2000" dirty="0"/>
              <a:t>-2310030110       Akhil Vutla</a:t>
            </a:r>
          </a:p>
          <a:p>
            <a:r>
              <a:rPr lang="en-IN" sz="2000" dirty="0"/>
              <a:t>-2310030109       Harshavardhan</a:t>
            </a:r>
          </a:p>
          <a:p>
            <a:r>
              <a:rPr lang="en-IN" sz="2000" dirty="0"/>
              <a:t>-2310030213       Ahsan </a:t>
            </a:r>
            <a:r>
              <a:rPr lang="en-IN" sz="2000" dirty="0" err="1"/>
              <a:t>Sheraaz</a:t>
            </a:r>
            <a:endParaRPr lang="en-IN" sz="2000" dirty="0"/>
          </a:p>
          <a:p>
            <a:r>
              <a:rPr lang="en-IN" sz="2000" dirty="0"/>
              <a:t>-2310030325      </a:t>
            </a:r>
            <a:r>
              <a:rPr lang="en-IN" sz="2000" dirty="0" err="1"/>
              <a:t>Deegoju</a:t>
            </a:r>
            <a:r>
              <a:rPr lang="en-IN" sz="2000" dirty="0"/>
              <a:t> </a:t>
            </a:r>
            <a:r>
              <a:rPr lang="en-IN" sz="2000" dirty="0" err="1"/>
              <a:t>Shivaanjan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7597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Summary:</a:t>
            </a:r>
          </a:p>
          <a:p>
            <a:r>
              <a:t>- A robust banking system with seamless transactions, enhanced security, and administrative oversight.</a:t>
            </a:r>
          </a:p>
          <a:p>
            <a:endParaRPr/>
          </a:p>
          <a:p>
            <a:r>
              <a:t>Future Enhancements:</a:t>
            </a:r>
          </a:p>
          <a:p>
            <a:r>
              <a:t>- AI-driven fraud detection and credit score analysis.</a:t>
            </a:r>
          </a:p>
          <a:p>
            <a:r>
              <a:t>- Integration with blockchain for secure international transactions.</a:t>
            </a:r>
          </a:p>
          <a:p>
            <a:r>
              <a:t>- A mobile banking application with voice-based transaction commands.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000" dirty="0"/>
              <a:t>Objective:</a:t>
            </a:r>
          </a:p>
          <a:p>
            <a:r>
              <a:rPr sz="2000" dirty="0"/>
              <a:t>- Develop an intuitive and robust banking system with advanced features.</a:t>
            </a:r>
          </a:p>
          <a:p>
            <a:r>
              <a:rPr sz="2000" dirty="0"/>
              <a:t>- Enhance financial security through multi-layer authentication.</a:t>
            </a:r>
          </a:p>
          <a:p>
            <a:r>
              <a:rPr sz="2000" dirty="0"/>
              <a:t>- Provide a seamless banking experience through automation.</a:t>
            </a:r>
          </a:p>
          <a:p>
            <a:endParaRPr sz="2000" dirty="0"/>
          </a:p>
          <a:p>
            <a:r>
              <a:rPr sz="2000" dirty="0"/>
              <a:t>Purpose:</a:t>
            </a:r>
          </a:p>
          <a:p>
            <a:r>
              <a:rPr sz="2000" dirty="0"/>
              <a:t>- Enable customers to perform online transactions, view statements, and apply for loans.</a:t>
            </a:r>
          </a:p>
          <a:p>
            <a:r>
              <a:rPr sz="2000" dirty="0"/>
              <a:t>- Help administrators manage accounts, monitor transactions, and prevent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Survey of Existing Websites/</a:t>
            </a:r>
            <a:r>
              <a:rPr dirty="0" err="1"/>
              <a:t>WebApps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000" b="1" dirty="0"/>
              <a:t>HDFC Bank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Technology </a:t>
            </a:r>
            <a:r>
              <a:rPr lang="en-IN" sz="2000" b="1" dirty="0" err="1"/>
              <a:t>Stack</a:t>
            </a:r>
            <a:r>
              <a:rPr lang="en-IN" sz="2000" dirty="0" err="1"/>
              <a:t>:</a:t>
            </a:r>
            <a:r>
              <a:rPr lang="en-IN" sz="2000" b="1" dirty="0" err="1"/>
              <a:t>Frontend</a:t>
            </a:r>
            <a:r>
              <a:rPr lang="en-IN" sz="2000" dirty="0"/>
              <a:t>: Angular,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Backend</a:t>
            </a:r>
            <a:r>
              <a:rPr lang="en-IN" sz="2000" dirty="0"/>
              <a:t>: Java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Database</a:t>
            </a:r>
            <a:r>
              <a:rPr lang="en-IN" sz="2000" dirty="0"/>
              <a:t>: Oracle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Security</a:t>
            </a:r>
            <a:r>
              <a:rPr lang="en-IN" sz="2000" dirty="0"/>
              <a:t>: 256-bit SSL encryption, biometric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ICICI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Technology </a:t>
            </a:r>
            <a:r>
              <a:rPr lang="en-IN" sz="2000" b="1" dirty="0" err="1"/>
              <a:t>Stack</a:t>
            </a:r>
            <a:r>
              <a:rPr lang="en-IN" sz="2000" dirty="0" err="1"/>
              <a:t>:</a:t>
            </a:r>
            <a:r>
              <a:rPr lang="en-IN" sz="2000" b="1" dirty="0" err="1"/>
              <a:t>Frontend</a:t>
            </a:r>
            <a:r>
              <a:rPr lang="en-IN" sz="2000" dirty="0"/>
              <a:t>: React.js, Redux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Backend</a:t>
            </a:r>
            <a:r>
              <a:rPr lang="en-IN" sz="2000" dirty="0"/>
              <a:t>: Node.js,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Database</a:t>
            </a:r>
            <a:r>
              <a:rPr lang="en-IN" sz="2000" dirty="0"/>
              <a:t>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Security</a:t>
            </a:r>
            <a:r>
              <a:rPr lang="en-IN" sz="2000" dirty="0"/>
              <a:t>: OAuth-based authentication, Multi-factor Authentication (MFA)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524000"/>
            <a:ext cx="8743060" cy="4847304"/>
          </a:xfrm>
        </p:spPr>
        <p:txBody>
          <a:bodyPr>
            <a:normAutofit/>
          </a:bodyPr>
          <a:lstStyle/>
          <a:p>
            <a:r>
              <a:rPr dirty="0"/>
              <a:t>Frontend:</a:t>
            </a:r>
          </a:p>
          <a:p>
            <a:r>
              <a:rPr dirty="0"/>
              <a:t>- HTML, CSS, JavaScript, React.js for dynamic UI/UX.</a:t>
            </a:r>
          </a:p>
          <a:p>
            <a:endParaRPr dirty="0"/>
          </a:p>
          <a:p>
            <a:r>
              <a:rPr dirty="0"/>
              <a:t>Backend:</a:t>
            </a:r>
          </a:p>
          <a:p>
            <a:r>
              <a:rPr dirty="0"/>
              <a:t>- Node.js, </a:t>
            </a:r>
            <a:r>
              <a:rPr lang="en-IN" dirty="0"/>
              <a:t>Spring Boot</a:t>
            </a:r>
            <a:r>
              <a:rPr dirty="0"/>
              <a:t> for secure data transactions.</a:t>
            </a:r>
          </a:p>
          <a:p>
            <a:endParaRPr dirty="0"/>
          </a:p>
          <a:p>
            <a:r>
              <a:rPr dirty="0"/>
              <a:t>Database:</a:t>
            </a:r>
          </a:p>
          <a:p>
            <a:r>
              <a:rPr dirty="0"/>
              <a:t>- </a:t>
            </a:r>
            <a:r>
              <a:rPr lang="en-IN" dirty="0"/>
              <a:t>MongoDB</a:t>
            </a:r>
            <a:r>
              <a:rPr dirty="0"/>
              <a:t> for efficient data storage and retrieval.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Design and Architecture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1809134"/>
            <a:ext cx="9360310" cy="4896465"/>
          </a:xfrm>
        </p:spPr>
        <p:txBody>
          <a:bodyPr>
            <a:normAutofit lnSpcReduction="10000"/>
          </a:bodyPr>
          <a:lstStyle/>
          <a:p>
            <a:r>
              <a:rPr dirty="0"/>
              <a:t>Model:</a:t>
            </a:r>
          </a:p>
          <a:p>
            <a:r>
              <a:rPr dirty="0"/>
              <a:t>- Manages core banking operations such as account details, transactions, and user roles.</a:t>
            </a:r>
          </a:p>
          <a:p>
            <a:endParaRPr dirty="0"/>
          </a:p>
          <a:p>
            <a:r>
              <a:rPr dirty="0"/>
              <a:t>View:</a:t>
            </a:r>
          </a:p>
          <a:p>
            <a:r>
              <a:rPr dirty="0"/>
              <a:t>- Provides the UI/UX for customers and administrators, ensuring easy navigation.</a:t>
            </a:r>
          </a:p>
          <a:p>
            <a:endParaRPr dirty="0"/>
          </a:p>
          <a:p>
            <a:r>
              <a:rPr dirty="0"/>
              <a:t>Controller:</a:t>
            </a:r>
          </a:p>
          <a:p>
            <a:r>
              <a:rPr dirty="0"/>
              <a:t>- Handles user requests, processes transactions, and ensures secure interactions.</a:t>
            </a:r>
          </a:p>
          <a:p>
            <a:endParaRPr dirty="0"/>
          </a:p>
          <a:p>
            <a:r>
              <a:rPr dirty="0"/>
              <a:t>**Diagram:**</a:t>
            </a:r>
          </a:p>
          <a:p>
            <a:r>
              <a:rPr dirty="0"/>
              <a:t>- A simplified MVC flowchart showing the interactions between Model, View, and Controller.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1930401"/>
            <a:ext cx="8713563" cy="4110962"/>
          </a:xfrm>
        </p:spPr>
        <p:txBody>
          <a:bodyPr>
            <a:normAutofit lnSpcReduction="10000"/>
          </a:bodyPr>
          <a:lstStyle/>
          <a:p>
            <a:r>
              <a:rPr dirty="0"/>
              <a:t>Customer Features:</a:t>
            </a:r>
          </a:p>
          <a:p>
            <a:r>
              <a:rPr dirty="0"/>
              <a:t>- **Account Creation &amp; Login:** Secure onboarding and multi-factor authentication.</a:t>
            </a:r>
          </a:p>
          <a:p>
            <a:r>
              <a:rPr dirty="0"/>
              <a:t>- **Fund Transfers:** Internal and external transfers with real-time validation.</a:t>
            </a:r>
          </a:p>
          <a:p>
            <a:r>
              <a:rPr dirty="0"/>
              <a:t>- **Loan Application &amp; Status Tracking:** AI-assisted approval and tracking.</a:t>
            </a:r>
          </a:p>
          <a:p>
            <a:endParaRPr dirty="0"/>
          </a:p>
          <a:p>
            <a:r>
              <a:rPr dirty="0"/>
              <a:t>Admin Features:</a:t>
            </a:r>
          </a:p>
          <a:p>
            <a:r>
              <a:rPr dirty="0"/>
              <a:t>- **</a:t>
            </a:r>
            <a:r>
              <a:rPr lang="en-US" dirty="0"/>
              <a:t>Customer Account Management:** Ability to activate, suspend, and audit accounts.</a:t>
            </a:r>
            <a:endParaRPr dirty="0"/>
          </a:p>
          <a:p>
            <a:r>
              <a:rPr dirty="0"/>
              <a:t>- **Fraud Detection &amp; Monitoring:** AI-powered transaction monitoring.</a:t>
            </a:r>
          </a:p>
          <a:p>
            <a:r>
              <a:rPr dirty="0"/>
              <a:t>- **Custom Report Generation:** Generating insights based on transaction history.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6" y="1930401"/>
            <a:ext cx="8723396" cy="4110962"/>
          </a:xfrm>
        </p:spPr>
        <p:txBody>
          <a:bodyPr>
            <a:normAutofit lnSpcReduction="10000"/>
          </a:bodyPr>
          <a:lstStyle/>
          <a:p>
            <a:r>
              <a:rPr dirty="0"/>
              <a:t>Planning:</a:t>
            </a:r>
          </a:p>
          <a:p>
            <a:r>
              <a:rPr dirty="0"/>
              <a:t>- Gathering banking regulations, security compliance, and feature requirements.</a:t>
            </a:r>
          </a:p>
          <a:p>
            <a:endParaRPr dirty="0"/>
          </a:p>
          <a:p>
            <a:r>
              <a:rPr dirty="0"/>
              <a:t>Development:</a:t>
            </a:r>
          </a:p>
          <a:p>
            <a:r>
              <a:rPr dirty="0"/>
              <a:t>- Agile methodology with sprint-based task management.</a:t>
            </a:r>
          </a:p>
          <a:p>
            <a:r>
              <a:rPr dirty="0"/>
              <a:t>- CI/CD pipeline for continuous integration and deployment.</a:t>
            </a:r>
          </a:p>
          <a:p>
            <a:endParaRPr dirty="0"/>
          </a:p>
          <a:p>
            <a:r>
              <a:rPr dirty="0"/>
              <a:t>Testing &amp; Deployment:</a:t>
            </a:r>
          </a:p>
          <a:p>
            <a:r>
              <a:rPr dirty="0"/>
              <a:t>- Unit testing, API testing, and user acceptance testing.</a:t>
            </a:r>
          </a:p>
          <a:p>
            <a:r>
              <a:rPr dirty="0"/>
              <a:t>- Deployment to cloud platforms like AWS/GCP for scalability.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828800"/>
            <a:ext cx="8802054" cy="4689987"/>
          </a:xfrm>
        </p:spPr>
        <p:txBody>
          <a:bodyPr>
            <a:normAutofit/>
          </a:bodyPr>
          <a:lstStyle/>
          <a:p>
            <a:r>
              <a:rPr dirty="0"/>
              <a:t>Challenges:</a:t>
            </a:r>
          </a:p>
          <a:p>
            <a:r>
              <a:rPr dirty="0"/>
              <a:t>- Security concerns with financial data.</a:t>
            </a:r>
          </a:p>
          <a:p>
            <a:r>
              <a:rPr dirty="0"/>
              <a:t>- Integration of third-party payment gateways.</a:t>
            </a:r>
          </a:p>
          <a:p>
            <a:r>
              <a:rPr dirty="0"/>
              <a:t>- Ensuring 24/7 system uptime for users.</a:t>
            </a:r>
          </a:p>
          <a:p>
            <a:endParaRPr dirty="0"/>
          </a:p>
          <a:p>
            <a:r>
              <a:rPr dirty="0"/>
              <a:t>Solutions:</a:t>
            </a:r>
          </a:p>
          <a:p>
            <a:r>
              <a:rPr dirty="0"/>
              <a:t>- Implementing AES encryption and two-factor authentication.</a:t>
            </a:r>
          </a:p>
          <a:p>
            <a:r>
              <a:rPr dirty="0"/>
              <a:t>- Using well-documented APIs for payment gateway integration.</a:t>
            </a:r>
          </a:p>
          <a:p>
            <a:r>
              <a:rPr dirty="0"/>
              <a:t>- Deploying microservices-based architecture for system reliability.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D27B-AACB-8A4B-DB36-ECF75BE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and 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FA9E-FF31-2906-DA25-DD83B63E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Akhil Vutla –</a:t>
            </a:r>
            <a:r>
              <a:rPr lang="en-IN" dirty="0"/>
              <a:t>Account Creation &amp; Login 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Internal and external transfers with real-time validation.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Harsha Vardhan </a:t>
            </a:r>
            <a:r>
              <a:rPr lang="en-IN" b="1" dirty="0" err="1"/>
              <a:t>Kothapally</a:t>
            </a:r>
            <a:r>
              <a:rPr lang="en-IN" b="1" dirty="0"/>
              <a:t> –</a:t>
            </a:r>
          </a:p>
          <a:p>
            <a:pPr>
              <a:buFont typeface="+mj-lt"/>
              <a:buAutoNum type="arabicPeriod"/>
            </a:pPr>
            <a:r>
              <a:rPr lang="en-IN" dirty="0"/>
              <a:t>**Loan Application &amp; Status Tracking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Customer Account Management:** 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Deegoju</a:t>
            </a:r>
            <a:r>
              <a:rPr lang="en-IN" b="1" dirty="0"/>
              <a:t> </a:t>
            </a:r>
            <a:r>
              <a:rPr lang="en-IN" b="1" dirty="0" err="1"/>
              <a:t>Shivaanjan</a:t>
            </a:r>
            <a:r>
              <a:rPr lang="en-IN" b="1" dirty="0"/>
              <a:t> – UI/UX designer</a:t>
            </a:r>
          </a:p>
          <a:p>
            <a:pPr>
              <a:buFont typeface="+mj-lt"/>
              <a:buAutoNum type="arabicPeriod"/>
            </a:pPr>
            <a:r>
              <a:rPr lang="en-US" dirty="0"/>
              <a:t>- **Fraud Detection &amp; Monitoring:** AI-powered transaction monitoring.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Ahsan </a:t>
            </a:r>
            <a:r>
              <a:rPr lang="en-IN" b="1" dirty="0" err="1"/>
              <a:t>Sheraaz</a:t>
            </a:r>
            <a:r>
              <a:rPr lang="en-IN" b="1" dirty="0"/>
              <a:t>- </a:t>
            </a:r>
            <a:r>
              <a:rPr lang="en-US" dirty="0"/>
              <a:t>- **Custom Report Generation:** Generating insights based on transaction history.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299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598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Banking Management System</vt:lpstr>
      <vt:lpstr>Introduction to the Project</vt:lpstr>
      <vt:lpstr>Survey of Existing Websites/WebApps</vt:lpstr>
      <vt:lpstr>Technology Stack</vt:lpstr>
      <vt:lpstr>Design and Architecture (MVC)</vt:lpstr>
      <vt:lpstr>Features and Functionality</vt:lpstr>
      <vt:lpstr>Development Workflow</vt:lpstr>
      <vt:lpstr>Challenges and Solutions</vt:lpstr>
      <vt:lpstr>Roles and contributions </vt:lpstr>
      <vt:lpstr>Conclusion and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AKHIL vutla</cp:lastModifiedBy>
  <cp:revision>2</cp:revision>
  <dcterms:created xsi:type="dcterms:W3CDTF">2013-01-27T09:14:16Z</dcterms:created>
  <dcterms:modified xsi:type="dcterms:W3CDTF">2025-04-16T07:27:19Z</dcterms:modified>
  <cp:category/>
</cp:coreProperties>
</file>