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BHILASH%20O\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[Employee_Dataset.xlsx]Sheet5!PivotTable3</c:name>
    <c:fmtId val="8"/>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spPr>
          <a:solidFill>
            <a:schemeClr val="accent1"/>
          </a:solidFill>
          <a:ln w="19050">
            <a:solidFill>
              <a:schemeClr val="lt1"/>
            </a:solidFill>
          </a:ln>
          <a:effectLst/>
        </c:spPr>
      </c:pivotFmt>
      <c:pivotFmt>
        <c:idx val="136"/>
        <c:spPr>
          <a:solidFill>
            <a:schemeClr val="accent1"/>
          </a:solidFill>
          <a:ln w="19050">
            <a:solidFill>
              <a:schemeClr val="lt1"/>
            </a:solidFill>
          </a:ln>
          <a:effectLst/>
        </c:spPr>
      </c:pivotFmt>
      <c:pivotFmt>
        <c:idx val="137"/>
        <c:spPr>
          <a:solidFill>
            <a:schemeClr val="accent1"/>
          </a:solidFill>
          <a:ln w="19050">
            <a:solidFill>
              <a:schemeClr val="lt1"/>
            </a:solidFill>
          </a:ln>
          <a:effectLst/>
        </c:spPr>
      </c:pivotFmt>
      <c:pivotFmt>
        <c:idx val="138"/>
        <c:spPr>
          <a:solidFill>
            <a:schemeClr val="accent1"/>
          </a:solidFill>
          <a:ln w="19050">
            <a:solidFill>
              <a:schemeClr val="lt1"/>
            </a:solidFill>
          </a:ln>
          <a:effectLst/>
        </c:spPr>
      </c:pivotFmt>
      <c:pivotFmt>
        <c:idx val="139"/>
        <c:spPr>
          <a:solidFill>
            <a:schemeClr val="accent1"/>
          </a:solidFill>
          <a:ln w="19050">
            <a:solidFill>
              <a:schemeClr val="lt1"/>
            </a:solidFill>
          </a:ln>
          <a:effectLst/>
        </c:spPr>
      </c:pivotFmt>
      <c:pivotFmt>
        <c:idx val="140"/>
        <c:spPr>
          <a:solidFill>
            <a:schemeClr val="accent1"/>
          </a:solidFill>
          <a:ln w="19050">
            <a:solidFill>
              <a:schemeClr val="lt1"/>
            </a:solidFill>
          </a:ln>
          <a:effectLst/>
        </c:spPr>
      </c:pivotFmt>
      <c:pivotFmt>
        <c:idx val="141"/>
        <c:spPr>
          <a:solidFill>
            <a:schemeClr val="accent1"/>
          </a:solidFill>
          <a:ln w="19050">
            <a:solidFill>
              <a:schemeClr val="lt1"/>
            </a:solidFill>
          </a:ln>
          <a:effectLst/>
        </c:spPr>
      </c:pivotFmt>
      <c:pivotFmt>
        <c:idx val="142"/>
        <c:spPr>
          <a:solidFill>
            <a:schemeClr val="accent1"/>
          </a:solidFill>
          <a:ln w="19050">
            <a:solidFill>
              <a:schemeClr val="lt1"/>
            </a:solidFill>
          </a:ln>
          <a:effectLst/>
        </c:spPr>
      </c:pivotFmt>
      <c:pivotFmt>
        <c:idx val="143"/>
        <c:spPr>
          <a:solidFill>
            <a:schemeClr val="accent1"/>
          </a:solidFill>
          <a:ln w="19050">
            <a:solidFill>
              <a:schemeClr val="lt1"/>
            </a:solidFill>
          </a:ln>
          <a:effectLst/>
        </c:spPr>
      </c:pivotFmt>
      <c:pivotFmt>
        <c:idx val="144"/>
        <c:spPr>
          <a:solidFill>
            <a:schemeClr val="accent1"/>
          </a:solidFill>
          <a:ln w="19050">
            <a:solidFill>
              <a:schemeClr val="lt1"/>
            </a:solidFill>
          </a:ln>
          <a:effectLst/>
        </c:spPr>
      </c:pivotFmt>
      <c:pivotFmt>
        <c:idx val="145"/>
        <c:spPr>
          <a:solidFill>
            <a:schemeClr val="accent1"/>
          </a:solidFill>
          <a:ln w="19050">
            <a:solidFill>
              <a:schemeClr val="lt1"/>
            </a:solidFill>
          </a:ln>
          <a:effectLst/>
        </c:spPr>
      </c:pivotFmt>
      <c:pivotFmt>
        <c:idx val="146"/>
        <c:spPr>
          <a:solidFill>
            <a:schemeClr val="accent1"/>
          </a:solidFill>
          <a:ln w="19050">
            <a:solidFill>
              <a:schemeClr val="lt1"/>
            </a:solidFill>
          </a:ln>
          <a:effectLst/>
        </c:spPr>
      </c:pivotFmt>
      <c:pivotFmt>
        <c:idx val="147"/>
        <c:spPr>
          <a:solidFill>
            <a:schemeClr val="accent1"/>
          </a:solidFill>
          <a:ln w="19050">
            <a:solidFill>
              <a:schemeClr val="lt1"/>
            </a:solidFill>
          </a:ln>
          <a:effectLst/>
        </c:spPr>
      </c:pivotFmt>
      <c:pivotFmt>
        <c:idx val="148"/>
        <c:spPr>
          <a:solidFill>
            <a:schemeClr val="accent1"/>
          </a:solidFill>
          <a:ln w="19050">
            <a:solidFill>
              <a:schemeClr val="lt1"/>
            </a:solidFill>
          </a:ln>
          <a:effectLst/>
        </c:spPr>
      </c:pivotFmt>
      <c:pivotFmt>
        <c:idx val="149"/>
        <c:spPr>
          <a:solidFill>
            <a:schemeClr val="accent1"/>
          </a:solidFill>
          <a:ln w="19050">
            <a:solidFill>
              <a:schemeClr val="lt1"/>
            </a:solidFill>
          </a:ln>
          <a:effectLst/>
        </c:spPr>
      </c:pivotFmt>
      <c:pivotFmt>
        <c:idx val="150"/>
        <c:spPr>
          <a:solidFill>
            <a:schemeClr val="accent1"/>
          </a:solidFill>
          <a:ln w="19050">
            <a:solidFill>
              <a:schemeClr val="lt1"/>
            </a:solidFill>
          </a:ln>
          <a:effectLst/>
        </c:spPr>
      </c:pivotFmt>
      <c:pivotFmt>
        <c:idx val="151"/>
        <c:spPr>
          <a:solidFill>
            <a:schemeClr val="accent1"/>
          </a:solidFill>
          <a:ln w="19050">
            <a:solidFill>
              <a:schemeClr val="lt1"/>
            </a:solidFill>
          </a:ln>
          <a:effectLst/>
        </c:spPr>
      </c:pivotFmt>
      <c:pivotFmt>
        <c:idx val="152"/>
        <c:spPr>
          <a:solidFill>
            <a:schemeClr val="accent1"/>
          </a:solidFill>
          <a:ln w="19050">
            <a:solidFill>
              <a:schemeClr val="lt1"/>
            </a:solidFill>
          </a:ln>
          <a:effectLst/>
        </c:spPr>
      </c:pivotFmt>
      <c:pivotFmt>
        <c:idx val="153"/>
        <c:spPr>
          <a:solidFill>
            <a:schemeClr val="accent1"/>
          </a:solidFill>
          <a:ln w="19050">
            <a:solidFill>
              <a:schemeClr val="lt1"/>
            </a:solidFill>
          </a:ln>
          <a:effectLst/>
        </c:spPr>
      </c:pivotFmt>
      <c:pivotFmt>
        <c:idx val="154"/>
        <c:spPr>
          <a:solidFill>
            <a:schemeClr val="accent1"/>
          </a:solidFill>
          <a:ln w="19050">
            <a:solidFill>
              <a:schemeClr val="lt1"/>
            </a:solidFill>
          </a:ln>
          <a:effectLst/>
        </c:spPr>
      </c:pivotFmt>
      <c:pivotFmt>
        <c:idx val="155"/>
        <c:spPr>
          <a:solidFill>
            <a:schemeClr val="accent1"/>
          </a:solidFill>
          <a:ln w="19050">
            <a:solidFill>
              <a:schemeClr val="lt1"/>
            </a:solidFill>
          </a:ln>
          <a:effectLst/>
        </c:spPr>
      </c:pivotFmt>
      <c:pivotFmt>
        <c:idx val="156"/>
        <c:spPr>
          <a:solidFill>
            <a:schemeClr val="accent1"/>
          </a:solidFill>
          <a:ln w="19050">
            <a:solidFill>
              <a:schemeClr val="lt1"/>
            </a:solidFill>
          </a:ln>
          <a:effectLst/>
        </c:spPr>
      </c:pivotFmt>
      <c:pivotFmt>
        <c:idx val="157"/>
        <c:spPr>
          <a:solidFill>
            <a:schemeClr val="accent1"/>
          </a:solidFill>
          <a:ln w="19050">
            <a:solidFill>
              <a:schemeClr val="lt1"/>
            </a:solidFill>
          </a:ln>
          <a:effectLst/>
        </c:spPr>
      </c:pivotFmt>
      <c:pivotFmt>
        <c:idx val="158"/>
        <c:spPr>
          <a:solidFill>
            <a:schemeClr val="accent1"/>
          </a:solidFill>
          <a:ln w="19050">
            <a:solidFill>
              <a:schemeClr val="lt1"/>
            </a:solidFill>
          </a:ln>
          <a:effectLst/>
        </c:spPr>
      </c:pivotFmt>
      <c:pivotFmt>
        <c:idx val="159"/>
        <c:spPr>
          <a:solidFill>
            <a:schemeClr val="accent1"/>
          </a:solidFill>
          <a:ln w="19050">
            <a:solidFill>
              <a:schemeClr val="lt1"/>
            </a:solidFill>
          </a:ln>
          <a:effectLst/>
        </c:spPr>
      </c:pivotFmt>
      <c:pivotFmt>
        <c:idx val="160"/>
        <c:spPr>
          <a:solidFill>
            <a:schemeClr val="accent1"/>
          </a:solidFill>
          <a:ln w="19050">
            <a:solidFill>
              <a:schemeClr val="lt1"/>
            </a:solidFill>
          </a:ln>
          <a:effectLst/>
        </c:spPr>
      </c:pivotFmt>
      <c:pivotFmt>
        <c:idx val="161"/>
        <c:spPr>
          <a:solidFill>
            <a:schemeClr val="accent1"/>
          </a:solidFill>
          <a:ln w="19050">
            <a:solidFill>
              <a:schemeClr val="lt1"/>
            </a:solidFill>
          </a:ln>
          <a:effectLst/>
        </c:spPr>
      </c:pivotFmt>
      <c:pivotFmt>
        <c:idx val="162"/>
        <c:spPr>
          <a:solidFill>
            <a:schemeClr val="accent1"/>
          </a:solidFill>
          <a:ln w="19050">
            <a:solidFill>
              <a:schemeClr val="lt1"/>
            </a:solidFill>
          </a:ln>
          <a:effectLst/>
        </c:spPr>
      </c:pivotFmt>
      <c:pivotFmt>
        <c:idx val="163"/>
        <c:spPr>
          <a:solidFill>
            <a:schemeClr val="accent1"/>
          </a:solidFill>
          <a:ln w="19050">
            <a:solidFill>
              <a:schemeClr val="lt1"/>
            </a:solidFill>
          </a:ln>
          <a:effectLst/>
        </c:spPr>
      </c:pivotFmt>
      <c:pivotFmt>
        <c:idx val="164"/>
        <c:spPr>
          <a:solidFill>
            <a:schemeClr val="accent1"/>
          </a:solidFill>
          <a:ln w="19050">
            <a:solidFill>
              <a:schemeClr val="lt1"/>
            </a:solidFill>
          </a:ln>
          <a:effectLst/>
        </c:spPr>
      </c:pivotFmt>
      <c:pivotFmt>
        <c:idx val="165"/>
        <c:spPr>
          <a:solidFill>
            <a:schemeClr val="accent1"/>
          </a:solidFill>
          <a:ln w="19050">
            <a:solidFill>
              <a:schemeClr val="lt1"/>
            </a:solidFill>
          </a:ln>
          <a:effectLst/>
        </c:spPr>
      </c:pivotFmt>
      <c:pivotFmt>
        <c:idx val="166"/>
        <c:spPr>
          <a:solidFill>
            <a:schemeClr val="accent1"/>
          </a:solidFill>
          <a:ln w="19050">
            <a:solidFill>
              <a:schemeClr val="lt1"/>
            </a:solidFill>
          </a:ln>
          <a:effectLst/>
        </c:spPr>
      </c:pivotFmt>
      <c:pivotFmt>
        <c:idx val="167"/>
        <c:spPr>
          <a:solidFill>
            <a:schemeClr val="accent1"/>
          </a:solidFill>
          <a:ln w="19050">
            <a:solidFill>
              <a:schemeClr val="lt1"/>
            </a:solidFill>
          </a:ln>
          <a:effectLst/>
        </c:spPr>
      </c:pivotFmt>
      <c:pivotFmt>
        <c:idx val="168"/>
        <c:spPr>
          <a:solidFill>
            <a:schemeClr val="accent1"/>
          </a:solidFill>
          <a:ln w="19050">
            <a:solidFill>
              <a:schemeClr val="lt1"/>
            </a:solidFill>
          </a:ln>
          <a:effectLst/>
        </c:spPr>
      </c:pivotFmt>
      <c:pivotFmt>
        <c:idx val="169"/>
        <c:spPr>
          <a:solidFill>
            <a:schemeClr val="accent1"/>
          </a:solidFill>
          <a:ln w="19050">
            <a:solidFill>
              <a:schemeClr val="lt1"/>
            </a:solidFill>
          </a:ln>
          <a:effectLst/>
        </c:spPr>
      </c:pivotFmt>
      <c:pivotFmt>
        <c:idx val="170"/>
        <c:spPr>
          <a:solidFill>
            <a:schemeClr val="accent1"/>
          </a:solidFill>
          <a:ln w="19050">
            <a:solidFill>
              <a:schemeClr val="lt1"/>
            </a:solidFill>
          </a:ln>
          <a:effectLst/>
        </c:spPr>
      </c:pivotFmt>
      <c:pivotFmt>
        <c:idx val="171"/>
        <c:spPr>
          <a:solidFill>
            <a:schemeClr val="accent1"/>
          </a:solidFill>
          <a:ln w="19050">
            <a:solidFill>
              <a:schemeClr val="lt1"/>
            </a:solidFill>
          </a:ln>
          <a:effectLst/>
        </c:spPr>
      </c:pivotFmt>
      <c:pivotFmt>
        <c:idx val="172"/>
        <c:spPr>
          <a:solidFill>
            <a:schemeClr val="accent1"/>
          </a:solidFill>
          <a:ln w="19050">
            <a:solidFill>
              <a:schemeClr val="lt1"/>
            </a:solidFill>
          </a:ln>
          <a:effectLst/>
        </c:spPr>
      </c:pivotFmt>
      <c:pivotFmt>
        <c:idx val="173"/>
        <c:spPr>
          <a:solidFill>
            <a:schemeClr val="accent1"/>
          </a:solidFill>
          <a:ln w="19050">
            <a:solidFill>
              <a:schemeClr val="lt1"/>
            </a:solidFill>
          </a:ln>
          <a:effectLst/>
        </c:spPr>
      </c:pivotFmt>
      <c:pivotFmt>
        <c:idx val="174"/>
        <c:spPr>
          <a:solidFill>
            <a:schemeClr val="accent1"/>
          </a:solidFill>
          <a:ln w="19050">
            <a:solidFill>
              <a:schemeClr val="lt1"/>
            </a:solidFill>
          </a:ln>
          <a:effectLst/>
        </c:spPr>
      </c:pivotFmt>
      <c:pivotFmt>
        <c:idx val="175"/>
        <c:spPr>
          <a:solidFill>
            <a:schemeClr val="accent1"/>
          </a:solidFill>
          <a:ln w="19050">
            <a:solidFill>
              <a:schemeClr val="lt1"/>
            </a:solidFill>
          </a:ln>
          <a:effectLst/>
        </c:spPr>
      </c:pivotFmt>
      <c:pivotFmt>
        <c:idx val="176"/>
        <c:spPr>
          <a:solidFill>
            <a:schemeClr val="accent1"/>
          </a:solidFill>
          <a:ln w="19050">
            <a:solidFill>
              <a:schemeClr val="lt1"/>
            </a:solidFill>
          </a:ln>
          <a:effectLst/>
        </c:spPr>
      </c:pivotFmt>
      <c:pivotFmt>
        <c:idx val="177"/>
        <c:spPr>
          <a:solidFill>
            <a:schemeClr val="accent1"/>
          </a:solidFill>
          <a:ln w="19050">
            <a:solidFill>
              <a:schemeClr val="lt1"/>
            </a:solidFill>
          </a:ln>
          <a:effectLst/>
        </c:spPr>
      </c:pivotFmt>
      <c:pivotFmt>
        <c:idx val="178"/>
        <c:spPr>
          <a:solidFill>
            <a:schemeClr val="accent1"/>
          </a:solidFill>
          <a:ln w="19050">
            <a:solidFill>
              <a:schemeClr val="lt1"/>
            </a:solidFill>
          </a:ln>
          <a:effectLst/>
        </c:spPr>
      </c:pivotFmt>
      <c:pivotFmt>
        <c:idx val="179"/>
        <c:spPr>
          <a:solidFill>
            <a:schemeClr val="accent1"/>
          </a:solidFill>
          <a:ln w="19050">
            <a:solidFill>
              <a:schemeClr val="lt1"/>
            </a:solidFill>
          </a:ln>
          <a:effectLst/>
        </c:spPr>
      </c:pivotFmt>
      <c:pivotFmt>
        <c:idx val="180"/>
        <c:spPr>
          <a:solidFill>
            <a:schemeClr val="accent1"/>
          </a:solidFill>
          <a:ln w="19050">
            <a:solidFill>
              <a:schemeClr val="lt1"/>
            </a:solidFill>
          </a:ln>
          <a:effectLst/>
        </c:spPr>
      </c:pivotFmt>
      <c:pivotFmt>
        <c:idx val="181"/>
        <c:spPr>
          <a:solidFill>
            <a:schemeClr val="accent1"/>
          </a:solidFill>
          <a:ln w="19050">
            <a:solidFill>
              <a:schemeClr val="lt1"/>
            </a:solidFill>
          </a:ln>
          <a:effectLst/>
        </c:spPr>
      </c:pivotFmt>
      <c:pivotFmt>
        <c:idx val="182"/>
        <c:spPr>
          <a:solidFill>
            <a:schemeClr val="accent1"/>
          </a:solidFill>
          <a:ln w="19050">
            <a:solidFill>
              <a:schemeClr val="lt1"/>
            </a:solidFill>
          </a:ln>
          <a:effectLst/>
        </c:spPr>
      </c:pivotFmt>
      <c:pivotFmt>
        <c:idx val="183"/>
        <c:spPr>
          <a:solidFill>
            <a:schemeClr val="accent1"/>
          </a:solidFill>
          <a:ln w="19050">
            <a:solidFill>
              <a:schemeClr val="lt1"/>
            </a:solidFill>
          </a:ln>
          <a:effectLst/>
        </c:spPr>
      </c:pivotFmt>
      <c:pivotFmt>
        <c:idx val="184"/>
        <c:spPr>
          <a:solidFill>
            <a:schemeClr val="accent1"/>
          </a:solidFill>
          <a:ln w="19050">
            <a:solidFill>
              <a:schemeClr val="lt1"/>
            </a:solidFill>
          </a:ln>
          <a:effectLst/>
        </c:spPr>
      </c:pivotFmt>
      <c:pivotFmt>
        <c:idx val="185"/>
        <c:spPr>
          <a:solidFill>
            <a:schemeClr val="accent1"/>
          </a:solidFill>
          <a:ln w="19050">
            <a:solidFill>
              <a:schemeClr val="lt1"/>
            </a:solidFill>
          </a:ln>
          <a:effectLst/>
        </c:spPr>
      </c:pivotFmt>
      <c:pivotFmt>
        <c:idx val="186"/>
        <c:spPr>
          <a:solidFill>
            <a:schemeClr val="accent1"/>
          </a:solidFill>
          <a:ln w="19050">
            <a:solidFill>
              <a:schemeClr val="lt1"/>
            </a:solidFill>
          </a:ln>
          <a:effectLst/>
        </c:spPr>
      </c:pivotFmt>
      <c:pivotFmt>
        <c:idx val="187"/>
        <c:spPr>
          <a:solidFill>
            <a:schemeClr val="accent1"/>
          </a:solidFill>
          <a:ln w="19050">
            <a:solidFill>
              <a:schemeClr val="lt1"/>
            </a:solidFill>
          </a:ln>
          <a:effectLst/>
        </c:spPr>
      </c:pivotFmt>
      <c:pivotFmt>
        <c:idx val="188"/>
        <c:spPr>
          <a:solidFill>
            <a:schemeClr val="accent1"/>
          </a:solidFill>
          <a:ln w="19050">
            <a:solidFill>
              <a:schemeClr val="lt1"/>
            </a:solidFill>
          </a:ln>
          <a:effectLst/>
        </c:spPr>
      </c:pivotFmt>
      <c:pivotFmt>
        <c:idx val="189"/>
        <c:spPr>
          <a:solidFill>
            <a:schemeClr val="accent1"/>
          </a:solidFill>
          <a:ln w="19050">
            <a:solidFill>
              <a:schemeClr val="lt1"/>
            </a:solidFill>
          </a:ln>
          <a:effectLst/>
        </c:spPr>
      </c:pivotFmt>
      <c:pivotFmt>
        <c:idx val="190"/>
        <c:spPr>
          <a:solidFill>
            <a:schemeClr val="accent1"/>
          </a:solidFill>
          <a:ln w="19050">
            <a:solidFill>
              <a:schemeClr val="lt1"/>
            </a:solidFill>
          </a:ln>
          <a:effectLst/>
        </c:spPr>
      </c:pivotFmt>
      <c:pivotFmt>
        <c:idx val="191"/>
        <c:spPr>
          <a:solidFill>
            <a:schemeClr val="accent1"/>
          </a:solidFill>
          <a:ln w="19050">
            <a:solidFill>
              <a:schemeClr val="lt1"/>
            </a:solidFill>
          </a:ln>
          <a:effectLst/>
        </c:spPr>
      </c:pivotFmt>
      <c:pivotFmt>
        <c:idx val="192"/>
        <c:spPr>
          <a:solidFill>
            <a:schemeClr val="accent1"/>
          </a:solidFill>
          <a:ln w="19050">
            <a:solidFill>
              <a:schemeClr val="lt1"/>
            </a:solidFill>
          </a:ln>
          <a:effectLst/>
        </c:spPr>
      </c:pivotFmt>
      <c:pivotFmt>
        <c:idx val="193"/>
        <c:spPr>
          <a:solidFill>
            <a:schemeClr val="accent1"/>
          </a:solidFill>
          <a:ln w="19050">
            <a:solidFill>
              <a:schemeClr val="lt1"/>
            </a:solidFill>
          </a:ln>
          <a:effectLst/>
        </c:spPr>
      </c:pivotFmt>
      <c:pivotFmt>
        <c:idx val="194"/>
        <c:spPr>
          <a:solidFill>
            <a:schemeClr val="accent1"/>
          </a:solidFill>
          <a:ln w="19050">
            <a:solidFill>
              <a:schemeClr val="lt1"/>
            </a:solidFill>
          </a:ln>
          <a:effectLst/>
        </c:spPr>
      </c:pivotFmt>
      <c:pivotFmt>
        <c:idx val="195"/>
        <c:spPr>
          <a:solidFill>
            <a:schemeClr val="accent1"/>
          </a:solidFill>
          <a:ln w="19050">
            <a:solidFill>
              <a:schemeClr val="lt1"/>
            </a:solidFill>
          </a:ln>
          <a:effectLst/>
        </c:spPr>
      </c:pivotFmt>
      <c:pivotFmt>
        <c:idx val="196"/>
        <c:spPr>
          <a:solidFill>
            <a:schemeClr val="accent1"/>
          </a:solidFill>
          <a:ln w="19050">
            <a:solidFill>
              <a:schemeClr val="lt1"/>
            </a:solidFill>
          </a:ln>
          <a:effectLst/>
        </c:spPr>
      </c:pivotFmt>
      <c:pivotFmt>
        <c:idx val="197"/>
        <c:spPr>
          <a:solidFill>
            <a:schemeClr val="accent1"/>
          </a:solidFill>
          <a:ln w="19050">
            <a:solidFill>
              <a:schemeClr val="lt1"/>
            </a:solidFill>
          </a:ln>
          <a:effectLst/>
        </c:spPr>
      </c:pivotFmt>
      <c:pivotFmt>
        <c:idx val="198"/>
        <c:spPr>
          <a:solidFill>
            <a:schemeClr val="accent1"/>
          </a:solidFill>
          <a:ln w="19050">
            <a:solidFill>
              <a:schemeClr val="lt1"/>
            </a:solidFill>
          </a:ln>
          <a:effectLst/>
        </c:spPr>
      </c:pivotFmt>
      <c:pivotFmt>
        <c:idx val="199"/>
        <c:spPr>
          <a:solidFill>
            <a:schemeClr val="accent1"/>
          </a:solidFill>
          <a:ln w="19050">
            <a:solidFill>
              <a:schemeClr val="lt1"/>
            </a:solidFill>
          </a:ln>
          <a:effectLst/>
        </c:spPr>
      </c:pivotFmt>
      <c:pivotFmt>
        <c:idx val="200"/>
        <c:spPr>
          <a:solidFill>
            <a:schemeClr val="accent1"/>
          </a:solidFill>
          <a:ln w="19050">
            <a:solidFill>
              <a:schemeClr val="lt1"/>
            </a:solidFill>
          </a:ln>
          <a:effectLst/>
        </c:spPr>
      </c:pivotFmt>
      <c:pivotFmt>
        <c:idx val="201"/>
        <c:spPr>
          <a:solidFill>
            <a:schemeClr val="accent1"/>
          </a:solidFill>
          <a:ln w="19050">
            <a:solidFill>
              <a:schemeClr val="lt1"/>
            </a:solidFill>
          </a:ln>
          <a:effectLst/>
        </c:spPr>
      </c:pivotFmt>
      <c:pivotFmt>
        <c:idx val="202"/>
        <c:spPr>
          <a:solidFill>
            <a:schemeClr val="accent1"/>
          </a:solidFill>
          <a:ln w="19050">
            <a:solidFill>
              <a:schemeClr val="lt1"/>
            </a:solidFill>
          </a:ln>
          <a:effectLst/>
        </c:spPr>
      </c:pivotFmt>
      <c:pivotFmt>
        <c:idx val="203"/>
        <c:spPr>
          <a:solidFill>
            <a:schemeClr val="accent1"/>
          </a:solidFill>
          <a:ln w="19050">
            <a:solidFill>
              <a:schemeClr val="lt1"/>
            </a:solidFill>
          </a:ln>
          <a:effectLst/>
        </c:spPr>
      </c:pivotFmt>
      <c:pivotFmt>
        <c:idx val="204"/>
        <c:spPr>
          <a:solidFill>
            <a:schemeClr val="accent1"/>
          </a:solidFill>
          <a:ln w="19050">
            <a:solidFill>
              <a:schemeClr val="lt1"/>
            </a:solidFill>
          </a:ln>
          <a:effectLst/>
        </c:spPr>
      </c:pivotFmt>
      <c:pivotFmt>
        <c:idx val="205"/>
        <c:spPr>
          <a:solidFill>
            <a:schemeClr val="accent1"/>
          </a:solidFill>
          <a:ln w="19050">
            <a:solidFill>
              <a:schemeClr val="lt1"/>
            </a:solidFill>
          </a:ln>
          <a:effectLst/>
        </c:spPr>
      </c:pivotFmt>
      <c:pivotFmt>
        <c:idx val="206"/>
        <c:spPr>
          <a:solidFill>
            <a:schemeClr val="accent1"/>
          </a:solidFill>
          <a:ln w="19050">
            <a:solidFill>
              <a:schemeClr val="lt1"/>
            </a:solidFill>
          </a:ln>
          <a:effectLst/>
        </c:spPr>
      </c:pivotFmt>
      <c:pivotFmt>
        <c:idx val="207"/>
        <c:spPr>
          <a:solidFill>
            <a:schemeClr val="accent1"/>
          </a:solidFill>
          <a:ln w="19050">
            <a:solidFill>
              <a:schemeClr val="lt1"/>
            </a:solidFill>
          </a:ln>
          <a:effectLst/>
        </c:spPr>
      </c:pivotFmt>
      <c:pivotFmt>
        <c:idx val="208"/>
        <c:spPr>
          <a:solidFill>
            <a:schemeClr val="accent1"/>
          </a:solidFill>
          <a:ln w="19050">
            <a:solidFill>
              <a:schemeClr val="lt1"/>
            </a:solidFill>
          </a:ln>
          <a:effectLst/>
        </c:spPr>
      </c:pivotFmt>
      <c:pivotFmt>
        <c:idx val="209"/>
        <c:spPr>
          <a:solidFill>
            <a:schemeClr val="accent1"/>
          </a:solidFill>
          <a:ln w="19050">
            <a:solidFill>
              <a:schemeClr val="lt1"/>
            </a:solidFill>
          </a:ln>
          <a:effectLst/>
        </c:spPr>
      </c:pivotFmt>
      <c:pivotFmt>
        <c:idx val="210"/>
        <c:spPr>
          <a:solidFill>
            <a:schemeClr val="accent1"/>
          </a:solidFill>
          <a:ln w="19050">
            <a:solidFill>
              <a:schemeClr val="lt1"/>
            </a:solidFill>
          </a:ln>
          <a:effectLst/>
        </c:spPr>
      </c:pivotFmt>
      <c:pivotFmt>
        <c:idx val="211"/>
        <c:spPr>
          <a:solidFill>
            <a:schemeClr val="accent1"/>
          </a:solidFill>
          <a:ln w="19050">
            <a:solidFill>
              <a:schemeClr val="lt1"/>
            </a:solidFill>
          </a:ln>
          <a:effectLst/>
        </c:spPr>
      </c:pivotFmt>
      <c:pivotFmt>
        <c:idx val="212"/>
        <c:spPr>
          <a:solidFill>
            <a:schemeClr val="accent1"/>
          </a:solidFill>
          <a:ln w="19050">
            <a:solidFill>
              <a:schemeClr val="lt1"/>
            </a:solidFill>
          </a:ln>
          <a:effectLst/>
        </c:spPr>
      </c:pivotFmt>
      <c:pivotFmt>
        <c:idx val="213"/>
        <c:spPr>
          <a:solidFill>
            <a:schemeClr val="accent1"/>
          </a:solidFill>
          <a:ln w="19050">
            <a:solidFill>
              <a:schemeClr val="lt1"/>
            </a:solidFill>
          </a:ln>
          <a:effectLst/>
        </c:spPr>
      </c:pivotFmt>
      <c:pivotFmt>
        <c:idx val="214"/>
        <c:spPr>
          <a:solidFill>
            <a:schemeClr val="accent1"/>
          </a:solidFill>
          <a:ln w="19050">
            <a:solidFill>
              <a:schemeClr val="lt1"/>
            </a:solidFill>
          </a:ln>
          <a:effectLst/>
        </c:spPr>
      </c:pivotFmt>
      <c:pivotFmt>
        <c:idx val="215"/>
        <c:spPr>
          <a:solidFill>
            <a:schemeClr val="accent1"/>
          </a:solidFill>
          <a:ln w="19050">
            <a:solidFill>
              <a:schemeClr val="lt1"/>
            </a:solidFill>
          </a:ln>
          <a:effectLst/>
        </c:spPr>
      </c:pivotFmt>
      <c:pivotFmt>
        <c:idx val="216"/>
        <c:spPr>
          <a:solidFill>
            <a:schemeClr val="accent1"/>
          </a:solidFill>
          <a:ln w="19050">
            <a:solidFill>
              <a:schemeClr val="lt1"/>
            </a:solidFill>
          </a:ln>
          <a:effectLst/>
        </c:spPr>
      </c:pivotFmt>
      <c:pivotFmt>
        <c:idx val="217"/>
        <c:spPr>
          <a:solidFill>
            <a:schemeClr val="accent1"/>
          </a:solidFill>
          <a:ln w="19050">
            <a:solidFill>
              <a:schemeClr val="lt1"/>
            </a:solidFill>
          </a:ln>
          <a:effectLst/>
        </c:spPr>
      </c:pivotFmt>
      <c:pivotFmt>
        <c:idx val="218"/>
        <c:spPr>
          <a:solidFill>
            <a:schemeClr val="accent1"/>
          </a:solidFill>
          <a:ln w="19050">
            <a:solidFill>
              <a:schemeClr val="lt1"/>
            </a:solidFill>
          </a:ln>
          <a:effectLst/>
        </c:spPr>
      </c:pivotFmt>
      <c:pivotFmt>
        <c:idx val="219"/>
        <c:spPr>
          <a:solidFill>
            <a:schemeClr val="accent1"/>
          </a:solidFill>
          <a:ln w="19050">
            <a:solidFill>
              <a:schemeClr val="lt1"/>
            </a:solidFill>
          </a:ln>
          <a:effectLst/>
        </c:spPr>
      </c:pivotFmt>
      <c:pivotFmt>
        <c:idx val="220"/>
        <c:spPr>
          <a:solidFill>
            <a:schemeClr val="accent1"/>
          </a:solidFill>
          <a:ln w="19050">
            <a:solidFill>
              <a:schemeClr val="lt1"/>
            </a:solidFill>
          </a:ln>
          <a:effectLst/>
        </c:spPr>
      </c:pivotFmt>
      <c:pivotFmt>
        <c:idx val="221"/>
        <c:spPr>
          <a:solidFill>
            <a:schemeClr val="accent1"/>
          </a:solidFill>
          <a:ln w="19050">
            <a:solidFill>
              <a:schemeClr val="lt1"/>
            </a:solidFill>
          </a:ln>
          <a:effectLst/>
        </c:spPr>
      </c:pivotFmt>
      <c:pivotFmt>
        <c:idx val="222"/>
        <c:spPr>
          <a:solidFill>
            <a:schemeClr val="accent1"/>
          </a:solidFill>
          <a:ln w="19050">
            <a:solidFill>
              <a:schemeClr val="lt1"/>
            </a:solidFill>
          </a:ln>
          <a:effectLst/>
        </c:spPr>
      </c:pivotFmt>
      <c:pivotFmt>
        <c:idx val="223"/>
        <c:spPr>
          <a:solidFill>
            <a:schemeClr val="accent1"/>
          </a:solidFill>
          <a:ln w="19050">
            <a:solidFill>
              <a:schemeClr val="lt1"/>
            </a:solidFill>
          </a:ln>
          <a:effectLst/>
        </c:spPr>
      </c:pivotFmt>
      <c:pivotFmt>
        <c:idx val="224"/>
        <c:spPr>
          <a:solidFill>
            <a:schemeClr val="accent1"/>
          </a:solidFill>
          <a:ln w="19050">
            <a:solidFill>
              <a:schemeClr val="lt1"/>
            </a:solidFill>
          </a:ln>
          <a:effectLst/>
        </c:spPr>
      </c:pivotFmt>
      <c:pivotFmt>
        <c:idx val="2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6"/>
        <c:spPr>
          <a:solidFill>
            <a:schemeClr val="accent1"/>
          </a:solidFill>
          <a:ln w="19050">
            <a:solidFill>
              <a:schemeClr val="lt1"/>
            </a:solidFill>
          </a:ln>
          <a:effectLst/>
        </c:spPr>
      </c:pivotFmt>
      <c:pivotFmt>
        <c:idx val="227"/>
        <c:spPr>
          <a:solidFill>
            <a:schemeClr val="accent1"/>
          </a:solidFill>
          <a:ln w="19050">
            <a:solidFill>
              <a:schemeClr val="lt1"/>
            </a:solidFill>
          </a:ln>
          <a:effectLst/>
        </c:spPr>
      </c:pivotFmt>
      <c:pivotFmt>
        <c:idx val="228"/>
        <c:spPr>
          <a:solidFill>
            <a:schemeClr val="accent1"/>
          </a:solidFill>
          <a:ln w="19050">
            <a:solidFill>
              <a:schemeClr val="lt1"/>
            </a:solidFill>
          </a:ln>
          <a:effectLst/>
        </c:spPr>
      </c:pivotFmt>
      <c:pivotFmt>
        <c:idx val="229"/>
        <c:spPr>
          <a:solidFill>
            <a:schemeClr val="accent1"/>
          </a:solidFill>
          <a:ln w="19050">
            <a:solidFill>
              <a:schemeClr val="lt1"/>
            </a:solidFill>
          </a:ln>
          <a:effectLst/>
        </c:spPr>
      </c:pivotFmt>
      <c:pivotFmt>
        <c:idx val="230"/>
        <c:spPr>
          <a:solidFill>
            <a:schemeClr val="accent1"/>
          </a:solidFill>
          <a:ln w="19050">
            <a:solidFill>
              <a:schemeClr val="lt1"/>
            </a:solidFill>
          </a:ln>
          <a:effectLst/>
        </c:spPr>
      </c:pivotFmt>
      <c:pivotFmt>
        <c:idx val="231"/>
        <c:spPr>
          <a:solidFill>
            <a:schemeClr val="accent1"/>
          </a:solidFill>
          <a:ln w="19050">
            <a:solidFill>
              <a:schemeClr val="lt1"/>
            </a:solidFill>
          </a:ln>
          <a:effectLst/>
        </c:spPr>
      </c:pivotFmt>
      <c:pivotFmt>
        <c:idx val="232"/>
        <c:spPr>
          <a:solidFill>
            <a:schemeClr val="accent1"/>
          </a:solidFill>
          <a:ln w="19050">
            <a:solidFill>
              <a:schemeClr val="lt1"/>
            </a:solidFill>
          </a:ln>
          <a:effectLst/>
        </c:spPr>
      </c:pivotFmt>
      <c:pivotFmt>
        <c:idx val="233"/>
        <c:spPr>
          <a:solidFill>
            <a:schemeClr val="accent1"/>
          </a:solidFill>
          <a:ln w="19050">
            <a:solidFill>
              <a:schemeClr val="lt1"/>
            </a:solidFill>
          </a:ln>
          <a:effectLst/>
        </c:spPr>
      </c:pivotFmt>
      <c:pivotFmt>
        <c:idx val="234"/>
        <c:spPr>
          <a:solidFill>
            <a:schemeClr val="accent1"/>
          </a:solidFill>
          <a:ln w="19050">
            <a:solidFill>
              <a:schemeClr val="lt1"/>
            </a:solidFill>
          </a:ln>
          <a:effectLst/>
        </c:spPr>
      </c:pivotFmt>
      <c:pivotFmt>
        <c:idx val="235"/>
        <c:spPr>
          <a:solidFill>
            <a:schemeClr val="accent1"/>
          </a:solidFill>
          <a:ln w="19050">
            <a:solidFill>
              <a:schemeClr val="lt1"/>
            </a:solidFill>
          </a:ln>
          <a:effectLst/>
        </c:spPr>
      </c:pivotFmt>
      <c:pivotFmt>
        <c:idx val="236"/>
        <c:spPr>
          <a:solidFill>
            <a:schemeClr val="accent1"/>
          </a:solidFill>
          <a:ln w="19050">
            <a:solidFill>
              <a:schemeClr val="lt1"/>
            </a:solidFill>
          </a:ln>
          <a:effectLst/>
        </c:spPr>
      </c:pivotFmt>
      <c:pivotFmt>
        <c:idx val="237"/>
        <c:spPr>
          <a:solidFill>
            <a:schemeClr val="accent1"/>
          </a:solidFill>
          <a:ln w="19050">
            <a:solidFill>
              <a:schemeClr val="lt1"/>
            </a:solidFill>
          </a:ln>
          <a:effectLst/>
        </c:spPr>
      </c:pivotFmt>
      <c:pivotFmt>
        <c:idx val="238"/>
        <c:spPr>
          <a:solidFill>
            <a:schemeClr val="accent1"/>
          </a:solidFill>
          <a:ln w="19050">
            <a:solidFill>
              <a:schemeClr val="lt1"/>
            </a:solidFill>
          </a:ln>
          <a:effectLst/>
        </c:spPr>
      </c:pivotFmt>
      <c:pivotFmt>
        <c:idx val="239"/>
        <c:spPr>
          <a:solidFill>
            <a:schemeClr val="accent1"/>
          </a:solidFill>
          <a:ln w="19050">
            <a:solidFill>
              <a:schemeClr val="lt1"/>
            </a:solidFill>
          </a:ln>
          <a:effectLst/>
        </c:spPr>
      </c:pivotFmt>
      <c:pivotFmt>
        <c:idx val="240"/>
        <c:spPr>
          <a:solidFill>
            <a:schemeClr val="accent1"/>
          </a:solidFill>
          <a:ln w="19050">
            <a:solidFill>
              <a:schemeClr val="lt1"/>
            </a:solidFill>
          </a:ln>
          <a:effectLst/>
        </c:spPr>
      </c:pivotFmt>
      <c:pivotFmt>
        <c:idx val="241"/>
        <c:spPr>
          <a:solidFill>
            <a:schemeClr val="accent1"/>
          </a:solidFill>
          <a:ln w="19050">
            <a:solidFill>
              <a:schemeClr val="lt1"/>
            </a:solidFill>
          </a:ln>
          <a:effectLst/>
        </c:spPr>
      </c:pivotFmt>
      <c:pivotFmt>
        <c:idx val="242"/>
        <c:spPr>
          <a:solidFill>
            <a:schemeClr val="accent1"/>
          </a:solidFill>
          <a:ln w="19050">
            <a:solidFill>
              <a:schemeClr val="lt1"/>
            </a:solidFill>
          </a:ln>
          <a:effectLst/>
        </c:spPr>
      </c:pivotFmt>
      <c:pivotFmt>
        <c:idx val="243"/>
        <c:spPr>
          <a:solidFill>
            <a:schemeClr val="accent1"/>
          </a:solidFill>
          <a:ln w="19050">
            <a:solidFill>
              <a:schemeClr val="lt1"/>
            </a:solidFill>
          </a:ln>
          <a:effectLst/>
        </c:spPr>
      </c:pivotFmt>
      <c:pivotFmt>
        <c:idx val="244"/>
        <c:spPr>
          <a:solidFill>
            <a:schemeClr val="accent1"/>
          </a:solidFill>
          <a:ln w="19050">
            <a:solidFill>
              <a:schemeClr val="lt1"/>
            </a:solidFill>
          </a:ln>
          <a:effectLst/>
        </c:spPr>
      </c:pivotFmt>
      <c:pivotFmt>
        <c:idx val="245"/>
        <c:spPr>
          <a:solidFill>
            <a:schemeClr val="accent1"/>
          </a:solidFill>
          <a:ln w="19050">
            <a:solidFill>
              <a:schemeClr val="lt1"/>
            </a:solidFill>
          </a:ln>
          <a:effectLst/>
        </c:spPr>
      </c:pivotFmt>
      <c:pivotFmt>
        <c:idx val="246"/>
        <c:spPr>
          <a:solidFill>
            <a:schemeClr val="accent1"/>
          </a:solidFill>
          <a:ln w="19050">
            <a:solidFill>
              <a:schemeClr val="lt1"/>
            </a:solidFill>
          </a:ln>
          <a:effectLst/>
        </c:spPr>
      </c:pivotFmt>
      <c:pivotFmt>
        <c:idx val="247"/>
        <c:spPr>
          <a:solidFill>
            <a:schemeClr val="accent1"/>
          </a:solidFill>
          <a:ln w="19050">
            <a:solidFill>
              <a:schemeClr val="lt1"/>
            </a:solidFill>
          </a:ln>
          <a:effectLst/>
        </c:spPr>
      </c:pivotFmt>
      <c:pivotFmt>
        <c:idx val="248"/>
        <c:spPr>
          <a:solidFill>
            <a:schemeClr val="accent1"/>
          </a:solidFill>
          <a:ln w="19050">
            <a:solidFill>
              <a:schemeClr val="lt1"/>
            </a:solidFill>
          </a:ln>
          <a:effectLst/>
        </c:spPr>
      </c:pivotFmt>
      <c:pivotFmt>
        <c:idx val="249"/>
        <c:spPr>
          <a:solidFill>
            <a:schemeClr val="accent1"/>
          </a:solidFill>
          <a:ln w="19050">
            <a:solidFill>
              <a:schemeClr val="lt1"/>
            </a:solidFill>
          </a:ln>
          <a:effectLst/>
        </c:spPr>
      </c:pivotFmt>
      <c:pivotFmt>
        <c:idx val="250"/>
        <c:spPr>
          <a:solidFill>
            <a:schemeClr val="accent1"/>
          </a:solidFill>
          <a:ln w="19050">
            <a:solidFill>
              <a:schemeClr val="lt1"/>
            </a:solidFill>
          </a:ln>
          <a:effectLst/>
        </c:spPr>
      </c:pivotFmt>
      <c:pivotFmt>
        <c:idx val="251"/>
        <c:spPr>
          <a:solidFill>
            <a:schemeClr val="accent1"/>
          </a:solidFill>
          <a:ln w="19050">
            <a:solidFill>
              <a:schemeClr val="lt1"/>
            </a:solidFill>
          </a:ln>
          <a:effectLst/>
        </c:spPr>
      </c:pivotFmt>
      <c:pivotFmt>
        <c:idx val="252"/>
        <c:spPr>
          <a:solidFill>
            <a:schemeClr val="accent1"/>
          </a:solidFill>
          <a:ln w="19050">
            <a:solidFill>
              <a:schemeClr val="lt1"/>
            </a:solidFill>
          </a:ln>
          <a:effectLst/>
        </c:spPr>
      </c:pivotFmt>
      <c:pivotFmt>
        <c:idx val="253"/>
        <c:spPr>
          <a:solidFill>
            <a:schemeClr val="accent1"/>
          </a:solidFill>
          <a:ln w="19050">
            <a:solidFill>
              <a:schemeClr val="lt1"/>
            </a:solidFill>
          </a:ln>
          <a:effectLst/>
        </c:spPr>
      </c:pivotFmt>
      <c:pivotFmt>
        <c:idx val="254"/>
        <c:spPr>
          <a:solidFill>
            <a:schemeClr val="accent1"/>
          </a:solidFill>
          <a:ln w="19050">
            <a:solidFill>
              <a:schemeClr val="lt1"/>
            </a:solidFill>
          </a:ln>
          <a:effectLst/>
        </c:spPr>
      </c:pivotFmt>
      <c:pivotFmt>
        <c:idx val="255"/>
        <c:spPr>
          <a:solidFill>
            <a:schemeClr val="accent1"/>
          </a:solidFill>
          <a:ln w="19050">
            <a:solidFill>
              <a:schemeClr val="lt1"/>
            </a:solidFill>
          </a:ln>
          <a:effectLst/>
        </c:spPr>
      </c:pivotFmt>
      <c:pivotFmt>
        <c:idx val="256"/>
        <c:spPr>
          <a:solidFill>
            <a:schemeClr val="accent1"/>
          </a:solidFill>
          <a:ln w="19050">
            <a:solidFill>
              <a:schemeClr val="lt1"/>
            </a:solidFill>
          </a:ln>
          <a:effectLst/>
        </c:spPr>
      </c:pivotFmt>
      <c:pivotFmt>
        <c:idx val="257"/>
        <c:spPr>
          <a:solidFill>
            <a:schemeClr val="accent1"/>
          </a:solidFill>
          <a:ln w="19050">
            <a:solidFill>
              <a:schemeClr val="lt1"/>
            </a:solidFill>
          </a:ln>
          <a:effectLst/>
        </c:spPr>
      </c:pivotFmt>
      <c:pivotFmt>
        <c:idx val="258"/>
        <c:spPr>
          <a:solidFill>
            <a:schemeClr val="accent1"/>
          </a:solidFill>
          <a:ln w="19050">
            <a:solidFill>
              <a:schemeClr val="lt1"/>
            </a:solidFill>
          </a:ln>
          <a:effectLst/>
        </c:spPr>
      </c:pivotFmt>
      <c:pivotFmt>
        <c:idx val="259"/>
        <c:spPr>
          <a:solidFill>
            <a:schemeClr val="accent1"/>
          </a:solidFill>
          <a:ln w="19050">
            <a:solidFill>
              <a:schemeClr val="lt1"/>
            </a:solidFill>
          </a:ln>
          <a:effectLst/>
        </c:spPr>
      </c:pivotFmt>
      <c:pivotFmt>
        <c:idx val="260"/>
        <c:spPr>
          <a:solidFill>
            <a:schemeClr val="accent1"/>
          </a:solidFill>
          <a:ln w="19050">
            <a:solidFill>
              <a:schemeClr val="lt1"/>
            </a:solidFill>
          </a:ln>
          <a:effectLst/>
        </c:spPr>
      </c:pivotFmt>
      <c:pivotFmt>
        <c:idx val="261"/>
        <c:spPr>
          <a:solidFill>
            <a:schemeClr val="accent1"/>
          </a:solidFill>
          <a:ln w="19050">
            <a:solidFill>
              <a:schemeClr val="lt1"/>
            </a:solidFill>
          </a:ln>
          <a:effectLst/>
        </c:spPr>
      </c:pivotFmt>
      <c:pivotFmt>
        <c:idx val="262"/>
        <c:spPr>
          <a:solidFill>
            <a:schemeClr val="accent1"/>
          </a:solidFill>
          <a:ln w="19050">
            <a:solidFill>
              <a:schemeClr val="lt1"/>
            </a:solidFill>
          </a:ln>
          <a:effectLst/>
        </c:spPr>
      </c:pivotFmt>
      <c:pivotFmt>
        <c:idx val="263"/>
        <c:spPr>
          <a:solidFill>
            <a:schemeClr val="accent1"/>
          </a:solidFill>
          <a:ln w="19050">
            <a:solidFill>
              <a:schemeClr val="lt1"/>
            </a:solidFill>
          </a:ln>
          <a:effectLst/>
        </c:spPr>
      </c:pivotFmt>
      <c:pivotFmt>
        <c:idx val="264"/>
        <c:spPr>
          <a:solidFill>
            <a:schemeClr val="accent1"/>
          </a:solidFill>
          <a:ln w="19050">
            <a:solidFill>
              <a:schemeClr val="lt1"/>
            </a:solidFill>
          </a:ln>
          <a:effectLst/>
        </c:spPr>
      </c:pivotFmt>
      <c:pivotFmt>
        <c:idx val="265"/>
        <c:spPr>
          <a:solidFill>
            <a:schemeClr val="accent1"/>
          </a:solidFill>
          <a:ln w="19050">
            <a:solidFill>
              <a:schemeClr val="lt1"/>
            </a:solidFill>
          </a:ln>
          <a:effectLst/>
        </c:spPr>
      </c:pivotFmt>
      <c:pivotFmt>
        <c:idx val="266"/>
        <c:spPr>
          <a:solidFill>
            <a:schemeClr val="accent1"/>
          </a:solidFill>
          <a:ln w="19050">
            <a:solidFill>
              <a:schemeClr val="lt1"/>
            </a:solidFill>
          </a:ln>
          <a:effectLst/>
        </c:spPr>
      </c:pivotFmt>
      <c:pivotFmt>
        <c:idx val="267"/>
        <c:spPr>
          <a:solidFill>
            <a:schemeClr val="accent1"/>
          </a:solidFill>
          <a:ln w="19050">
            <a:solidFill>
              <a:schemeClr val="lt1"/>
            </a:solidFill>
          </a:ln>
          <a:effectLst/>
        </c:spPr>
      </c:pivotFmt>
      <c:pivotFmt>
        <c:idx val="268"/>
        <c:spPr>
          <a:solidFill>
            <a:schemeClr val="accent1"/>
          </a:solidFill>
          <a:ln w="19050">
            <a:solidFill>
              <a:schemeClr val="lt1"/>
            </a:solidFill>
          </a:ln>
          <a:effectLst/>
        </c:spPr>
      </c:pivotFmt>
      <c:pivotFmt>
        <c:idx val="269"/>
        <c:spPr>
          <a:solidFill>
            <a:schemeClr val="accent1"/>
          </a:solidFill>
          <a:ln w="19050">
            <a:solidFill>
              <a:schemeClr val="lt1"/>
            </a:solidFill>
          </a:ln>
          <a:effectLst/>
        </c:spPr>
      </c:pivotFmt>
      <c:pivotFmt>
        <c:idx val="270"/>
        <c:spPr>
          <a:solidFill>
            <a:schemeClr val="accent1"/>
          </a:solidFill>
          <a:ln w="19050">
            <a:solidFill>
              <a:schemeClr val="lt1"/>
            </a:solidFill>
          </a:ln>
          <a:effectLst/>
        </c:spPr>
      </c:pivotFmt>
      <c:pivotFmt>
        <c:idx val="271"/>
        <c:spPr>
          <a:solidFill>
            <a:schemeClr val="accent1"/>
          </a:solidFill>
          <a:ln w="19050">
            <a:solidFill>
              <a:schemeClr val="lt1"/>
            </a:solidFill>
          </a:ln>
          <a:effectLst/>
        </c:spPr>
      </c:pivotFmt>
      <c:pivotFmt>
        <c:idx val="272"/>
        <c:spPr>
          <a:solidFill>
            <a:schemeClr val="accent1"/>
          </a:solidFill>
          <a:ln w="19050">
            <a:solidFill>
              <a:schemeClr val="lt1"/>
            </a:solidFill>
          </a:ln>
          <a:effectLst/>
        </c:spPr>
      </c:pivotFmt>
      <c:pivotFmt>
        <c:idx val="273"/>
        <c:spPr>
          <a:solidFill>
            <a:schemeClr val="accent1"/>
          </a:solidFill>
          <a:ln w="19050">
            <a:solidFill>
              <a:schemeClr val="lt1"/>
            </a:solidFill>
          </a:ln>
          <a:effectLst/>
        </c:spPr>
      </c:pivotFmt>
      <c:pivotFmt>
        <c:idx val="274"/>
        <c:spPr>
          <a:solidFill>
            <a:schemeClr val="accent1"/>
          </a:solidFill>
          <a:ln w="19050">
            <a:solidFill>
              <a:schemeClr val="lt1"/>
            </a:solidFill>
          </a:ln>
          <a:effectLst/>
        </c:spPr>
      </c:pivotFmt>
      <c:pivotFmt>
        <c:idx val="275"/>
        <c:spPr>
          <a:solidFill>
            <a:schemeClr val="accent1"/>
          </a:solidFill>
          <a:ln w="19050">
            <a:solidFill>
              <a:schemeClr val="lt1"/>
            </a:solidFill>
          </a:ln>
          <a:effectLst/>
        </c:spPr>
      </c:pivotFmt>
      <c:pivotFmt>
        <c:idx val="276"/>
        <c:spPr>
          <a:solidFill>
            <a:schemeClr val="accent1"/>
          </a:solidFill>
          <a:ln w="19050">
            <a:solidFill>
              <a:schemeClr val="lt1"/>
            </a:solidFill>
          </a:ln>
          <a:effectLst/>
        </c:spPr>
      </c:pivotFmt>
      <c:pivotFmt>
        <c:idx val="277"/>
        <c:spPr>
          <a:solidFill>
            <a:schemeClr val="accent1"/>
          </a:solidFill>
          <a:ln w="19050">
            <a:solidFill>
              <a:schemeClr val="lt1"/>
            </a:solidFill>
          </a:ln>
          <a:effectLst/>
        </c:spPr>
      </c:pivotFmt>
      <c:pivotFmt>
        <c:idx val="278"/>
        <c:spPr>
          <a:solidFill>
            <a:schemeClr val="accent1"/>
          </a:solidFill>
          <a:ln w="19050">
            <a:solidFill>
              <a:schemeClr val="lt1"/>
            </a:solidFill>
          </a:ln>
          <a:effectLst/>
        </c:spPr>
      </c:pivotFmt>
      <c:pivotFmt>
        <c:idx val="279"/>
        <c:spPr>
          <a:solidFill>
            <a:schemeClr val="accent1"/>
          </a:solidFill>
          <a:ln w="19050">
            <a:solidFill>
              <a:schemeClr val="lt1"/>
            </a:solidFill>
          </a:ln>
          <a:effectLst/>
        </c:spPr>
      </c:pivotFmt>
      <c:pivotFmt>
        <c:idx val="280"/>
        <c:spPr>
          <a:solidFill>
            <a:schemeClr val="accent1"/>
          </a:solidFill>
          <a:ln w="19050">
            <a:solidFill>
              <a:schemeClr val="lt1"/>
            </a:solidFill>
          </a:ln>
          <a:effectLst/>
        </c:spPr>
      </c:pivotFmt>
      <c:pivotFmt>
        <c:idx val="281"/>
        <c:spPr>
          <a:solidFill>
            <a:schemeClr val="accent1"/>
          </a:solidFill>
          <a:ln w="19050">
            <a:solidFill>
              <a:schemeClr val="lt1"/>
            </a:solidFill>
          </a:ln>
          <a:effectLst/>
        </c:spPr>
      </c:pivotFmt>
      <c:pivotFmt>
        <c:idx val="282"/>
        <c:spPr>
          <a:solidFill>
            <a:schemeClr val="accent1"/>
          </a:solidFill>
          <a:ln w="19050">
            <a:solidFill>
              <a:schemeClr val="lt1"/>
            </a:solidFill>
          </a:ln>
          <a:effectLst/>
        </c:spPr>
      </c:pivotFmt>
      <c:pivotFmt>
        <c:idx val="283"/>
        <c:spPr>
          <a:solidFill>
            <a:schemeClr val="accent1"/>
          </a:solidFill>
          <a:ln w="19050">
            <a:solidFill>
              <a:schemeClr val="lt1"/>
            </a:solidFill>
          </a:ln>
          <a:effectLst/>
        </c:spPr>
      </c:pivotFmt>
      <c:pivotFmt>
        <c:idx val="284"/>
        <c:spPr>
          <a:solidFill>
            <a:schemeClr val="accent1"/>
          </a:solidFill>
          <a:ln w="19050">
            <a:solidFill>
              <a:schemeClr val="lt1"/>
            </a:solidFill>
          </a:ln>
          <a:effectLst/>
        </c:spPr>
      </c:pivotFmt>
      <c:pivotFmt>
        <c:idx val="285"/>
        <c:spPr>
          <a:solidFill>
            <a:schemeClr val="accent1"/>
          </a:solidFill>
          <a:ln w="19050">
            <a:solidFill>
              <a:schemeClr val="lt1"/>
            </a:solidFill>
          </a:ln>
          <a:effectLst/>
        </c:spPr>
      </c:pivotFmt>
      <c:pivotFmt>
        <c:idx val="286"/>
        <c:spPr>
          <a:solidFill>
            <a:schemeClr val="accent1"/>
          </a:solidFill>
          <a:ln w="19050">
            <a:solidFill>
              <a:schemeClr val="lt1"/>
            </a:solidFill>
          </a:ln>
          <a:effectLst/>
        </c:spPr>
      </c:pivotFmt>
      <c:pivotFmt>
        <c:idx val="287"/>
        <c:spPr>
          <a:solidFill>
            <a:schemeClr val="accent1"/>
          </a:solidFill>
          <a:ln w="19050">
            <a:solidFill>
              <a:schemeClr val="lt1"/>
            </a:solidFill>
          </a:ln>
          <a:effectLst/>
        </c:spPr>
      </c:pivotFmt>
      <c:pivotFmt>
        <c:idx val="288"/>
        <c:spPr>
          <a:solidFill>
            <a:schemeClr val="accent1"/>
          </a:solidFill>
          <a:ln w="19050">
            <a:solidFill>
              <a:schemeClr val="lt1"/>
            </a:solidFill>
          </a:ln>
          <a:effectLst/>
        </c:spPr>
      </c:pivotFmt>
      <c:pivotFmt>
        <c:idx val="289"/>
        <c:spPr>
          <a:solidFill>
            <a:schemeClr val="accent1"/>
          </a:solidFill>
          <a:ln w="19050">
            <a:solidFill>
              <a:schemeClr val="lt1"/>
            </a:solidFill>
          </a:ln>
          <a:effectLst/>
        </c:spPr>
      </c:pivotFmt>
      <c:pivotFmt>
        <c:idx val="290"/>
        <c:spPr>
          <a:solidFill>
            <a:schemeClr val="accent1"/>
          </a:solidFill>
          <a:ln w="19050">
            <a:solidFill>
              <a:schemeClr val="lt1"/>
            </a:solidFill>
          </a:ln>
          <a:effectLst/>
        </c:spPr>
      </c:pivotFmt>
      <c:pivotFmt>
        <c:idx val="291"/>
        <c:spPr>
          <a:solidFill>
            <a:schemeClr val="accent1"/>
          </a:solidFill>
          <a:ln w="19050">
            <a:solidFill>
              <a:schemeClr val="lt1"/>
            </a:solidFill>
          </a:ln>
          <a:effectLst/>
        </c:spPr>
      </c:pivotFmt>
      <c:pivotFmt>
        <c:idx val="292"/>
        <c:spPr>
          <a:solidFill>
            <a:schemeClr val="accent1"/>
          </a:solidFill>
          <a:ln w="19050">
            <a:solidFill>
              <a:schemeClr val="lt1"/>
            </a:solidFill>
          </a:ln>
          <a:effectLst/>
        </c:spPr>
      </c:pivotFmt>
      <c:pivotFmt>
        <c:idx val="293"/>
        <c:spPr>
          <a:solidFill>
            <a:schemeClr val="accent1"/>
          </a:solidFill>
          <a:ln w="19050">
            <a:solidFill>
              <a:schemeClr val="lt1"/>
            </a:solidFill>
          </a:ln>
          <a:effectLst/>
        </c:spPr>
      </c:pivotFmt>
      <c:pivotFmt>
        <c:idx val="294"/>
        <c:spPr>
          <a:solidFill>
            <a:schemeClr val="accent1"/>
          </a:solidFill>
          <a:ln w="19050">
            <a:solidFill>
              <a:schemeClr val="lt1"/>
            </a:solidFill>
          </a:ln>
          <a:effectLst/>
        </c:spPr>
      </c:pivotFmt>
      <c:pivotFmt>
        <c:idx val="295"/>
        <c:spPr>
          <a:solidFill>
            <a:schemeClr val="accent1"/>
          </a:solidFill>
          <a:ln w="19050">
            <a:solidFill>
              <a:schemeClr val="lt1"/>
            </a:solidFill>
          </a:ln>
          <a:effectLst/>
        </c:spPr>
      </c:pivotFmt>
      <c:pivotFmt>
        <c:idx val="296"/>
        <c:spPr>
          <a:solidFill>
            <a:schemeClr val="accent1"/>
          </a:solidFill>
          <a:ln w="19050">
            <a:solidFill>
              <a:schemeClr val="lt1"/>
            </a:solidFill>
          </a:ln>
          <a:effectLst/>
        </c:spPr>
      </c:pivotFmt>
      <c:pivotFmt>
        <c:idx val="297"/>
        <c:spPr>
          <a:solidFill>
            <a:schemeClr val="accent1"/>
          </a:solidFill>
          <a:ln w="19050">
            <a:solidFill>
              <a:schemeClr val="lt1"/>
            </a:solidFill>
          </a:ln>
          <a:effectLst/>
        </c:spPr>
      </c:pivotFmt>
      <c:pivotFmt>
        <c:idx val="298"/>
        <c:spPr>
          <a:solidFill>
            <a:schemeClr val="accent1"/>
          </a:solidFill>
          <a:ln w="19050">
            <a:solidFill>
              <a:schemeClr val="lt1"/>
            </a:solidFill>
          </a:ln>
          <a:effectLst/>
        </c:spPr>
      </c:pivotFmt>
      <c:pivotFmt>
        <c:idx val="299"/>
        <c:spPr>
          <a:solidFill>
            <a:schemeClr val="accent1"/>
          </a:solidFill>
          <a:ln w="19050">
            <a:solidFill>
              <a:schemeClr val="lt1"/>
            </a:solidFill>
          </a:ln>
          <a:effectLst/>
        </c:spPr>
      </c:pivotFmt>
      <c:pivotFmt>
        <c:idx val="3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1"/>
        <c:spPr>
          <a:solidFill>
            <a:schemeClr val="accent1"/>
          </a:solidFill>
          <a:ln w="19050">
            <a:solidFill>
              <a:schemeClr val="lt1"/>
            </a:solidFill>
          </a:ln>
          <a:effectLst/>
        </c:spPr>
      </c:pivotFmt>
      <c:pivotFmt>
        <c:idx val="302"/>
        <c:spPr>
          <a:solidFill>
            <a:schemeClr val="accent1"/>
          </a:solidFill>
          <a:ln w="19050">
            <a:solidFill>
              <a:schemeClr val="lt1"/>
            </a:solidFill>
          </a:ln>
          <a:effectLst/>
        </c:spPr>
      </c:pivotFmt>
      <c:pivotFmt>
        <c:idx val="303"/>
        <c:spPr>
          <a:solidFill>
            <a:schemeClr val="accent1"/>
          </a:solidFill>
          <a:ln w="19050">
            <a:solidFill>
              <a:schemeClr val="lt1"/>
            </a:solidFill>
          </a:ln>
          <a:effectLst/>
        </c:spPr>
      </c:pivotFmt>
      <c:pivotFmt>
        <c:idx val="304"/>
        <c:spPr>
          <a:solidFill>
            <a:schemeClr val="accent1"/>
          </a:solidFill>
          <a:ln w="19050">
            <a:solidFill>
              <a:schemeClr val="lt1"/>
            </a:solidFill>
          </a:ln>
          <a:effectLst/>
        </c:spPr>
      </c:pivotFmt>
      <c:pivotFmt>
        <c:idx val="305"/>
        <c:spPr>
          <a:solidFill>
            <a:schemeClr val="accent1"/>
          </a:solidFill>
          <a:ln w="19050">
            <a:solidFill>
              <a:schemeClr val="lt1"/>
            </a:solidFill>
          </a:ln>
          <a:effectLst/>
        </c:spPr>
      </c:pivotFmt>
      <c:pivotFmt>
        <c:idx val="306"/>
        <c:spPr>
          <a:solidFill>
            <a:schemeClr val="accent1"/>
          </a:solidFill>
          <a:ln w="19050">
            <a:solidFill>
              <a:schemeClr val="lt1"/>
            </a:solidFill>
          </a:ln>
          <a:effectLst/>
        </c:spPr>
      </c:pivotFmt>
      <c:pivotFmt>
        <c:idx val="307"/>
        <c:spPr>
          <a:solidFill>
            <a:schemeClr val="accent1"/>
          </a:solidFill>
          <a:ln w="19050">
            <a:solidFill>
              <a:schemeClr val="lt1"/>
            </a:solidFill>
          </a:ln>
          <a:effectLst/>
        </c:spPr>
      </c:pivotFmt>
      <c:pivotFmt>
        <c:idx val="308"/>
        <c:spPr>
          <a:solidFill>
            <a:schemeClr val="accent1"/>
          </a:solidFill>
          <a:ln w="19050">
            <a:solidFill>
              <a:schemeClr val="lt1"/>
            </a:solidFill>
          </a:ln>
          <a:effectLst/>
        </c:spPr>
      </c:pivotFmt>
      <c:pivotFmt>
        <c:idx val="309"/>
        <c:spPr>
          <a:solidFill>
            <a:schemeClr val="accent1"/>
          </a:solidFill>
          <a:ln w="19050">
            <a:solidFill>
              <a:schemeClr val="lt1"/>
            </a:solidFill>
          </a:ln>
          <a:effectLst/>
        </c:spPr>
      </c:pivotFmt>
      <c:pivotFmt>
        <c:idx val="310"/>
        <c:spPr>
          <a:solidFill>
            <a:schemeClr val="accent1"/>
          </a:solidFill>
          <a:ln w="19050">
            <a:solidFill>
              <a:schemeClr val="lt1"/>
            </a:solidFill>
          </a:ln>
          <a:effectLst/>
        </c:spPr>
      </c:pivotFmt>
      <c:pivotFmt>
        <c:idx val="311"/>
        <c:spPr>
          <a:solidFill>
            <a:schemeClr val="accent1"/>
          </a:solidFill>
          <a:ln w="19050">
            <a:solidFill>
              <a:schemeClr val="lt1"/>
            </a:solidFill>
          </a:ln>
          <a:effectLst/>
        </c:spPr>
      </c:pivotFmt>
      <c:pivotFmt>
        <c:idx val="312"/>
        <c:spPr>
          <a:solidFill>
            <a:schemeClr val="accent1"/>
          </a:solidFill>
          <a:ln w="19050">
            <a:solidFill>
              <a:schemeClr val="lt1"/>
            </a:solidFill>
          </a:ln>
          <a:effectLst/>
        </c:spPr>
      </c:pivotFmt>
      <c:pivotFmt>
        <c:idx val="313"/>
        <c:spPr>
          <a:solidFill>
            <a:schemeClr val="accent1"/>
          </a:solidFill>
          <a:ln w="19050">
            <a:solidFill>
              <a:schemeClr val="lt1"/>
            </a:solidFill>
          </a:ln>
          <a:effectLst/>
        </c:spPr>
      </c:pivotFmt>
      <c:pivotFmt>
        <c:idx val="314"/>
        <c:spPr>
          <a:solidFill>
            <a:schemeClr val="accent1"/>
          </a:solidFill>
          <a:ln w="19050">
            <a:solidFill>
              <a:schemeClr val="lt1"/>
            </a:solidFill>
          </a:ln>
          <a:effectLst/>
        </c:spPr>
      </c:pivotFmt>
      <c:pivotFmt>
        <c:idx val="315"/>
        <c:spPr>
          <a:solidFill>
            <a:schemeClr val="accent1"/>
          </a:solidFill>
          <a:ln w="19050">
            <a:solidFill>
              <a:schemeClr val="lt1"/>
            </a:solidFill>
          </a:ln>
          <a:effectLst/>
        </c:spPr>
      </c:pivotFmt>
      <c:pivotFmt>
        <c:idx val="316"/>
        <c:spPr>
          <a:solidFill>
            <a:schemeClr val="accent1"/>
          </a:solidFill>
          <a:ln w="19050">
            <a:solidFill>
              <a:schemeClr val="lt1"/>
            </a:solidFill>
          </a:ln>
          <a:effectLst/>
        </c:spPr>
      </c:pivotFmt>
      <c:pivotFmt>
        <c:idx val="317"/>
        <c:spPr>
          <a:solidFill>
            <a:schemeClr val="accent1"/>
          </a:solidFill>
          <a:ln w="19050">
            <a:solidFill>
              <a:schemeClr val="lt1"/>
            </a:solidFill>
          </a:ln>
          <a:effectLst/>
        </c:spPr>
      </c:pivotFmt>
      <c:pivotFmt>
        <c:idx val="318"/>
        <c:spPr>
          <a:solidFill>
            <a:schemeClr val="accent1"/>
          </a:solidFill>
          <a:ln w="19050">
            <a:solidFill>
              <a:schemeClr val="lt1"/>
            </a:solidFill>
          </a:ln>
          <a:effectLst/>
        </c:spPr>
      </c:pivotFmt>
      <c:pivotFmt>
        <c:idx val="319"/>
        <c:spPr>
          <a:solidFill>
            <a:schemeClr val="accent1"/>
          </a:solidFill>
          <a:ln w="19050">
            <a:solidFill>
              <a:schemeClr val="lt1"/>
            </a:solidFill>
          </a:ln>
          <a:effectLst/>
        </c:spPr>
      </c:pivotFmt>
      <c:pivotFmt>
        <c:idx val="320"/>
        <c:spPr>
          <a:solidFill>
            <a:schemeClr val="accent1"/>
          </a:solidFill>
          <a:ln w="19050">
            <a:solidFill>
              <a:schemeClr val="lt1"/>
            </a:solidFill>
          </a:ln>
          <a:effectLst/>
        </c:spPr>
      </c:pivotFmt>
      <c:pivotFmt>
        <c:idx val="321"/>
        <c:spPr>
          <a:solidFill>
            <a:schemeClr val="accent1"/>
          </a:solidFill>
          <a:ln w="19050">
            <a:solidFill>
              <a:schemeClr val="lt1"/>
            </a:solidFill>
          </a:ln>
          <a:effectLst/>
        </c:spPr>
      </c:pivotFmt>
      <c:pivotFmt>
        <c:idx val="322"/>
        <c:spPr>
          <a:solidFill>
            <a:schemeClr val="accent1"/>
          </a:solidFill>
          <a:ln w="19050">
            <a:solidFill>
              <a:schemeClr val="lt1"/>
            </a:solidFill>
          </a:ln>
          <a:effectLst/>
        </c:spPr>
      </c:pivotFmt>
      <c:pivotFmt>
        <c:idx val="323"/>
        <c:spPr>
          <a:solidFill>
            <a:schemeClr val="accent1"/>
          </a:solidFill>
          <a:ln w="19050">
            <a:solidFill>
              <a:schemeClr val="lt1"/>
            </a:solidFill>
          </a:ln>
          <a:effectLst/>
        </c:spPr>
      </c:pivotFmt>
      <c:pivotFmt>
        <c:idx val="324"/>
        <c:spPr>
          <a:solidFill>
            <a:schemeClr val="accent1"/>
          </a:solidFill>
          <a:ln w="19050">
            <a:solidFill>
              <a:schemeClr val="lt1"/>
            </a:solidFill>
          </a:ln>
          <a:effectLst/>
        </c:spPr>
      </c:pivotFmt>
      <c:pivotFmt>
        <c:idx val="325"/>
        <c:spPr>
          <a:solidFill>
            <a:schemeClr val="accent1"/>
          </a:solidFill>
          <a:ln w="19050">
            <a:solidFill>
              <a:schemeClr val="lt1"/>
            </a:solidFill>
          </a:ln>
          <a:effectLst/>
        </c:spPr>
      </c:pivotFmt>
      <c:pivotFmt>
        <c:idx val="326"/>
        <c:spPr>
          <a:solidFill>
            <a:schemeClr val="accent1"/>
          </a:solidFill>
          <a:ln w="19050">
            <a:solidFill>
              <a:schemeClr val="lt1"/>
            </a:solidFill>
          </a:ln>
          <a:effectLst/>
        </c:spPr>
      </c:pivotFmt>
      <c:pivotFmt>
        <c:idx val="327"/>
        <c:spPr>
          <a:solidFill>
            <a:schemeClr val="accent1"/>
          </a:solidFill>
          <a:ln w="19050">
            <a:solidFill>
              <a:schemeClr val="lt1"/>
            </a:solidFill>
          </a:ln>
          <a:effectLst/>
        </c:spPr>
      </c:pivotFmt>
      <c:pivotFmt>
        <c:idx val="328"/>
        <c:spPr>
          <a:solidFill>
            <a:schemeClr val="accent1"/>
          </a:solidFill>
          <a:ln w="19050">
            <a:solidFill>
              <a:schemeClr val="lt1"/>
            </a:solidFill>
          </a:ln>
          <a:effectLst/>
        </c:spPr>
      </c:pivotFmt>
      <c:pivotFmt>
        <c:idx val="329"/>
        <c:spPr>
          <a:solidFill>
            <a:schemeClr val="accent1"/>
          </a:solidFill>
          <a:ln w="19050">
            <a:solidFill>
              <a:schemeClr val="lt1"/>
            </a:solidFill>
          </a:ln>
          <a:effectLst/>
        </c:spPr>
      </c:pivotFmt>
      <c:pivotFmt>
        <c:idx val="330"/>
        <c:spPr>
          <a:solidFill>
            <a:schemeClr val="accent1"/>
          </a:solidFill>
          <a:ln w="19050">
            <a:solidFill>
              <a:schemeClr val="lt1"/>
            </a:solidFill>
          </a:ln>
          <a:effectLst/>
        </c:spPr>
      </c:pivotFmt>
      <c:pivotFmt>
        <c:idx val="331"/>
        <c:spPr>
          <a:solidFill>
            <a:schemeClr val="accent1"/>
          </a:solidFill>
          <a:ln w="19050">
            <a:solidFill>
              <a:schemeClr val="lt1"/>
            </a:solidFill>
          </a:ln>
          <a:effectLst/>
        </c:spPr>
      </c:pivotFmt>
      <c:pivotFmt>
        <c:idx val="332"/>
        <c:spPr>
          <a:solidFill>
            <a:schemeClr val="accent1"/>
          </a:solidFill>
          <a:ln w="19050">
            <a:solidFill>
              <a:schemeClr val="lt1"/>
            </a:solidFill>
          </a:ln>
          <a:effectLst/>
        </c:spPr>
      </c:pivotFmt>
      <c:pivotFmt>
        <c:idx val="333"/>
        <c:spPr>
          <a:solidFill>
            <a:schemeClr val="accent1"/>
          </a:solidFill>
          <a:ln w="19050">
            <a:solidFill>
              <a:schemeClr val="lt1"/>
            </a:solidFill>
          </a:ln>
          <a:effectLst/>
        </c:spPr>
      </c:pivotFmt>
      <c:pivotFmt>
        <c:idx val="334"/>
        <c:spPr>
          <a:solidFill>
            <a:schemeClr val="accent1"/>
          </a:solidFill>
          <a:ln w="19050">
            <a:solidFill>
              <a:schemeClr val="lt1"/>
            </a:solidFill>
          </a:ln>
          <a:effectLst/>
        </c:spPr>
      </c:pivotFmt>
      <c:pivotFmt>
        <c:idx val="335"/>
        <c:spPr>
          <a:solidFill>
            <a:schemeClr val="accent1"/>
          </a:solidFill>
          <a:ln w="19050">
            <a:solidFill>
              <a:schemeClr val="lt1"/>
            </a:solidFill>
          </a:ln>
          <a:effectLst/>
        </c:spPr>
      </c:pivotFmt>
      <c:pivotFmt>
        <c:idx val="336"/>
        <c:spPr>
          <a:solidFill>
            <a:schemeClr val="accent1"/>
          </a:solidFill>
          <a:ln w="19050">
            <a:solidFill>
              <a:schemeClr val="lt1"/>
            </a:solidFill>
          </a:ln>
          <a:effectLst/>
        </c:spPr>
      </c:pivotFmt>
      <c:pivotFmt>
        <c:idx val="337"/>
        <c:spPr>
          <a:solidFill>
            <a:schemeClr val="accent1"/>
          </a:solidFill>
          <a:ln w="19050">
            <a:solidFill>
              <a:schemeClr val="lt1"/>
            </a:solidFill>
          </a:ln>
          <a:effectLst/>
        </c:spPr>
      </c:pivotFmt>
      <c:pivotFmt>
        <c:idx val="338"/>
        <c:spPr>
          <a:solidFill>
            <a:schemeClr val="accent1"/>
          </a:solidFill>
          <a:ln w="19050">
            <a:solidFill>
              <a:schemeClr val="lt1"/>
            </a:solidFill>
          </a:ln>
          <a:effectLst/>
        </c:spPr>
      </c:pivotFmt>
      <c:pivotFmt>
        <c:idx val="339"/>
        <c:spPr>
          <a:solidFill>
            <a:schemeClr val="accent1"/>
          </a:solidFill>
          <a:ln w="19050">
            <a:solidFill>
              <a:schemeClr val="lt1"/>
            </a:solidFill>
          </a:ln>
          <a:effectLst/>
        </c:spPr>
      </c:pivotFmt>
      <c:pivotFmt>
        <c:idx val="340"/>
        <c:spPr>
          <a:solidFill>
            <a:schemeClr val="accent1"/>
          </a:solidFill>
          <a:ln w="19050">
            <a:solidFill>
              <a:schemeClr val="lt1"/>
            </a:solidFill>
          </a:ln>
          <a:effectLst/>
        </c:spPr>
      </c:pivotFmt>
      <c:pivotFmt>
        <c:idx val="341"/>
        <c:spPr>
          <a:solidFill>
            <a:schemeClr val="accent1"/>
          </a:solidFill>
          <a:ln w="19050">
            <a:solidFill>
              <a:schemeClr val="lt1"/>
            </a:solidFill>
          </a:ln>
          <a:effectLst/>
        </c:spPr>
      </c:pivotFmt>
      <c:pivotFmt>
        <c:idx val="342"/>
        <c:spPr>
          <a:solidFill>
            <a:schemeClr val="accent1"/>
          </a:solidFill>
          <a:ln w="19050">
            <a:solidFill>
              <a:schemeClr val="lt1"/>
            </a:solidFill>
          </a:ln>
          <a:effectLst/>
        </c:spPr>
      </c:pivotFmt>
      <c:pivotFmt>
        <c:idx val="343"/>
        <c:spPr>
          <a:solidFill>
            <a:schemeClr val="accent1"/>
          </a:solidFill>
          <a:ln w="19050">
            <a:solidFill>
              <a:schemeClr val="lt1"/>
            </a:solidFill>
          </a:ln>
          <a:effectLst/>
        </c:spPr>
      </c:pivotFmt>
      <c:pivotFmt>
        <c:idx val="344"/>
        <c:spPr>
          <a:solidFill>
            <a:schemeClr val="accent1"/>
          </a:solidFill>
          <a:ln w="19050">
            <a:solidFill>
              <a:schemeClr val="lt1"/>
            </a:solidFill>
          </a:ln>
          <a:effectLst/>
        </c:spPr>
      </c:pivotFmt>
      <c:pivotFmt>
        <c:idx val="345"/>
        <c:spPr>
          <a:solidFill>
            <a:schemeClr val="accent1"/>
          </a:solidFill>
          <a:ln w="19050">
            <a:solidFill>
              <a:schemeClr val="lt1"/>
            </a:solidFill>
          </a:ln>
          <a:effectLst/>
        </c:spPr>
      </c:pivotFmt>
      <c:pivotFmt>
        <c:idx val="346"/>
        <c:spPr>
          <a:solidFill>
            <a:schemeClr val="accent1"/>
          </a:solidFill>
          <a:ln w="19050">
            <a:solidFill>
              <a:schemeClr val="lt1"/>
            </a:solidFill>
          </a:ln>
          <a:effectLst/>
        </c:spPr>
      </c:pivotFmt>
      <c:pivotFmt>
        <c:idx val="347"/>
        <c:spPr>
          <a:solidFill>
            <a:schemeClr val="accent1"/>
          </a:solidFill>
          <a:ln w="19050">
            <a:solidFill>
              <a:schemeClr val="lt1"/>
            </a:solidFill>
          </a:ln>
          <a:effectLst/>
        </c:spPr>
      </c:pivotFmt>
      <c:pivotFmt>
        <c:idx val="348"/>
        <c:spPr>
          <a:solidFill>
            <a:schemeClr val="accent1"/>
          </a:solidFill>
          <a:ln w="19050">
            <a:solidFill>
              <a:schemeClr val="lt1"/>
            </a:solidFill>
          </a:ln>
          <a:effectLst/>
        </c:spPr>
      </c:pivotFmt>
      <c:pivotFmt>
        <c:idx val="349"/>
        <c:spPr>
          <a:solidFill>
            <a:schemeClr val="accent1"/>
          </a:solidFill>
          <a:ln w="19050">
            <a:solidFill>
              <a:schemeClr val="lt1"/>
            </a:solidFill>
          </a:ln>
          <a:effectLst/>
        </c:spPr>
      </c:pivotFmt>
      <c:pivotFmt>
        <c:idx val="350"/>
        <c:spPr>
          <a:solidFill>
            <a:schemeClr val="accent1"/>
          </a:solidFill>
          <a:ln w="19050">
            <a:solidFill>
              <a:schemeClr val="lt1"/>
            </a:solidFill>
          </a:ln>
          <a:effectLst/>
        </c:spPr>
      </c:pivotFmt>
      <c:pivotFmt>
        <c:idx val="351"/>
        <c:spPr>
          <a:solidFill>
            <a:schemeClr val="accent1"/>
          </a:solidFill>
          <a:ln w="19050">
            <a:solidFill>
              <a:schemeClr val="lt1"/>
            </a:solidFill>
          </a:ln>
          <a:effectLst/>
        </c:spPr>
      </c:pivotFmt>
      <c:pivotFmt>
        <c:idx val="352"/>
        <c:spPr>
          <a:solidFill>
            <a:schemeClr val="accent1"/>
          </a:solidFill>
          <a:ln w="19050">
            <a:solidFill>
              <a:schemeClr val="lt1"/>
            </a:solidFill>
          </a:ln>
          <a:effectLst/>
        </c:spPr>
      </c:pivotFmt>
      <c:pivotFmt>
        <c:idx val="353"/>
        <c:spPr>
          <a:solidFill>
            <a:schemeClr val="accent1"/>
          </a:solidFill>
          <a:ln w="19050">
            <a:solidFill>
              <a:schemeClr val="lt1"/>
            </a:solidFill>
          </a:ln>
          <a:effectLst/>
        </c:spPr>
      </c:pivotFmt>
      <c:pivotFmt>
        <c:idx val="354"/>
        <c:spPr>
          <a:solidFill>
            <a:schemeClr val="accent1"/>
          </a:solidFill>
          <a:ln w="19050">
            <a:solidFill>
              <a:schemeClr val="lt1"/>
            </a:solidFill>
          </a:ln>
          <a:effectLst/>
        </c:spPr>
      </c:pivotFmt>
      <c:pivotFmt>
        <c:idx val="355"/>
        <c:spPr>
          <a:solidFill>
            <a:schemeClr val="accent1"/>
          </a:solidFill>
          <a:ln w="19050">
            <a:solidFill>
              <a:schemeClr val="lt1"/>
            </a:solidFill>
          </a:ln>
          <a:effectLst/>
        </c:spPr>
      </c:pivotFmt>
      <c:pivotFmt>
        <c:idx val="356"/>
        <c:spPr>
          <a:solidFill>
            <a:schemeClr val="accent1"/>
          </a:solidFill>
          <a:ln w="19050">
            <a:solidFill>
              <a:schemeClr val="lt1"/>
            </a:solidFill>
          </a:ln>
          <a:effectLst/>
        </c:spPr>
      </c:pivotFmt>
      <c:pivotFmt>
        <c:idx val="357"/>
        <c:spPr>
          <a:solidFill>
            <a:schemeClr val="accent1"/>
          </a:solidFill>
          <a:ln w="19050">
            <a:solidFill>
              <a:schemeClr val="lt1"/>
            </a:solidFill>
          </a:ln>
          <a:effectLst/>
        </c:spPr>
      </c:pivotFmt>
      <c:pivotFmt>
        <c:idx val="358"/>
        <c:spPr>
          <a:solidFill>
            <a:schemeClr val="accent1"/>
          </a:solidFill>
          <a:ln w="19050">
            <a:solidFill>
              <a:schemeClr val="lt1"/>
            </a:solidFill>
          </a:ln>
          <a:effectLst/>
        </c:spPr>
      </c:pivotFmt>
      <c:pivotFmt>
        <c:idx val="359"/>
        <c:spPr>
          <a:solidFill>
            <a:schemeClr val="accent1"/>
          </a:solidFill>
          <a:ln w="19050">
            <a:solidFill>
              <a:schemeClr val="lt1"/>
            </a:solidFill>
          </a:ln>
          <a:effectLst/>
        </c:spPr>
      </c:pivotFmt>
      <c:pivotFmt>
        <c:idx val="360"/>
        <c:spPr>
          <a:solidFill>
            <a:schemeClr val="accent1"/>
          </a:solidFill>
          <a:ln w="19050">
            <a:solidFill>
              <a:schemeClr val="lt1"/>
            </a:solidFill>
          </a:ln>
          <a:effectLst/>
        </c:spPr>
      </c:pivotFmt>
      <c:pivotFmt>
        <c:idx val="361"/>
        <c:spPr>
          <a:solidFill>
            <a:schemeClr val="accent1"/>
          </a:solidFill>
          <a:ln w="19050">
            <a:solidFill>
              <a:schemeClr val="lt1"/>
            </a:solidFill>
          </a:ln>
          <a:effectLst/>
        </c:spPr>
      </c:pivotFmt>
      <c:pivotFmt>
        <c:idx val="362"/>
        <c:spPr>
          <a:solidFill>
            <a:schemeClr val="accent1"/>
          </a:solidFill>
          <a:ln w="19050">
            <a:solidFill>
              <a:schemeClr val="lt1"/>
            </a:solidFill>
          </a:ln>
          <a:effectLst/>
        </c:spPr>
      </c:pivotFmt>
      <c:pivotFmt>
        <c:idx val="363"/>
        <c:spPr>
          <a:solidFill>
            <a:schemeClr val="accent1"/>
          </a:solidFill>
          <a:ln w="19050">
            <a:solidFill>
              <a:schemeClr val="lt1"/>
            </a:solidFill>
          </a:ln>
          <a:effectLst/>
        </c:spPr>
      </c:pivotFmt>
      <c:pivotFmt>
        <c:idx val="364"/>
        <c:spPr>
          <a:solidFill>
            <a:schemeClr val="accent1"/>
          </a:solidFill>
          <a:ln w="19050">
            <a:solidFill>
              <a:schemeClr val="lt1"/>
            </a:solidFill>
          </a:ln>
          <a:effectLst/>
        </c:spPr>
      </c:pivotFmt>
      <c:pivotFmt>
        <c:idx val="365"/>
        <c:spPr>
          <a:solidFill>
            <a:schemeClr val="accent1"/>
          </a:solidFill>
          <a:ln w="19050">
            <a:solidFill>
              <a:schemeClr val="lt1"/>
            </a:solidFill>
          </a:ln>
          <a:effectLst/>
        </c:spPr>
      </c:pivotFmt>
      <c:pivotFmt>
        <c:idx val="366"/>
        <c:spPr>
          <a:solidFill>
            <a:schemeClr val="accent1"/>
          </a:solidFill>
          <a:ln w="19050">
            <a:solidFill>
              <a:schemeClr val="lt1"/>
            </a:solidFill>
          </a:ln>
          <a:effectLst/>
        </c:spPr>
      </c:pivotFmt>
      <c:pivotFmt>
        <c:idx val="367"/>
        <c:spPr>
          <a:solidFill>
            <a:schemeClr val="accent1"/>
          </a:solidFill>
          <a:ln w="19050">
            <a:solidFill>
              <a:schemeClr val="lt1"/>
            </a:solidFill>
          </a:ln>
          <a:effectLst/>
        </c:spPr>
      </c:pivotFmt>
      <c:pivotFmt>
        <c:idx val="368"/>
        <c:spPr>
          <a:solidFill>
            <a:schemeClr val="accent1"/>
          </a:solidFill>
          <a:ln w="19050">
            <a:solidFill>
              <a:schemeClr val="lt1"/>
            </a:solidFill>
          </a:ln>
          <a:effectLst/>
        </c:spPr>
      </c:pivotFmt>
      <c:pivotFmt>
        <c:idx val="369"/>
        <c:spPr>
          <a:solidFill>
            <a:schemeClr val="accent1"/>
          </a:solidFill>
          <a:ln w="19050">
            <a:solidFill>
              <a:schemeClr val="lt1"/>
            </a:solidFill>
          </a:ln>
          <a:effectLst/>
        </c:spPr>
      </c:pivotFmt>
      <c:pivotFmt>
        <c:idx val="370"/>
        <c:spPr>
          <a:solidFill>
            <a:schemeClr val="accent1"/>
          </a:solidFill>
          <a:ln w="19050">
            <a:solidFill>
              <a:schemeClr val="lt1"/>
            </a:solidFill>
          </a:ln>
          <a:effectLst/>
        </c:spPr>
      </c:pivotFmt>
      <c:pivotFmt>
        <c:idx val="371"/>
        <c:spPr>
          <a:solidFill>
            <a:schemeClr val="accent1"/>
          </a:solidFill>
          <a:ln w="19050">
            <a:solidFill>
              <a:schemeClr val="lt1"/>
            </a:solidFill>
          </a:ln>
          <a:effectLst/>
        </c:spPr>
      </c:pivotFmt>
      <c:pivotFmt>
        <c:idx val="372"/>
        <c:spPr>
          <a:solidFill>
            <a:schemeClr val="accent1"/>
          </a:solidFill>
          <a:ln w="19050">
            <a:solidFill>
              <a:schemeClr val="lt1"/>
            </a:solidFill>
          </a:ln>
          <a:effectLst/>
        </c:spPr>
      </c:pivotFmt>
      <c:pivotFmt>
        <c:idx val="373"/>
        <c:spPr>
          <a:solidFill>
            <a:schemeClr val="accent1"/>
          </a:solidFill>
          <a:ln w="19050">
            <a:solidFill>
              <a:schemeClr val="lt1"/>
            </a:solidFill>
          </a:ln>
          <a:effectLst/>
        </c:spPr>
      </c:pivotFmt>
      <c:pivotFmt>
        <c:idx val="374"/>
        <c:spPr>
          <a:solidFill>
            <a:schemeClr val="accent1"/>
          </a:solidFill>
          <a:ln w="19050">
            <a:solidFill>
              <a:schemeClr val="lt1"/>
            </a:solidFill>
          </a:ln>
          <a:effectLst/>
        </c:spPr>
      </c:pivotFmt>
      <c:pivotFmt>
        <c:idx val="37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6"/>
        <c:spPr>
          <a:solidFill>
            <a:schemeClr val="accent1"/>
          </a:solidFill>
          <a:ln w="19050">
            <a:solidFill>
              <a:schemeClr val="lt1"/>
            </a:solidFill>
          </a:ln>
          <a:effectLst/>
        </c:spPr>
      </c:pivotFmt>
      <c:pivotFmt>
        <c:idx val="377"/>
        <c:spPr>
          <a:solidFill>
            <a:schemeClr val="accent1"/>
          </a:solidFill>
          <a:ln w="19050">
            <a:solidFill>
              <a:schemeClr val="lt1"/>
            </a:solidFill>
          </a:ln>
          <a:effectLst/>
        </c:spPr>
      </c:pivotFmt>
      <c:pivotFmt>
        <c:idx val="378"/>
        <c:spPr>
          <a:solidFill>
            <a:schemeClr val="accent1"/>
          </a:solidFill>
          <a:ln w="19050">
            <a:solidFill>
              <a:schemeClr val="lt1"/>
            </a:solidFill>
          </a:ln>
          <a:effectLst/>
        </c:spPr>
      </c:pivotFmt>
      <c:pivotFmt>
        <c:idx val="379"/>
        <c:spPr>
          <a:solidFill>
            <a:schemeClr val="accent1"/>
          </a:solidFill>
          <a:ln w="19050">
            <a:solidFill>
              <a:schemeClr val="lt1"/>
            </a:solidFill>
          </a:ln>
          <a:effectLst/>
        </c:spPr>
      </c:pivotFmt>
      <c:pivotFmt>
        <c:idx val="380"/>
        <c:spPr>
          <a:solidFill>
            <a:schemeClr val="accent1"/>
          </a:solidFill>
          <a:ln w="19050">
            <a:solidFill>
              <a:schemeClr val="lt1"/>
            </a:solidFill>
          </a:ln>
          <a:effectLst/>
        </c:spPr>
      </c:pivotFmt>
      <c:pivotFmt>
        <c:idx val="381"/>
        <c:spPr>
          <a:solidFill>
            <a:schemeClr val="accent1"/>
          </a:solidFill>
          <a:ln w="19050">
            <a:solidFill>
              <a:schemeClr val="lt1"/>
            </a:solidFill>
          </a:ln>
          <a:effectLst/>
        </c:spPr>
      </c:pivotFmt>
      <c:pivotFmt>
        <c:idx val="382"/>
        <c:spPr>
          <a:solidFill>
            <a:schemeClr val="accent1"/>
          </a:solidFill>
          <a:ln w="19050">
            <a:solidFill>
              <a:schemeClr val="lt1"/>
            </a:solidFill>
          </a:ln>
          <a:effectLst/>
        </c:spPr>
      </c:pivotFmt>
      <c:pivotFmt>
        <c:idx val="383"/>
        <c:spPr>
          <a:solidFill>
            <a:schemeClr val="accent1"/>
          </a:solidFill>
          <a:ln w="19050">
            <a:solidFill>
              <a:schemeClr val="lt1"/>
            </a:solidFill>
          </a:ln>
          <a:effectLst/>
        </c:spPr>
      </c:pivotFmt>
      <c:pivotFmt>
        <c:idx val="384"/>
        <c:spPr>
          <a:solidFill>
            <a:schemeClr val="accent1"/>
          </a:solidFill>
          <a:ln w="19050">
            <a:solidFill>
              <a:schemeClr val="lt1"/>
            </a:solidFill>
          </a:ln>
          <a:effectLst/>
        </c:spPr>
      </c:pivotFmt>
      <c:pivotFmt>
        <c:idx val="385"/>
        <c:spPr>
          <a:solidFill>
            <a:schemeClr val="accent1"/>
          </a:solidFill>
          <a:ln w="19050">
            <a:solidFill>
              <a:schemeClr val="lt1"/>
            </a:solidFill>
          </a:ln>
          <a:effectLst/>
        </c:spPr>
      </c:pivotFmt>
      <c:pivotFmt>
        <c:idx val="386"/>
        <c:spPr>
          <a:solidFill>
            <a:schemeClr val="accent1"/>
          </a:solidFill>
          <a:ln w="19050">
            <a:solidFill>
              <a:schemeClr val="lt1"/>
            </a:solidFill>
          </a:ln>
          <a:effectLst/>
        </c:spPr>
      </c:pivotFmt>
      <c:pivotFmt>
        <c:idx val="387"/>
        <c:spPr>
          <a:solidFill>
            <a:schemeClr val="accent1"/>
          </a:solidFill>
          <a:ln w="19050">
            <a:solidFill>
              <a:schemeClr val="lt1"/>
            </a:solidFill>
          </a:ln>
          <a:effectLst/>
        </c:spPr>
      </c:pivotFmt>
      <c:pivotFmt>
        <c:idx val="388"/>
        <c:spPr>
          <a:solidFill>
            <a:schemeClr val="accent1"/>
          </a:solidFill>
          <a:ln w="19050">
            <a:solidFill>
              <a:schemeClr val="lt1"/>
            </a:solidFill>
          </a:ln>
          <a:effectLst/>
        </c:spPr>
      </c:pivotFmt>
      <c:pivotFmt>
        <c:idx val="389"/>
        <c:spPr>
          <a:solidFill>
            <a:schemeClr val="accent1"/>
          </a:solidFill>
          <a:ln w="19050">
            <a:solidFill>
              <a:schemeClr val="lt1"/>
            </a:solidFill>
          </a:ln>
          <a:effectLst/>
        </c:spPr>
      </c:pivotFmt>
      <c:pivotFmt>
        <c:idx val="390"/>
        <c:spPr>
          <a:solidFill>
            <a:schemeClr val="accent1"/>
          </a:solidFill>
          <a:ln w="19050">
            <a:solidFill>
              <a:schemeClr val="lt1"/>
            </a:solidFill>
          </a:ln>
          <a:effectLst/>
        </c:spPr>
      </c:pivotFmt>
      <c:pivotFmt>
        <c:idx val="391"/>
        <c:spPr>
          <a:solidFill>
            <a:schemeClr val="accent1"/>
          </a:solidFill>
          <a:ln w="19050">
            <a:solidFill>
              <a:schemeClr val="lt1"/>
            </a:solidFill>
          </a:ln>
          <a:effectLst/>
        </c:spPr>
      </c:pivotFmt>
      <c:pivotFmt>
        <c:idx val="392"/>
        <c:spPr>
          <a:solidFill>
            <a:schemeClr val="accent1"/>
          </a:solidFill>
          <a:ln w="19050">
            <a:solidFill>
              <a:schemeClr val="lt1"/>
            </a:solidFill>
          </a:ln>
          <a:effectLst/>
        </c:spPr>
      </c:pivotFmt>
      <c:pivotFmt>
        <c:idx val="393"/>
        <c:spPr>
          <a:solidFill>
            <a:schemeClr val="accent1"/>
          </a:solidFill>
          <a:ln w="19050">
            <a:solidFill>
              <a:schemeClr val="lt1"/>
            </a:solidFill>
          </a:ln>
          <a:effectLst/>
        </c:spPr>
      </c:pivotFmt>
      <c:pivotFmt>
        <c:idx val="394"/>
        <c:spPr>
          <a:solidFill>
            <a:schemeClr val="accent1"/>
          </a:solidFill>
          <a:ln w="19050">
            <a:solidFill>
              <a:schemeClr val="lt1"/>
            </a:solidFill>
          </a:ln>
          <a:effectLst/>
        </c:spPr>
      </c:pivotFmt>
      <c:pivotFmt>
        <c:idx val="395"/>
        <c:spPr>
          <a:solidFill>
            <a:schemeClr val="accent1"/>
          </a:solidFill>
          <a:ln w="19050">
            <a:solidFill>
              <a:schemeClr val="lt1"/>
            </a:solidFill>
          </a:ln>
          <a:effectLst/>
        </c:spPr>
      </c:pivotFmt>
      <c:pivotFmt>
        <c:idx val="396"/>
        <c:spPr>
          <a:solidFill>
            <a:schemeClr val="accent1"/>
          </a:solidFill>
          <a:ln w="19050">
            <a:solidFill>
              <a:schemeClr val="lt1"/>
            </a:solidFill>
          </a:ln>
          <a:effectLst/>
        </c:spPr>
      </c:pivotFmt>
      <c:pivotFmt>
        <c:idx val="397"/>
        <c:spPr>
          <a:solidFill>
            <a:schemeClr val="accent1"/>
          </a:solidFill>
          <a:ln w="19050">
            <a:solidFill>
              <a:schemeClr val="lt1"/>
            </a:solidFill>
          </a:ln>
          <a:effectLst/>
        </c:spPr>
      </c:pivotFmt>
      <c:pivotFmt>
        <c:idx val="398"/>
        <c:spPr>
          <a:solidFill>
            <a:schemeClr val="accent1"/>
          </a:solidFill>
          <a:ln w="19050">
            <a:solidFill>
              <a:schemeClr val="lt1"/>
            </a:solidFill>
          </a:ln>
          <a:effectLst/>
        </c:spPr>
      </c:pivotFmt>
      <c:pivotFmt>
        <c:idx val="399"/>
        <c:spPr>
          <a:solidFill>
            <a:schemeClr val="accent1"/>
          </a:solidFill>
          <a:ln w="19050">
            <a:solidFill>
              <a:schemeClr val="lt1"/>
            </a:solidFill>
          </a:ln>
          <a:effectLst/>
        </c:spPr>
      </c:pivotFmt>
      <c:pivotFmt>
        <c:idx val="400"/>
        <c:spPr>
          <a:solidFill>
            <a:schemeClr val="accent1"/>
          </a:solidFill>
          <a:ln w="19050">
            <a:solidFill>
              <a:schemeClr val="lt1"/>
            </a:solidFill>
          </a:ln>
          <a:effectLst/>
        </c:spPr>
      </c:pivotFmt>
      <c:pivotFmt>
        <c:idx val="401"/>
        <c:spPr>
          <a:solidFill>
            <a:schemeClr val="accent1"/>
          </a:solidFill>
          <a:ln w="19050">
            <a:solidFill>
              <a:schemeClr val="lt1"/>
            </a:solidFill>
          </a:ln>
          <a:effectLst/>
        </c:spPr>
      </c:pivotFmt>
      <c:pivotFmt>
        <c:idx val="402"/>
        <c:spPr>
          <a:solidFill>
            <a:schemeClr val="accent1"/>
          </a:solidFill>
          <a:ln w="19050">
            <a:solidFill>
              <a:schemeClr val="lt1"/>
            </a:solidFill>
          </a:ln>
          <a:effectLst/>
        </c:spPr>
      </c:pivotFmt>
      <c:pivotFmt>
        <c:idx val="403"/>
        <c:spPr>
          <a:solidFill>
            <a:schemeClr val="accent1"/>
          </a:solidFill>
          <a:ln w="19050">
            <a:solidFill>
              <a:schemeClr val="lt1"/>
            </a:solidFill>
          </a:ln>
          <a:effectLst/>
        </c:spPr>
      </c:pivotFmt>
      <c:pivotFmt>
        <c:idx val="404"/>
        <c:spPr>
          <a:solidFill>
            <a:schemeClr val="accent1"/>
          </a:solidFill>
          <a:ln w="19050">
            <a:solidFill>
              <a:schemeClr val="lt1"/>
            </a:solidFill>
          </a:ln>
          <a:effectLst/>
        </c:spPr>
      </c:pivotFmt>
      <c:pivotFmt>
        <c:idx val="405"/>
        <c:spPr>
          <a:solidFill>
            <a:schemeClr val="accent1"/>
          </a:solidFill>
          <a:ln w="19050">
            <a:solidFill>
              <a:schemeClr val="lt1"/>
            </a:solidFill>
          </a:ln>
          <a:effectLst/>
        </c:spPr>
      </c:pivotFmt>
      <c:pivotFmt>
        <c:idx val="406"/>
        <c:spPr>
          <a:solidFill>
            <a:schemeClr val="accent1"/>
          </a:solidFill>
          <a:ln w="19050">
            <a:solidFill>
              <a:schemeClr val="lt1"/>
            </a:solidFill>
          </a:ln>
          <a:effectLst/>
        </c:spPr>
      </c:pivotFmt>
      <c:pivotFmt>
        <c:idx val="407"/>
        <c:spPr>
          <a:solidFill>
            <a:schemeClr val="accent1"/>
          </a:solidFill>
          <a:ln w="19050">
            <a:solidFill>
              <a:schemeClr val="lt1"/>
            </a:solidFill>
          </a:ln>
          <a:effectLst/>
        </c:spPr>
      </c:pivotFmt>
      <c:pivotFmt>
        <c:idx val="408"/>
        <c:spPr>
          <a:solidFill>
            <a:schemeClr val="accent1"/>
          </a:solidFill>
          <a:ln w="19050">
            <a:solidFill>
              <a:schemeClr val="lt1"/>
            </a:solidFill>
          </a:ln>
          <a:effectLst/>
        </c:spPr>
      </c:pivotFmt>
      <c:pivotFmt>
        <c:idx val="409"/>
        <c:spPr>
          <a:solidFill>
            <a:schemeClr val="accent1"/>
          </a:solidFill>
          <a:ln w="19050">
            <a:solidFill>
              <a:schemeClr val="lt1"/>
            </a:solidFill>
          </a:ln>
          <a:effectLst/>
        </c:spPr>
      </c:pivotFmt>
      <c:pivotFmt>
        <c:idx val="410"/>
        <c:spPr>
          <a:solidFill>
            <a:schemeClr val="accent1"/>
          </a:solidFill>
          <a:ln w="19050">
            <a:solidFill>
              <a:schemeClr val="lt1"/>
            </a:solidFill>
          </a:ln>
          <a:effectLst/>
        </c:spPr>
      </c:pivotFmt>
      <c:pivotFmt>
        <c:idx val="411"/>
        <c:spPr>
          <a:solidFill>
            <a:schemeClr val="accent1"/>
          </a:solidFill>
          <a:ln w="19050">
            <a:solidFill>
              <a:schemeClr val="lt1"/>
            </a:solidFill>
          </a:ln>
          <a:effectLst/>
        </c:spPr>
      </c:pivotFmt>
      <c:pivotFmt>
        <c:idx val="412"/>
        <c:spPr>
          <a:solidFill>
            <a:schemeClr val="accent1"/>
          </a:solidFill>
          <a:ln w="19050">
            <a:solidFill>
              <a:schemeClr val="lt1"/>
            </a:solidFill>
          </a:ln>
          <a:effectLst/>
        </c:spPr>
      </c:pivotFmt>
      <c:pivotFmt>
        <c:idx val="413"/>
        <c:spPr>
          <a:solidFill>
            <a:schemeClr val="accent1"/>
          </a:solidFill>
          <a:ln w="19050">
            <a:solidFill>
              <a:schemeClr val="lt1"/>
            </a:solidFill>
          </a:ln>
          <a:effectLst/>
        </c:spPr>
      </c:pivotFmt>
      <c:pivotFmt>
        <c:idx val="414"/>
        <c:spPr>
          <a:solidFill>
            <a:schemeClr val="accent1"/>
          </a:solidFill>
          <a:ln w="19050">
            <a:solidFill>
              <a:schemeClr val="lt1"/>
            </a:solidFill>
          </a:ln>
          <a:effectLst/>
        </c:spPr>
      </c:pivotFmt>
      <c:pivotFmt>
        <c:idx val="415"/>
        <c:spPr>
          <a:solidFill>
            <a:schemeClr val="accent1"/>
          </a:solidFill>
          <a:ln w="19050">
            <a:solidFill>
              <a:schemeClr val="lt1"/>
            </a:solidFill>
          </a:ln>
          <a:effectLst/>
        </c:spPr>
      </c:pivotFmt>
      <c:pivotFmt>
        <c:idx val="416"/>
        <c:spPr>
          <a:solidFill>
            <a:schemeClr val="accent1"/>
          </a:solidFill>
          <a:ln w="19050">
            <a:solidFill>
              <a:schemeClr val="lt1"/>
            </a:solidFill>
          </a:ln>
          <a:effectLst/>
        </c:spPr>
      </c:pivotFmt>
      <c:pivotFmt>
        <c:idx val="417"/>
        <c:spPr>
          <a:solidFill>
            <a:schemeClr val="accent1"/>
          </a:solidFill>
          <a:ln w="19050">
            <a:solidFill>
              <a:schemeClr val="lt1"/>
            </a:solidFill>
          </a:ln>
          <a:effectLst/>
        </c:spPr>
      </c:pivotFmt>
      <c:pivotFmt>
        <c:idx val="418"/>
        <c:spPr>
          <a:solidFill>
            <a:schemeClr val="accent1"/>
          </a:solidFill>
          <a:ln w="19050">
            <a:solidFill>
              <a:schemeClr val="lt1"/>
            </a:solidFill>
          </a:ln>
          <a:effectLst/>
        </c:spPr>
      </c:pivotFmt>
      <c:pivotFmt>
        <c:idx val="419"/>
        <c:spPr>
          <a:solidFill>
            <a:schemeClr val="accent1"/>
          </a:solidFill>
          <a:ln w="19050">
            <a:solidFill>
              <a:schemeClr val="lt1"/>
            </a:solidFill>
          </a:ln>
          <a:effectLst/>
        </c:spPr>
      </c:pivotFmt>
      <c:pivotFmt>
        <c:idx val="420"/>
        <c:spPr>
          <a:solidFill>
            <a:schemeClr val="accent1"/>
          </a:solidFill>
          <a:ln w="19050">
            <a:solidFill>
              <a:schemeClr val="lt1"/>
            </a:solidFill>
          </a:ln>
          <a:effectLst/>
        </c:spPr>
      </c:pivotFmt>
      <c:pivotFmt>
        <c:idx val="421"/>
        <c:spPr>
          <a:solidFill>
            <a:schemeClr val="accent1"/>
          </a:solidFill>
          <a:ln w="19050">
            <a:solidFill>
              <a:schemeClr val="lt1"/>
            </a:solidFill>
          </a:ln>
          <a:effectLst/>
        </c:spPr>
      </c:pivotFmt>
      <c:pivotFmt>
        <c:idx val="422"/>
        <c:spPr>
          <a:solidFill>
            <a:schemeClr val="accent1"/>
          </a:solidFill>
          <a:ln w="19050">
            <a:solidFill>
              <a:schemeClr val="lt1"/>
            </a:solidFill>
          </a:ln>
          <a:effectLst/>
        </c:spPr>
      </c:pivotFmt>
      <c:pivotFmt>
        <c:idx val="423"/>
        <c:spPr>
          <a:solidFill>
            <a:schemeClr val="accent1"/>
          </a:solidFill>
          <a:ln w="19050">
            <a:solidFill>
              <a:schemeClr val="lt1"/>
            </a:solidFill>
          </a:ln>
          <a:effectLst/>
        </c:spPr>
      </c:pivotFmt>
      <c:pivotFmt>
        <c:idx val="424"/>
        <c:spPr>
          <a:solidFill>
            <a:schemeClr val="accent1"/>
          </a:solidFill>
          <a:ln w="19050">
            <a:solidFill>
              <a:schemeClr val="lt1"/>
            </a:solidFill>
          </a:ln>
          <a:effectLst/>
        </c:spPr>
      </c:pivotFmt>
      <c:pivotFmt>
        <c:idx val="425"/>
        <c:spPr>
          <a:solidFill>
            <a:schemeClr val="accent1"/>
          </a:solidFill>
          <a:ln w="19050">
            <a:solidFill>
              <a:schemeClr val="lt1"/>
            </a:solidFill>
          </a:ln>
          <a:effectLst/>
        </c:spPr>
      </c:pivotFmt>
      <c:pivotFmt>
        <c:idx val="426"/>
        <c:spPr>
          <a:solidFill>
            <a:schemeClr val="accent1"/>
          </a:solidFill>
          <a:ln w="19050">
            <a:solidFill>
              <a:schemeClr val="lt1"/>
            </a:solidFill>
          </a:ln>
          <a:effectLst/>
        </c:spPr>
      </c:pivotFmt>
      <c:pivotFmt>
        <c:idx val="427"/>
        <c:spPr>
          <a:solidFill>
            <a:schemeClr val="accent1"/>
          </a:solidFill>
          <a:ln w="19050">
            <a:solidFill>
              <a:schemeClr val="lt1"/>
            </a:solidFill>
          </a:ln>
          <a:effectLst/>
        </c:spPr>
      </c:pivotFmt>
      <c:pivotFmt>
        <c:idx val="428"/>
        <c:spPr>
          <a:solidFill>
            <a:schemeClr val="accent1"/>
          </a:solidFill>
          <a:ln w="19050">
            <a:solidFill>
              <a:schemeClr val="lt1"/>
            </a:solidFill>
          </a:ln>
          <a:effectLst/>
        </c:spPr>
      </c:pivotFmt>
      <c:pivotFmt>
        <c:idx val="429"/>
        <c:spPr>
          <a:solidFill>
            <a:schemeClr val="accent1"/>
          </a:solidFill>
          <a:ln w="19050">
            <a:solidFill>
              <a:schemeClr val="lt1"/>
            </a:solidFill>
          </a:ln>
          <a:effectLst/>
        </c:spPr>
      </c:pivotFmt>
      <c:pivotFmt>
        <c:idx val="430"/>
        <c:spPr>
          <a:solidFill>
            <a:schemeClr val="accent1"/>
          </a:solidFill>
          <a:ln w="19050">
            <a:solidFill>
              <a:schemeClr val="lt1"/>
            </a:solidFill>
          </a:ln>
          <a:effectLst/>
        </c:spPr>
      </c:pivotFmt>
      <c:pivotFmt>
        <c:idx val="431"/>
        <c:spPr>
          <a:solidFill>
            <a:schemeClr val="accent1"/>
          </a:solidFill>
          <a:ln w="19050">
            <a:solidFill>
              <a:schemeClr val="lt1"/>
            </a:solidFill>
          </a:ln>
          <a:effectLst/>
        </c:spPr>
      </c:pivotFmt>
      <c:pivotFmt>
        <c:idx val="432"/>
        <c:spPr>
          <a:solidFill>
            <a:schemeClr val="accent1"/>
          </a:solidFill>
          <a:ln w="19050">
            <a:solidFill>
              <a:schemeClr val="lt1"/>
            </a:solidFill>
          </a:ln>
          <a:effectLst/>
        </c:spPr>
      </c:pivotFmt>
      <c:pivotFmt>
        <c:idx val="433"/>
        <c:spPr>
          <a:solidFill>
            <a:schemeClr val="accent1"/>
          </a:solidFill>
          <a:ln w="19050">
            <a:solidFill>
              <a:schemeClr val="lt1"/>
            </a:solidFill>
          </a:ln>
          <a:effectLst/>
        </c:spPr>
      </c:pivotFmt>
      <c:pivotFmt>
        <c:idx val="434"/>
        <c:spPr>
          <a:solidFill>
            <a:schemeClr val="accent1"/>
          </a:solidFill>
          <a:ln w="19050">
            <a:solidFill>
              <a:schemeClr val="lt1"/>
            </a:solidFill>
          </a:ln>
          <a:effectLst/>
        </c:spPr>
      </c:pivotFmt>
      <c:pivotFmt>
        <c:idx val="435"/>
        <c:spPr>
          <a:solidFill>
            <a:schemeClr val="accent1"/>
          </a:solidFill>
          <a:ln w="19050">
            <a:solidFill>
              <a:schemeClr val="lt1"/>
            </a:solidFill>
          </a:ln>
          <a:effectLst/>
        </c:spPr>
      </c:pivotFmt>
      <c:pivotFmt>
        <c:idx val="436"/>
        <c:spPr>
          <a:solidFill>
            <a:schemeClr val="accent1"/>
          </a:solidFill>
          <a:ln w="19050">
            <a:solidFill>
              <a:schemeClr val="lt1"/>
            </a:solidFill>
          </a:ln>
          <a:effectLst/>
        </c:spPr>
      </c:pivotFmt>
      <c:pivotFmt>
        <c:idx val="437"/>
        <c:spPr>
          <a:solidFill>
            <a:schemeClr val="accent1"/>
          </a:solidFill>
          <a:ln w="19050">
            <a:solidFill>
              <a:schemeClr val="lt1"/>
            </a:solidFill>
          </a:ln>
          <a:effectLst/>
        </c:spPr>
      </c:pivotFmt>
      <c:pivotFmt>
        <c:idx val="438"/>
        <c:spPr>
          <a:solidFill>
            <a:schemeClr val="accent1"/>
          </a:solidFill>
          <a:ln w="19050">
            <a:solidFill>
              <a:schemeClr val="lt1"/>
            </a:solidFill>
          </a:ln>
          <a:effectLst/>
        </c:spPr>
      </c:pivotFmt>
      <c:pivotFmt>
        <c:idx val="439"/>
        <c:spPr>
          <a:solidFill>
            <a:schemeClr val="accent1"/>
          </a:solidFill>
          <a:ln w="19050">
            <a:solidFill>
              <a:schemeClr val="lt1"/>
            </a:solidFill>
          </a:ln>
          <a:effectLst/>
        </c:spPr>
      </c:pivotFmt>
      <c:pivotFmt>
        <c:idx val="440"/>
        <c:spPr>
          <a:solidFill>
            <a:schemeClr val="accent1"/>
          </a:solidFill>
          <a:ln w="19050">
            <a:solidFill>
              <a:schemeClr val="lt1"/>
            </a:solidFill>
          </a:ln>
          <a:effectLst/>
        </c:spPr>
      </c:pivotFmt>
      <c:pivotFmt>
        <c:idx val="441"/>
        <c:spPr>
          <a:solidFill>
            <a:schemeClr val="accent1"/>
          </a:solidFill>
          <a:ln w="19050">
            <a:solidFill>
              <a:schemeClr val="lt1"/>
            </a:solidFill>
          </a:ln>
          <a:effectLst/>
        </c:spPr>
      </c:pivotFmt>
      <c:pivotFmt>
        <c:idx val="442"/>
        <c:spPr>
          <a:solidFill>
            <a:schemeClr val="accent1"/>
          </a:solidFill>
          <a:ln w="19050">
            <a:solidFill>
              <a:schemeClr val="lt1"/>
            </a:solidFill>
          </a:ln>
          <a:effectLst/>
        </c:spPr>
      </c:pivotFmt>
      <c:pivotFmt>
        <c:idx val="443"/>
        <c:spPr>
          <a:solidFill>
            <a:schemeClr val="accent1"/>
          </a:solidFill>
          <a:ln w="19050">
            <a:solidFill>
              <a:schemeClr val="lt1"/>
            </a:solidFill>
          </a:ln>
          <a:effectLst/>
        </c:spPr>
      </c:pivotFmt>
      <c:pivotFmt>
        <c:idx val="444"/>
        <c:spPr>
          <a:solidFill>
            <a:schemeClr val="accent1"/>
          </a:solidFill>
          <a:ln w="19050">
            <a:solidFill>
              <a:schemeClr val="lt1"/>
            </a:solidFill>
          </a:ln>
          <a:effectLst/>
        </c:spPr>
      </c:pivotFmt>
      <c:pivotFmt>
        <c:idx val="445"/>
        <c:spPr>
          <a:solidFill>
            <a:schemeClr val="accent1"/>
          </a:solidFill>
          <a:ln w="19050">
            <a:solidFill>
              <a:schemeClr val="lt1"/>
            </a:solidFill>
          </a:ln>
          <a:effectLst/>
        </c:spPr>
      </c:pivotFmt>
      <c:pivotFmt>
        <c:idx val="446"/>
        <c:spPr>
          <a:solidFill>
            <a:schemeClr val="accent1"/>
          </a:solidFill>
          <a:ln w="19050">
            <a:solidFill>
              <a:schemeClr val="lt1"/>
            </a:solidFill>
          </a:ln>
          <a:effectLst/>
        </c:spPr>
      </c:pivotFmt>
      <c:pivotFmt>
        <c:idx val="447"/>
        <c:spPr>
          <a:solidFill>
            <a:schemeClr val="accent1"/>
          </a:solidFill>
          <a:ln w="19050">
            <a:solidFill>
              <a:schemeClr val="lt1"/>
            </a:solidFill>
          </a:ln>
          <a:effectLst/>
        </c:spPr>
      </c:pivotFmt>
      <c:pivotFmt>
        <c:idx val="448"/>
        <c:spPr>
          <a:solidFill>
            <a:schemeClr val="accent1"/>
          </a:solidFill>
          <a:ln w="19050">
            <a:solidFill>
              <a:schemeClr val="lt1"/>
            </a:solidFill>
          </a:ln>
          <a:effectLst/>
        </c:spPr>
      </c:pivotFmt>
      <c:pivotFmt>
        <c:idx val="449"/>
        <c:spPr>
          <a:solidFill>
            <a:schemeClr val="accent1"/>
          </a:solidFill>
          <a:ln w="19050">
            <a:solidFill>
              <a:schemeClr val="lt1"/>
            </a:solidFill>
          </a:ln>
          <a:effectLst/>
        </c:spPr>
      </c:pivotFmt>
      <c:pivotFmt>
        <c:idx val="45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1"/>
        <c:spPr>
          <a:solidFill>
            <a:schemeClr val="accent1"/>
          </a:solidFill>
          <a:ln w="19050">
            <a:solidFill>
              <a:schemeClr val="lt1"/>
            </a:solidFill>
          </a:ln>
          <a:effectLst/>
        </c:spPr>
      </c:pivotFmt>
      <c:pivotFmt>
        <c:idx val="452"/>
        <c:spPr>
          <a:solidFill>
            <a:schemeClr val="accent1"/>
          </a:solidFill>
          <a:ln w="19050">
            <a:solidFill>
              <a:schemeClr val="lt1"/>
            </a:solidFill>
          </a:ln>
          <a:effectLst/>
        </c:spPr>
      </c:pivotFmt>
      <c:pivotFmt>
        <c:idx val="453"/>
        <c:spPr>
          <a:solidFill>
            <a:schemeClr val="accent1"/>
          </a:solidFill>
          <a:ln w="19050">
            <a:solidFill>
              <a:schemeClr val="lt1"/>
            </a:solidFill>
          </a:ln>
          <a:effectLst/>
        </c:spPr>
      </c:pivotFmt>
      <c:pivotFmt>
        <c:idx val="454"/>
        <c:spPr>
          <a:solidFill>
            <a:schemeClr val="accent1"/>
          </a:solidFill>
          <a:ln w="19050">
            <a:solidFill>
              <a:schemeClr val="lt1"/>
            </a:solidFill>
          </a:ln>
          <a:effectLst/>
        </c:spPr>
      </c:pivotFmt>
      <c:pivotFmt>
        <c:idx val="455"/>
        <c:spPr>
          <a:solidFill>
            <a:schemeClr val="accent1"/>
          </a:solidFill>
          <a:ln w="19050">
            <a:solidFill>
              <a:schemeClr val="lt1"/>
            </a:solidFill>
          </a:ln>
          <a:effectLst/>
        </c:spPr>
      </c:pivotFmt>
      <c:pivotFmt>
        <c:idx val="456"/>
        <c:spPr>
          <a:solidFill>
            <a:schemeClr val="accent1"/>
          </a:solidFill>
          <a:ln w="19050">
            <a:solidFill>
              <a:schemeClr val="lt1"/>
            </a:solidFill>
          </a:ln>
          <a:effectLst/>
        </c:spPr>
      </c:pivotFmt>
      <c:pivotFmt>
        <c:idx val="457"/>
        <c:spPr>
          <a:solidFill>
            <a:schemeClr val="accent1"/>
          </a:solidFill>
          <a:ln w="19050">
            <a:solidFill>
              <a:schemeClr val="lt1"/>
            </a:solidFill>
          </a:ln>
          <a:effectLst/>
        </c:spPr>
      </c:pivotFmt>
      <c:pivotFmt>
        <c:idx val="458"/>
        <c:spPr>
          <a:solidFill>
            <a:schemeClr val="accent1"/>
          </a:solidFill>
          <a:ln w="19050">
            <a:solidFill>
              <a:schemeClr val="lt1"/>
            </a:solidFill>
          </a:ln>
          <a:effectLst/>
        </c:spPr>
      </c:pivotFmt>
      <c:pivotFmt>
        <c:idx val="459"/>
        <c:spPr>
          <a:solidFill>
            <a:schemeClr val="accent1"/>
          </a:solidFill>
          <a:ln w="19050">
            <a:solidFill>
              <a:schemeClr val="lt1"/>
            </a:solidFill>
          </a:ln>
          <a:effectLst/>
        </c:spPr>
      </c:pivotFmt>
      <c:pivotFmt>
        <c:idx val="460"/>
        <c:spPr>
          <a:solidFill>
            <a:schemeClr val="accent1"/>
          </a:solidFill>
          <a:ln w="19050">
            <a:solidFill>
              <a:schemeClr val="lt1"/>
            </a:solidFill>
          </a:ln>
          <a:effectLst/>
        </c:spPr>
      </c:pivotFmt>
      <c:pivotFmt>
        <c:idx val="461"/>
        <c:spPr>
          <a:solidFill>
            <a:schemeClr val="accent1"/>
          </a:solidFill>
          <a:ln w="19050">
            <a:solidFill>
              <a:schemeClr val="lt1"/>
            </a:solidFill>
          </a:ln>
          <a:effectLst/>
        </c:spPr>
      </c:pivotFmt>
      <c:pivotFmt>
        <c:idx val="462"/>
        <c:spPr>
          <a:solidFill>
            <a:schemeClr val="accent1"/>
          </a:solidFill>
          <a:ln w="19050">
            <a:solidFill>
              <a:schemeClr val="lt1"/>
            </a:solidFill>
          </a:ln>
          <a:effectLst/>
        </c:spPr>
      </c:pivotFmt>
      <c:pivotFmt>
        <c:idx val="463"/>
        <c:spPr>
          <a:solidFill>
            <a:schemeClr val="accent1"/>
          </a:solidFill>
          <a:ln w="19050">
            <a:solidFill>
              <a:schemeClr val="lt1"/>
            </a:solidFill>
          </a:ln>
          <a:effectLst/>
        </c:spPr>
      </c:pivotFmt>
      <c:pivotFmt>
        <c:idx val="464"/>
        <c:spPr>
          <a:solidFill>
            <a:schemeClr val="accent1"/>
          </a:solidFill>
          <a:ln w="19050">
            <a:solidFill>
              <a:schemeClr val="lt1"/>
            </a:solidFill>
          </a:ln>
          <a:effectLst/>
        </c:spPr>
      </c:pivotFmt>
      <c:pivotFmt>
        <c:idx val="465"/>
        <c:spPr>
          <a:solidFill>
            <a:schemeClr val="accent1"/>
          </a:solidFill>
          <a:ln w="19050">
            <a:solidFill>
              <a:schemeClr val="lt1"/>
            </a:solidFill>
          </a:ln>
          <a:effectLst/>
        </c:spPr>
      </c:pivotFmt>
      <c:pivotFmt>
        <c:idx val="466"/>
        <c:spPr>
          <a:solidFill>
            <a:schemeClr val="accent1"/>
          </a:solidFill>
          <a:ln w="19050">
            <a:solidFill>
              <a:schemeClr val="lt1"/>
            </a:solidFill>
          </a:ln>
          <a:effectLst/>
        </c:spPr>
      </c:pivotFmt>
      <c:pivotFmt>
        <c:idx val="467"/>
        <c:spPr>
          <a:solidFill>
            <a:schemeClr val="accent1"/>
          </a:solidFill>
          <a:ln w="19050">
            <a:solidFill>
              <a:schemeClr val="lt1"/>
            </a:solidFill>
          </a:ln>
          <a:effectLst/>
        </c:spPr>
      </c:pivotFmt>
      <c:pivotFmt>
        <c:idx val="468"/>
        <c:spPr>
          <a:solidFill>
            <a:schemeClr val="accent1"/>
          </a:solidFill>
          <a:ln w="19050">
            <a:solidFill>
              <a:schemeClr val="lt1"/>
            </a:solidFill>
          </a:ln>
          <a:effectLst/>
        </c:spPr>
      </c:pivotFmt>
      <c:pivotFmt>
        <c:idx val="469"/>
        <c:spPr>
          <a:solidFill>
            <a:schemeClr val="accent1"/>
          </a:solidFill>
          <a:ln w="19050">
            <a:solidFill>
              <a:schemeClr val="lt1"/>
            </a:solidFill>
          </a:ln>
          <a:effectLst/>
        </c:spPr>
      </c:pivotFmt>
      <c:pivotFmt>
        <c:idx val="470"/>
        <c:spPr>
          <a:solidFill>
            <a:schemeClr val="accent1"/>
          </a:solidFill>
          <a:ln w="19050">
            <a:solidFill>
              <a:schemeClr val="lt1"/>
            </a:solidFill>
          </a:ln>
          <a:effectLst/>
        </c:spPr>
      </c:pivotFmt>
      <c:pivotFmt>
        <c:idx val="471"/>
        <c:spPr>
          <a:solidFill>
            <a:schemeClr val="accent1"/>
          </a:solidFill>
          <a:ln w="19050">
            <a:solidFill>
              <a:schemeClr val="lt1"/>
            </a:solidFill>
          </a:ln>
          <a:effectLst/>
        </c:spPr>
      </c:pivotFmt>
      <c:pivotFmt>
        <c:idx val="472"/>
        <c:spPr>
          <a:solidFill>
            <a:schemeClr val="accent1"/>
          </a:solidFill>
          <a:ln w="19050">
            <a:solidFill>
              <a:schemeClr val="lt1"/>
            </a:solidFill>
          </a:ln>
          <a:effectLst/>
        </c:spPr>
      </c:pivotFmt>
      <c:pivotFmt>
        <c:idx val="473"/>
        <c:spPr>
          <a:solidFill>
            <a:schemeClr val="accent1"/>
          </a:solidFill>
          <a:ln w="19050">
            <a:solidFill>
              <a:schemeClr val="lt1"/>
            </a:solidFill>
          </a:ln>
          <a:effectLst/>
        </c:spPr>
      </c:pivotFmt>
      <c:pivotFmt>
        <c:idx val="474"/>
        <c:spPr>
          <a:solidFill>
            <a:schemeClr val="accent1"/>
          </a:solidFill>
          <a:ln w="19050">
            <a:solidFill>
              <a:schemeClr val="lt1"/>
            </a:solidFill>
          </a:ln>
          <a:effectLst/>
        </c:spPr>
      </c:pivotFmt>
      <c:pivotFmt>
        <c:idx val="475"/>
        <c:spPr>
          <a:solidFill>
            <a:schemeClr val="accent1"/>
          </a:solidFill>
          <a:ln w="19050">
            <a:solidFill>
              <a:schemeClr val="lt1"/>
            </a:solidFill>
          </a:ln>
          <a:effectLst/>
        </c:spPr>
      </c:pivotFmt>
      <c:pivotFmt>
        <c:idx val="476"/>
        <c:spPr>
          <a:solidFill>
            <a:schemeClr val="accent1"/>
          </a:solidFill>
          <a:ln w="19050">
            <a:solidFill>
              <a:schemeClr val="lt1"/>
            </a:solidFill>
          </a:ln>
          <a:effectLst/>
        </c:spPr>
      </c:pivotFmt>
      <c:pivotFmt>
        <c:idx val="477"/>
        <c:spPr>
          <a:solidFill>
            <a:schemeClr val="accent1"/>
          </a:solidFill>
          <a:ln w="19050">
            <a:solidFill>
              <a:schemeClr val="lt1"/>
            </a:solidFill>
          </a:ln>
          <a:effectLst/>
        </c:spPr>
      </c:pivotFmt>
      <c:pivotFmt>
        <c:idx val="478"/>
        <c:spPr>
          <a:solidFill>
            <a:schemeClr val="accent1"/>
          </a:solidFill>
          <a:ln w="19050">
            <a:solidFill>
              <a:schemeClr val="lt1"/>
            </a:solidFill>
          </a:ln>
          <a:effectLst/>
        </c:spPr>
      </c:pivotFmt>
      <c:pivotFmt>
        <c:idx val="479"/>
        <c:spPr>
          <a:solidFill>
            <a:schemeClr val="accent1"/>
          </a:solidFill>
          <a:ln w="19050">
            <a:solidFill>
              <a:schemeClr val="lt1"/>
            </a:solidFill>
          </a:ln>
          <a:effectLst/>
        </c:spPr>
      </c:pivotFmt>
      <c:pivotFmt>
        <c:idx val="480"/>
        <c:spPr>
          <a:solidFill>
            <a:schemeClr val="accent1"/>
          </a:solidFill>
          <a:ln w="19050">
            <a:solidFill>
              <a:schemeClr val="lt1"/>
            </a:solidFill>
          </a:ln>
          <a:effectLst/>
        </c:spPr>
      </c:pivotFmt>
      <c:pivotFmt>
        <c:idx val="481"/>
        <c:spPr>
          <a:solidFill>
            <a:schemeClr val="accent1"/>
          </a:solidFill>
          <a:ln w="19050">
            <a:solidFill>
              <a:schemeClr val="lt1"/>
            </a:solidFill>
          </a:ln>
          <a:effectLst/>
        </c:spPr>
      </c:pivotFmt>
      <c:pivotFmt>
        <c:idx val="482"/>
        <c:spPr>
          <a:solidFill>
            <a:schemeClr val="accent1"/>
          </a:solidFill>
          <a:ln w="19050">
            <a:solidFill>
              <a:schemeClr val="lt1"/>
            </a:solidFill>
          </a:ln>
          <a:effectLst/>
        </c:spPr>
      </c:pivotFmt>
      <c:pivotFmt>
        <c:idx val="483"/>
        <c:spPr>
          <a:solidFill>
            <a:schemeClr val="accent1"/>
          </a:solidFill>
          <a:ln w="19050">
            <a:solidFill>
              <a:schemeClr val="lt1"/>
            </a:solidFill>
          </a:ln>
          <a:effectLst/>
        </c:spPr>
      </c:pivotFmt>
      <c:pivotFmt>
        <c:idx val="484"/>
        <c:spPr>
          <a:solidFill>
            <a:schemeClr val="accent1"/>
          </a:solidFill>
          <a:ln w="19050">
            <a:solidFill>
              <a:schemeClr val="lt1"/>
            </a:solidFill>
          </a:ln>
          <a:effectLst/>
        </c:spPr>
      </c:pivotFmt>
      <c:pivotFmt>
        <c:idx val="485"/>
        <c:spPr>
          <a:solidFill>
            <a:schemeClr val="accent1"/>
          </a:solidFill>
          <a:ln w="19050">
            <a:solidFill>
              <a:schemeClr val="lt1"/>
            </a:solidFill>
          </a:ln>
          <a:effectLst/>
        </c:spPr>
      </c:pivotFmt>
      <c:pivotFmt>
        <c:idx val="486"/>
        <c:spPr>
          <a:solidFill>
            <a:schemeClr val="accent1"/>
          </a:solidFill>
          <a:ln w="19050">
            <a:solidFill>
              <a:schemeClr val="lt1"/>
            </a:solidFill>
          </a:ln>
          <a:effectLst/>
        </c:spPr>
      </c:pivotFmt>
      <c:pivotFmt>
        <c:idx val="487"/>
        <c:spPr>
          <a:solidFill>
            <a:schemeClr val="accent1"/>
          </a:solidFill>
          <a:ln w="19050">
            <a:solidFill>
              <a:schemeClr val="lt1"/>
            </a:solidFill>
          </a:ln>
          <a:effectLst/>
        </c:spPr>
      </c:pivotFmt>
      <c:pivotFmt>
        <c:idx val="488"/>
        <c:spPr>
          <a:solidFill>
            <a:schemeClr val="accent1"/>
          </a:solidFill>
          <a:ln w="19050">
            <a:solidFill>
              <a:schemeClr val="lt1"/>
            </a:solidFill>
          </a:ln>
          <a:effectLst/>
        </c:spPr>
      </c:pivotFmt>
      <c:pivotFmt>
        <c:idx val="489"/>
        <c:spPr>
          <a:solidFill>
            <a:schemeClr val="accent1"/>
          </a:solidFill>
          <a:ln w="19050">
            <a:solidFill>
              <a:schemeClr val="lt1"/>
            </a:solidFill>
          </a:ln>
          <a:effectLst/>
        </c:spPr>
      </c:pivotFmt>
      <c:pivotFmt>
        <c:idx val="490"/>
        <c:spPr>
          <a:solidFill>
            <a:schemeClr val="accent1"/>
          </a:solidFill>
          <a:ln w="19050">
            <a:solidFill>
              <a:schemeClr val="lt1"/>
            </a:solidFill>
          </a:ln>
          <a:effectLst/>
        </c:spPr>
      </c:pivotFmt>
      <c:pivotFmt>
        <c:idx val="491"/>
        <c:spPr>
          <a:solidFill>
            <a:schemeClr val="accent1"/>
          </a:solidFill>
          <a:ln w="19050">
            <a:solidFill>
              <a:schemeClr val="lt1"/>
            </a:solidFill>
          </a:ln>
          <a:effectLst/>
        </c:spPr>
      </c:pivotFmt>
      <c:pivotFmt>
        <c:idx val="492"/>
        <c:spPr>
          <a:solidFill>
            <a:schemeClr val="accent1"/>
          </a:solidFill>
          <a:ln w="19050">
            <a:solidFill>
              <a:schemeClr val="lt1"/>
            </a:solidFill>
          </a:ln>
          <a:effectLst/>
        </c:spPr>
      </c:pivotFmt>
      <c:pivotFmt>
        <c:idx val="493"/>
        <c:spPr>
          <a:solidFill>
            <a:schemeClr val="accent1"/>
          </a:solidFill>
          <a:ln w="19050">
            <a:solidFill>
              <a:schemeClr val="lt1"/>
            </a:solidFill>
          </a:ln>
          <a:effectLst/>
        </c:spPr>
      </c:pivotFmt>
      <c:pivotFmt>
        <c:idx val="494"/>
        <c:spPr>
          <a:solidFill>
            <a:schemeClr val="accent1"/>
          </a:solidFill>
          <a:ln w="19050">
            <a:solidFill>
              <a:schemeClr val="lt1"/>
            </a:solidFill>
          </a:ln>
          <a:effectLst/>
        </c:spPr>
      </c:pivotFmt>
      <c:pivotFmt>
        <c:idx val="495"/>
        <c:spPr>
          <a:solidFill>
            <a:schemeClr val="accent1"/>
          </a:solidFill>
          <a:ln w="19050">
            <a:solidFill>
              <a:schemeClr val="lt1"/>
            </a:solidFill>
          </a:ln>
          <a:effectLst/>
        </c:spPr>
      </c:pivotFmt>
      <c:pivotFmt>
        <c:idx val="496"/>
        <c:spPr>
          <a:solidFill>
            <a:schemeClr val="accent1"/>
          </a:solidFill>
          <a:ln w="19050">
            <a:solidFill>
              <a:schemeClr val="lt1"/>
            </a:solidFill>
          </a:ln>
          <a:effectLst/>
        </c:spPr>
      </c:pivotFmt>
      <c:pivotFmt>
        <c:idx val="497"/>
        <c:spPr>
          <a:solidFill>
            <a:schemeClr val="accent1"/>
          </a:solidFill>
          <a:ln w="19050">
            <a:solidFill>
              <a:schemeClr val="lt1"/>
            </a:solidFill>
          </a:ln>
          <a:effectLst/>
        </c:spPr>
      </c:pivotFmt>
      <c:pivotFmt>
        <c:idx val="498"/>
        <c:spPr>
          <a:solidFill>
            <a:schemeClr val="accent1"/>
          </a:solidFill>
          <a:ln w="19050">
            <a:solidFill>
              <a:schemeClr val="lt1"/>
            </a:solidFill>
          </a:ln>
          <a:effectLst/>
        </c:spPr>
      </c:pivotFmt>
      <c:pivotFmt>
        <c:idx val="499"/>
        <c:spPr>
          <a:solidFill>
            <a:schemeClr val="accent1"/>
          </a:solidFill>
          <a:ln w="19050">
            <a:solidFill>
              <a:schemeClr val="lt1"/>
            </a:solidFill>
          </a:ln>
          <a:effectLst/>
        </c:spPr>
      </c:pivotFmt>
      <c:pivotFmt>
        <c:idx val="500"/>
        <c:spPr>
          <a:solidFill>
            <a:schemeClr val="accent1"/>
          </a:solidFill>
          <a:ln w="19050">
            <a:solidFill>
              <a:schemeClr val="lt1"/>
            </a:solidFill>
          </a:ln>
          <a:effectLst/>
        </c:spPr>
      </c:pivotFmt>
      <c:pivotFmt>
        <c:idx val="501"/>
        <c:spPr>
          <a:solidFill>
            <a:schemeClr val="accent1"/>
          </a:solidFill>
          <a:ln w="19050">
            <a:solidFill>
              <a:schemeClr val="lt1"/>
            </a:solidFill>
          </a:ln>
          <a:effectLst/>
        </c:spPr>
      </c:pivotFmt>
      <c:pivotFmt>
        <c:idx val="502"/>
        <c:spPr>
          <a:solidFill>
            <a:schemeClr val="accent1"/>
          </a:solidFill>
          <a:ln w="19050">
            <a:solidFill>
              <a:schemeClr val="lt1"/>
            </a:solidFill>
          </a:ln>
          <a:effectLst/>
        </c:spPr>
      </c:pivotFmt>
      <c:pivotFmt>
        <c:idx val="503"/>
        <c:spPr>
          <a:solidFill>
            <a:schemeClr val="accent1"/>
          </a:solidFill>
          <a:ln w="19050">
            <a:solidFill>
              <a:schemeClr val="lt1"/>
            </a:solidFill>
          </a:ln>
          <a:effectLst/>
        </c:spPr>
      </c:pivotFmt>
      <c:pivotFmt>
        <c:idx val="504"/>
        <c:spPr>
          <a:solidFill>
            <a:schemeClr val="accent1"/>
          </a:solidFill>
          <a:ln w="19050">
            <a:solidFill>
              <a:schemeClr val="lt1"/>
            </a:solidFill>
          </a:ln>
          <a:effectLst/>
        </c:spPr>
      </c:pivotFmt>
      <c:pivotFmt>
        <c:idx val="505"/>
        <c:spPr>
          <a:solidFill>
            <a:schemeClr val="accent1"/>
          </a:solidFill>
          <a:ln w="19050">
            <a:solidFill>
              <a:schemeClr val="lt1"/>
            </a:solidFill>
          </a:ln>
          <a:effectLst/>
        </c:spPr>
      </c:pivotFmt>
      <c:pivotFmt>
        <c:idx val="506"/>
        <c:spPr>
          <a:solidFill>
            <a:schemeClr val="accent1"/>
          </a:solidFill>
          <a:ln w="19050">
            <a:solidFill>
              <a:schemeClr val="lt1"/>
            </a:solidFill>
          </a:ln>
          <a:effectLst/>
        </c:spPr>
      </c:pivotFmt>
      <c:pivotFmt>
        <c:idx val="507"/>
        <c:spPr>
          <a:solidFill>
            <a:schemeClr val="accent1"/>
          </a:solidFill>
          <a:ln w="19050">
            <a:solidFill>
              <a:schemeClr val="lt1"/>
            </a:solidFill>
          </a:ln>
          <a:effectLst/>
        </c:spPr>
      </c:pivotFmt>
      <c:pivotFmt>
        <c:idx val="508"/>
        <c:spPr>
          <a:solidFill>
            <a:schemeClr val="accent1"/>
          </a:solidFill>
          <a:ln w="19050">
            <a:solidFill>
              <a:schemeClr val="lt1"/>
            </a:solidFill>
          </a:ln>
          <a:effectLst/>
        </c:spPr>
      </c:pivotFmt>
      <c:pivotFmt>
        <c:idx val="509"/>
        <c:spPr>
          <a:solidFill>
            <a:schemeClr val="accent1"/>
          </a:solidFill>
          <a:ln w="19050">
            <a:solidFill>
              <a:schemeClr val="lt1"/>
            </a:solidFill>
          </a:ln>
          <a:effectLst/>
        </c:spPr>
      </c:pivotFmt>
      <c:pivotFmt>
        <c:idx val="510"/>
        <c:spPr>
          <a:solidFill>
            <a:schemeClr val="accent1"/>
          </a:solidFill>
          <a:ln w="19050">
            <a:solidFill>
              <a:schemeClr val="lt1"/>
            </a:solidFill>
          </a:ln>
          <a:effectLst/>
        </c:spPr>
      </c:pivotFmt>
      <c:pivotFmt>
        <c:idx val="511"/>
        <c:spPr>
          <a:solidFill>
            <a:schemeClr val="accent1"/>
          </a:solidFill>
          <a:ln w="19050">
            <a:solidFill>
              <a:schemeClr val="lt1"/>
            </a:solidFill>
          </a:ln>
          <a:effectLst/>
        </c:spPr>
      </c:pivotFmt>
      <c:pivotFmt>
        <c:idx val="512"/>
        <c:spPr>
          <a:solidFill>
            <a:schemeClr val="accent1"/>
          </a:solidFill>
          <a:ln w="19050">
            <a:solidFill>
              <a:schemeClr val="lt1"/>
            </a:solidFill>
          </a:ln>
          <a:effectLst/>
        </c:spPr>
      </c:pivotFmt>
      <c:pivotFmt>
        <c:idx val="513"/>
        <c:spPr>
          <a:solidFill>
            <a:schemeClr val="accent1"/>
          </a:solidFill>
          <a:ln w="19050">
            <a:solidFill>
              <a:schemeClr val="lt1"/>
            </a:solidFill>
          </a:ln>
          <a:effectLst/>
        </c:spPr>
      </c:pivotFmt>
      <c:pivotFmt>
        <c:idx val="514"/>
        <c:spPr>
          <a:solidFill>
            <a:schemeClr val="accent1"/>
          </a:solidFill>
          <a:ln w="19050">
            <a:solidFill>
              <a:schemeClr val="lt1"/>
            </a:solidFill>
          </a:ln>
          <a:effectLst/>
        </c:spPr>
      </c:pivotFmt>
      <c:pivotFmt>
        <c:idx val="515"/>
        <c:spPr>
          <a:solidFill>
            <a:schemeClr val="accent1"/>
          </a:solidFill>
          <a:ln w="19050">
            <a:solidFill>
              <a:schemeClr val="lt1"/>
            </a:solidFill>
          </a:ln>
          <a:effectLst/>
        </c:spPr>
      </c:pivotFmt>
      <c:pivotFmt>
        <c:idx val="516"/>
        <c:spPr>
          <a:solidFill>
            <a:schemeClr val="accent1"/>
          </a:solidFill>
          <a:ln w="19050">
            <a:solidFill>
              <a:schemeClr val="lt1"/>
            </a:solidFill>
          </a:ln>
          <a:effectLst/>
        </c:spPr>
      </c:pivotFmt>
      <c:pivotFmt>
        <c:idx val="517"/>
        <c:spPr>
          <a:solidFill>
            <a:schemeClr val="accent1"/>
          </a:solidFill>
          <a:ln w="19050">
            <a:solidFill>
              <a:schemeClr val="lt1"/>
            </a:solidFill>
          </a:ln>
          <a:effectLst/>
        </c:spPr>
      </c:pivotFmt>
      <c:pivotFmt>
        <c:idx val="518"/>
        <c:spPr>
          <a:solidFill>
            <a:schemeClr val="accent1"/>
          </a:solidFill>
          <a:ln w="19050">
            <a:solidFill>
              <a:schemeClr val="lt1"/>
            </a:solidFill>
          </a:ln>
          <a:effectLst/>
        </c:spPr>
      </c:pivotFmt>
      <c:pivotFmt>
        <c:idx val="519"/>
        <c:spPr>
          <a:solidFill>
            <a:schemeClr val="accent1"/>
          </a:solidFill>
          <a:ln w="19050">
            <a:solidFill>
              <a:schemeClr val="lt1"/>
            </a:solidFill>
          </a:ln>
          <a:effectLst/>
        </c:spPr>
      </c:pivotFmt>
      <c:pivotFmt>
        <c:idx val="520"/>
        <c:spPr>
          <a:solidFill>
            <a:schemeClr val="accent1"/>
          </a:solidFill>
          <a:ln w="19050">
            <a:solidFill>
              <a:schemeClr val="lt1"/>
            </a:solidFill>
          </a:ln>
          <a:effectLst/>
        </c:spPr>
      </c:pivotFmt>
      <c:pivotFmt>
        <c:idx val="521"/>
        <c:spPr>
          <a:solidFill>
            <a:schemeClr val="accent1"/>
          </a:solidFill>
          <a:ln w="19050">
            <a:solidFill>
              <a:schemeClr val="lt1"/>
            </a:solidFill>
          </a:ln>
          <a:effectLst/>
        </c:spPr>
      </c:pivotFmt>
      <c:pivotFmt>
        <c:idx val="522"/>
        <c:spPr>
          <a:solidFill>
            <a:schemeClr val="accent1"/>
          </a:solidFill>
          <a:ln w="19050">
            <a:solidFill>
              <a:schemeClr val="lt1"/>
            </a:solidFill>
          </a:ln>
          <a:effectLst/>
        </c:spPr>
      </c:pivotFmt>
      <c:pivotFmt>
        <c:idx val="523"/>
        <c:spPr>
          <a:solidFill>
            <a:schemeClr val="accent1"/>
          </a:solidFill>
          <a:ln w="19050">
            <a:solidFill>
              <a:schemeClr val="lt1"/>
            </a:solidFill>
          </a:ln>
          <a:effectLst/>
        </c:spPr>
      </c:pivotFmt>
      <c:pivotFmt>
        <c:idx val="524"/>
        <c:spPr>
          <a:solidFill>
            <a:schemeClr val="accent1"/>
          </a:solidFill>
          <a:ln w="19050">
            <a:solidFill>
              <a:schemeClr val="lt1"/>
            </a:solidFill>
          </a:ln>
          <a:effectLst/>
        </c:spPr>
      </c:pivotFmt>
      <c:pivotFmt>
        <c:idx val="5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6"/>
        <c:spPr>
          <a:solidFill>
            <a:schemeClr val="accent1"/>
          </a:solidFill>
          <a:ln w="19050">
            <a:solidFill>
              <a:schemeClr val="lt1"/>
            </a:solidFill>
          </a:ln>
          <a:effectLst/>
        </c:spPr>
      </c:pivotFmt>
      <c:pivotFmt>
        <c:idx val="527"/>
        <c:spPr>
          <a:solidFill>
            <a:schemeClr val="accent1"/>
          </a:solidFill>
          <a:ln w="19050">
            <a:solidFill>
              <a:schemeClr val="lt1"/>
            </a:solidFill>
          </a:ln>
          <a:effectLst/>
        </c:spPr>
      </c:pivotFmt>
      <c:pivotFmt>
        <c:idx val="528"/>
        <c:spPr>
          <a:solidFill>
            <a:schemeClr val="accent1"/>
          </a:solidFill>
          <a:ln w="19050">
            <a:solidFill>
              <a:schemeClr val="lt1"/>
            </a:solidFill>
          </a:ln>
          <a:effectLst/>
        </c:spPr>
      </c:pivotFmt>
      <c:pivotFmt>
        <c:idx val="529"/>
        <c:spPr>
          <a:solidFill>
            <a:schemeClr val="accent1"/>
          </a:solidFill>
          <a:ln w="19050">
            <a:solidFill>
              <a:schemeClr val="lt1"/>
            </a:solidFill>
          </a:ln>
          <a:effectLst/>
        </c:spPr>
      </c:pivotFmt>
      <c:pivotFmt>
        <c:idx val="530"/>
        <c:spPr>
          <a:solidFill>
            <a:schemeClr val="accent1"/>
          </a:solidFill>
          <a:ln w="19050">
            <a:solidFill>
              <a:schemeClr val="lt1"/>
            </a:solidFill>
          </a:ln>
          <a:effectLst/>
        </c:spPr>
      </c:pivotFmt>
      <c:pivotFmt>
        <c:idx val="531"/>
        <c:spPr>
          <a:solidFill>
            <a:schemeClr val="accent1"/>
          </a:solidFill>
          <a:ln w="19050">
            <a:solidFill>
              <a:schemeClr val="lt1"/>
            </a:solidFill>
          </a:ln>
          <a:effectLst/>
        </c:spPr>
      </c:pivotFmt>
      <c:pivotFmt>
        <c:idx val="532"/>
        <c:spPr>
          <a:solidFill>
            <a:schemeClr val="accent1"/>
          </a:solidFill>
          <a:ln w="19050">
            <a:solidFill>
              <a:schemeClr val="lt1"/>
            </a:solidFill>
          </a:ln>
          <a:effectLst/>
        </c:spPr>
      </c:pivotFmt>
      <c:pivotFmt>
        <c:idx val="533"/>
        <c:spPr>
          <a:solidFill>
            <a:schemeClr val="accent1"/>
          </a:solidFill>
          <a:ln w="19050">
            <a:solidFill>
              <a:schemeClr val="lt1"/>
            </a:solidFill>
          </a:ln>
          <a:effectLst/>
        </c:spPr>
      </c:pivotFmt>
      <c:pivotFmt>
        <c:idx val="534"/>
        <c:spPr>
          <a:solidFill>
            <a:schemeClr val="accent1"/>
          </a:solidFill>
          <a:ln w="19050">
            <a:solidFill>
              <a:schemeClr val="lt1"/>
            </a:solidFill>
          </a:ln>
          <a:effectLst/>
        </c:spPr>
      </c:pivotFmt>
      <c:pivotFmt>
        <c:idx val="535"/>
        <c:spPr>
          <a:solidFill>
            <a:schemeClr val="accent1"/>
          </a:solidFill>
          <a:ln w="19050">
            <a:solidFill>
              <a:schemeClr val="lt1"/>
            </a:solidFill>
          </a:ln>
          <a:effectLst/>
        </c:spPr>
      </c:pivotFmt>
      <c:pivotFmt>
        <c:idx val="536"/>
        <c:spPr>
          <a:solidFill>
            <a:schemeClr val="accent1"/>
          </a:solidFill>
          <a:ln w="19050">
            <a:solidFill>
              <a:schemeClr val="lt1"/>
            </a:solidFill>
          </a:ln>
          <a:effectLst/>
        </c:spPr>
      </c:pivotFmt>
      <c:pivotFmt>
        <c:idx val="537"/>
        <c:spPr>
          <a:solidFill>
            <a:schemeClr val="accent1"/>
          </a:solidFill>
          <a:ln w="19050">
            <a:solidFill>
              <a:schemeClr val="lt1"/>
            </a:solidFill>
          </a:ln>
          <a:effectLst/>
        </c:spPr>
      </c:pivotFmt>
      <c:pivotFmt>
        <c:idx val="538"/>
        <c:spPr>
          <a:solidFill>
            <a:schemeClr val="accent1"/>
          </a:solidFill>
          <a:ln w="19050">
            <a:solidFill>
              <a:schemeClr val="lt1"/>
            </a:solidFill>
          </a:ln>
          <a:effectLst/>
        </c:spPr>
      </c:pivotFmt>
      <c:pivotFmt>
        <c:idx val="539"/>
        <c:spPr>
          <a:solidFill>
            <a:schemeClr val="accent1"/>
          </a:solidFill>
          <a:ln w="19050">
            <a:solidFill>
              <a:schemeClr val="lt1"/>
            </a:solidFill>
          </a:ln>
          <a:effectLst/>
        </c:spPr>
      </c:pivotFmt>
      <c:pivotFmt>
        <c:idx val="540"/>
        <c:spPr>
          <a:solidFill>
            <a:schemeClr val="accent1"/>
          </a:solidFill>
          <a:ln w="19050">
            <a:solidFill>
              <a:schemeClr val="lt1"/>
            </a:solidFill>
          </a:ln>
          <a:effectLst/>
        </c:spPr>
      </c:pivotFmt>
      <c:pivotFmt>
        <c:idx val="541"/>
        <c:spPr>
          <a:solidFill>
            <a:schemeClr val="accent1"/>
          </a:solidFill>
          <a:ln w="19050">
            <a:solidFill>
              <a:schemeClr val="lt1"/>
            </a:solidFill>
          </a:ln>
          <a:effectLst/>
        </c:spPr>
      </c:pivotFmt>
      <c:pivotFmt>
        <c:idx val="542"/>
        <c:spPr>
          <a:solidFill>
            <a:schemeClr val="accent1"/>
          </a:solidFill>
          <a:ln w="19050">
            <a:solidFill>
              <a:schemeClr val="lt1"/>
            </a:solidFill>
          </a:ln>
          <a:effectLst/>
        </c:spPr>
      </c:pivotFmt>
      <c:pivotFmt>
        <c:idx val="543"/>
        <c:spPr>
          <a:solidFill>
            <a:schemeClr val="accent1"/>
          </a:solidFill>
          <a:ln w="19050">
            <a:solidFill>
              <a:schemeClr val="lt1"/>
            </a:solidFill>
          </a:ln>
          <a:effectLst/>
        </c:spPr>
      </c:pivotFmt>
      <c:pivotFmt>
        <c:idx val="544"/>
        <c:spPr>
          <a:solidFill>
            <a:schemeClr val="accent1"/>
          </a:solidFill>
          <a:ln w="19050">
            <a:solidFill>
              <a:schemeClr val="lt1"/>
            </a:solidFill>
          </a:ln>
          <a:effectLst/>
        </c:spPr>
      </c:pivotFmt>
      <c:pivotFmt>
        <c:idx val="545"/>
        <c:spPr>
          <a:solidFill>
            <a:schemeClr val="accent1"/>
          </a:solidFill>
          <a:ln w="19050">
            <a:solidFill>
              <a:schemeClr val="lt1"/>
            </a:solidFill>
          </a:ln>
          <a:effectLst/>
        </c:spPr>
      </c:pivotFmt>
      <c:pivotFmt>
        <c:idx val="546"/>
        <c:spPr>
          <a:solidFill>
            <a:schemeClr val="accent1"/>
          </a:solidFill>
          <a:ln w="19050">
            <a:solidFill>
              <a:schemeClr val="lt1"/>
            </a:solidFill>
          </a:ln>
          <a:effectLst/>
        </c:spPr>
      </c:pivotFmt>
      <c:pivotFmt>
        <c:idx val="547"/>
        <c:spPr>
          <a:solidFill>
            <a:schemeClr val="accent1"/>
          </a:solidFill>
          <a:ln w="19050">
            <a:solidFill>
              <a:schemeClr val="lt1"/>
            </a:solidFill>
          </a:ln>
          <a:effectLst/>
        </c:spPr>
      </c:pivotFmt>
      <c:pivotFmt>
        <c:idx val="548"/>
        <c:spPr>
          <a:solidFill>
            <a:schemeClr val="accent1"/>
          </a:solidFill>
          <a:ln w="19050">
            <a:solidFill>
              <a:schemeClr val="lt1"/>
            </a:solidFill>
          </a:ln>
          <a:effectLst/>
        </c:spPr>
      </c:pivotFmt>
      <c:pivotFmt>
        <c:idx val="549"/>
        <c:spPr>
          <a:solidFill>
            <a:schemeClr val="accent1"/>
          </a:solidFill>
          <a:ln w="19050">
            <a:solidFill>
              <a:schemeClr val="lt1"/>
            </a:solidFill>
          </a:ln>
          <a:effectLst/>
        </c:spPr>
      </c:pivotFmt>
      <c:pivotFmt>
        <c:idx val="550"/>
        <c:spPr>
          <a:solidFill>
            <a:schemeClr val="accent1"/>
          </a:solidFill>
          <a:ln w="19050">
            <a:solidFill>
              <a:schemeClr val="lt1"/>
            </a:solidFill>
          </a:ln>
          <a:effectLst/>
        </c:spPr>
      </c:pivotFmt>
      <c:pivotFmt>
        <c:idx val="551"/>
        <c:spPr>
          <a:solidFill>
            <a:schemeClr val="accent1"/>
          </a:solidFill>
          <a:ln w="19050">
            <a:solidFill>
              <a:schemeClr val="lt1"/>
            </a:solidFill>
          </a:ln>
          <a:effectLst/>
        </c:spPr>
      </c:pivotFmt>
      <c:pivotFmt>
        <c:idx val="552"/>
        <c:spPr>
          <a:solidFill>
            <a:schemeClr val="accent1"/>
          </a:solidFill>
          <a:ln w="19050">
            <a:solidFill>
              <a:schemeClr val="lt1"/>
            </a:solidFill>
          </a:ln>
          <a:effectLst/>
        </c:spPr>
      </c:pivotFmt>
      <c:pivotFmt>
        <c:idx val="553"/>
        <c:spPr>
          <a:solidFill>
            <a:schemeClr val="accent1"/>
          </a:solidFill>
          <a:ln w="19050">
            <a:solidFill>
              <a:schemeClr val="lt1"/>
            </a:solidFill>
          </a:ln>
          <a:effectLst/>
        </c:spPr>
      </c:pivotFmt>
      <c:pivotFmt>
        <c:idx val="554"/>
        <c:spPr>
          <a:solidFill>
            <a:schemeClr val="accent1"/>
          </a:solidFill>
          <a:ln w="19050">
            <a:solidFill>
              <a:schemeClr val="lt1"/>
            </a:solidFill>
          </a:ln>
          <a:effectLst/>
        </c:spPr>
      </c:pivotFmt>
      <c:pivotFmt>
        <c:idx val="555"/>
        <c:spPr>
          <a:solidFill>
            <a:schemeClr val="accent1"/>
          </a:solidFill>
          <a:ln w="19050">
            <a:solidFill>
              <a:schemeClr val="lt1"/>
            </a:solidFill>
          </a:ln>
          <a:effectLst/>
        </c:spPr>
      </c:pivotFmt>
      <c:pivotFmt>
        <c:idx val="556"/>
        <c:spPr>
          <a:solidFill>
            <a:schemeClr val="accent1"/>
          </a:solidFill>
          <a:ln w="19050">
            <a:solidFill>
              <a:schemeClr val="lt1"/>
            </a:solidFill>
          </a:ln>
          <a:effectLst/>
        </c:spPr>
      </c:pivotFmt>
      <c:pivotFmt>
        <c:idx val="557"/>
        <c:spPr>
          <a:solidFill>
            <a:schemeClr val="accent1"/>
          </a:solidFill>
          <a:ln w="19050">
            <a:solidFill>
              <a:schemeClr val="lt1"/>
            </a:solidFill>
          </a:ln>
          <a:effectLst/>
        </c:spPr>
      </c:pivotFmt>
      <c:pivotFmt>
        <c:idx val="558"/>
        <c:spPr>
          <a:solidFill>
            <a:schemeClr val="accent1"/>
          </a:solidFill>
          <a:ln w="19050">
            <a:solidFill>
              <a:schemeClr val="lt1"/>
            </a:solidFill>
          </a:ln>
          <a:effectLst/>
        </c:spPr>
      </c:pivotFmt>
      <c:pivotFmt>
        <c:idx val="559"/>
        <c:spPr>
          <a:solidFill>
            <a:schemeClr val="accent1"/>
          </a:solidFill>
          <a:ln w="19050">
            <a:solidFill>
              <a:schemeClr val="lt1"/>
            </a:solidFill>
          </a:ln>
          <a:effectLst/>
        </c:spPr>
      </c:pivotFmt>
      <c:pivotFmt>
        <c:idx val="560"/>
        <c:spPr>
          <a:solidFill>
            <a:schemeClr val="accent1"/>
          </a:solidFill>
          <a:ln w="19050">
            <a:solidFill>
              <a:schemeClr val="lt1"/>
            </a:solidFill>
          </a:ln>
          <a:effectLst/>
        </c:spPr>
      </c:pivotFmt>
      <c:pivotFmt>
        <c:idx val="561"/>
        <c:spPr>
          <a:solidFill>
            <a:schemeClr val="accent1"/>
          </a:solidFill>
          <a:ln w="19050">
            <a:solidFill>
              <a:schemeClr val="lt1"/>
            </a:solidFill>
          </a:ln>
          <a:effectLst/>
        </c:spPr>
      </c:pivotFmt>
      <c:pivotFmt>
        <c:idx val="562"/>
        <c:spPr>
          <a:solidFill>
            <a:schemeClr val="accent1"/>
          </a:solidFill>
          <a:ln w="19050">
            <a:solidFill>
              <a:schemeClr val="lt1"/>
            </a:solidFill>
          </a:ln>
          <a:effectLst/>
        </c:spPr>
      </c:pivotFmt>
      <c:pivotFmt>
        <c:idx val="563"/>
        <c:spPr>
          <a:solidFill>
            <a:schemeClr val="accent1"/>
          </a:solidFill>
          <a:ln w="19050">
            <a:solidFill>
              <a:schemeClr val="lt1"/>
            </a:solidFill>
          </a:ln>
          <a:effectLst/>
        </c:spPr>
      </c:pivotFmt>
      <c:pivotFmt>
        <c:idx val="564"/>
        <c:spPr>
          <a:solidFill>
            <a:schemeClr val="accent1"/>
          </a:solidFill>
          <a:ln w="19050">
            <a:solidFill>
              <a:schemeClr val="lt1"/>
            </a:solidFill>
          </a:ln>
          <a:effectLst/>
        </c:spPr>
      </c:pivotFmt>
      <c:pivotFmt>
        <c:idx val="565"/>
        <c:spPr>
          <a:solidFill>
            <a:schemeClr val="accent1"/>
          </a:solidFill>
          <a:ln w="19050">
            <a:solidFill>
              <a:schemeClr val="lt1"/>
            </a:solidFill>
          </a:ln>
          <a:effectLst/>
        </c:spPr>
      </c:pivotFmt>
      <c:pivotFmt>
        <c:idx val="566"/>
        <c:spPr>
          <a:solidFill>
            <a:schemeClr val="accent1"/>
          </a:solidFill>
          <a:ln w="19050">
            <a:solidFill>
              <a:schemeClr val="lt1"/>
            </a:solidFill>
          </a:ln>
          <a:effectLst/>
        </c:spPr>
      </c:pivotFmt>
      <c:pivotFmt>
        <c:idx val="567"/>
        <c:spPr>
          <a:solidFill>
            <a:schemeClr val="accent1"/>
          </a:solidFill>
          <a:ln w="19050">
            <a:solidFill>
              <a:schemeClr val="lt1"/>
            </a:solidFill>
          </a:ln>
          <a:effectLst/>
        </c:spPr>
      </c:pivotFmt>
      <c:pivotFmt>
        <c:idx val="568"/>
        <c:spPr>
          <a:solidFill>
            <a:schemeClr val="accent1"/>
          </a:solidFill>
          <a:ln w="19050">
            <a:solidFill>
              <a:schemeClr val="lt1"/>
            </a:solidFill>
          </a:ln>
          <a:effectLst/>
        </c:spPr>
      </c:pivotFmt>
      <c:pivotFmt>
        <c:idx val="569"/>
        <c:spPr>
          <a:solidFill>
            <a:schemeClr val="accent1"/>
          </a:solidFill>
          <a:ln w="19050">
            <a:solidFill>
              <a:schemeClr val="lt1"/>
            </a:solidFill>
          </a:ln>
          <a:effectLst/>
        </c:spPr>
      </c:pivotFmt>
      <c:pivotFmt>
        <c:idx val="570"/>
        <c:spPr>
          <a:solidFill>
            <a:schemeClr val="accent1"/>
          </a:solidFill>
          <a:ln w="19050">
            <a:solidFill>
              <a:schemeClr val="lt1"/>
            </a:solidFill>
          </a:ln>
          <a:effectLst/>
        </c:spPr>
      </c:pivotFmt>
      <c:pivotFmt>
        <c:idx val="571"/>
        <c:spPr>
          <a:solidFill>
            <a:schemeClr val="accent1"/>
          </a:solidFill>
          <a:ln w="19050">
            <a:solidFill>
              <a:schemeClr val="lt1"/>
            </a:solidFill>
          </a:ln>
          <a:effectLst/>
        </c:spPr>
      </c:pivotFmt>
      <c:pivotFmt>
        <c:idx val="572"/>
        <c:spPr>
          <a:solidFill>
            <a:schemeClr val="accent1"/>
          </a:solidFill>
          <a:ln w="19050">
            <a:solidFill>
              <a:schemeClr val="lt1"/>
            </a:solidFill>
          </a:ln>
          <a:effectLst/>
        </c:spPr>
      </c:pivotFmt>
      <c:pivotFmt>
        <c:idx val="573"/>
        <c:spPr>
          <a:solidFill>
            <a:schemeClr val="accent1"/>
          </a:solidFill>
          <a:ln w="19050">
            <a:solidFill>
              <a:schemeClr val="lt1"/>
            </a:solidFill>
          </a:ln>
          <a:effectLst/>
        </c:spPr>
      </c:pivotFmt>
      <c:pivotFmt>
        <c:idx val="574"/>
        <c:spPr>
          <a:solidFill>
            <a:schemeClr val="accent1"/>
          </a:solidFill>
          <a:ln w="19050">
            <a:solidFill>
              <a:schemeClr val="lt1"/>
            </a:solidFill>
          </a:ln>
          <a:effectLst/>
        </c:spPr>
      </c:pivotFmt>
      <c:pivotFmt>
        <c:idx val="575"/>
        <c:spPr>
          <a:solidFill>
            <a:schemeClr val="accent1"/>
          </a:solidFill>
          <a:ln w="19050">
            <a:solidFill>
              <a:schemeClr val="lt1"/>
            </a:solidFill>
          </a:ln>
          <a:effectLst/>
        </c:spPr>
      </c:pivotFmt>
      <c:pivotFmt>
        <c:idx val="576"/>
        <c:spPr>
          <a:solidFill>
            <a:schemeClr val="accent1"/>
          </a:solidFill>
          <a:ln w="19050">
            <a:solidFill>
              <a:schemeClr val="lt1"/>
            </a:solidFill>
          </a:ln>
          <a:effectLst/>
        </c:spPr>
      </c:pivotFmt>
      <c:pivotFmt>
        <c:idx val="577"/>
        <c:spPr>
          <a:solidFill>
            <a:schemeClr val="accent1"/>
          </a:solidFill>
          <a:ln w="19050">
            <a:solidFill>
              <a:schemeClr val="lt1"/>
            </a:solidFill>
          </a:ln>
          <a:effectLst/>
        </c:spPr>
      </c:pivotFmt>
      <c:pivotFmt>
        <c:idx val="578"/>
        <c:spPr>
          <a:solidFill>
            <a:schemeClr val="accent1"/>
          </a:solidFill>
          <a:ln w="19050">
            <a:solidFill>
              <a:schemeClr val="lt1"/>
            </a:solidFill>
          </a:ln>
          <a:effectLst/>
        </c:spPr>
      </c:pivotFmt>
      <c:pivotFmt>
        <c:idx val="579"/>
        <c:spPr>
          <a:solidFill>
            <a:schemeClr val="accent1"/>
          </a:solidFill>
          <a:ln w="19050">
            <a:solidFill>
              <a:schemeClr val="lt1"/>
            </a:solidFill>
          </a:ln>
          <a:effectLst/>
        </c:spPr>
      </c:pivotFmt>
      <c:pivotFmt>
        <c:idx val="580"/>
        <c:spPr>
          <a:solidFill>
            <a:schemeClr val="accent1"/>
          </a:solidFill>
          <a:ln w="19050">
            <a:solidFill>
              <a:schemeClr val="lt1"/>
            </a:solidFill>
          </a:ln>
          <a:effectLst/>
        </c:spPr>
      </c:pivotFmt>
      <c:pivotFmt>
        <c:idx val="581"/>
        <c:spPr>
          <a:solidFill>
            <a:schemeClr val="accent1"/>
          </a:solidFill>
          <a:ln w="19050">
            <a:solidFill>
              <a:schemeClr val="lt1"/>
            </a:solidFill>
          </a:ln>
          <a:effectLst/>
        </c:spPr>
      </c:pivotFmt>
      <c:pivotFmt>
        <c:idx val="582"/>
        <c:spPr>
          <a:solidFill>
            <a:schemeClr val="accent1"/>
          </a:solidFill>
          <a:ln w="19050">
            <a:solidFill>
              <a:schemeClr val="lt1"/>
            </a:solidFill>
          </a:ln>
          <a:effectLst/>
        </c:spPr>
      </c:pivotFmt>
      <c:pivotFmt>
        <c:idx val="583"/>
        <c:spPr>
          <a:solidFill>
            <a:schemeClr val="accent1"/>
          </a:solidFill>
          <a:ln w="19050">
            <a:solidFill>
              <a:schemeClr val="lt1"/>
            </a:solidFill>
          </a:ln>
          <a:effectLst/>
        </c:spPr>
      </c:pivotFmt>
      <c:pivotFmt>
        <c:idx val="584"/>
        <c:spPr>
          <a:solidFill>
            <a:schemeClr val="accent1"/>
          </a:solidFill>
          <a:ln w="19050">
            <a:solidFill>
              <a:schemeClr val="lt1"/>
            </a:solidFill>
          </a:ln>
          <a:effectLst/>
        </c:spPr>
      </c:pivotFmt>
      <c:pivotFmt>
        <c:idx val="585"/>
        <c:spPr>
          <a:solidFill>
            <a:schemeClr val="accent1"/>
          </a:solidFill>
          <a:ln w="19050">
            <a:solidFill>
              <a:schemeClr val="lt1"/>
            </a:solidFill>
          </a:ln>
          <a:effectLst/>
        </c:spPr>
      </c:pivotFmt>
      <c:pivotFmt>
        <c:idx val="586"/>
        <c:spPr>
          <a:solidFill>
            <a:schemeClr val="accent1"/>
          </a:solidFill>
          <a:ln w="19050">
            <a:solidFill>
              <a:schemeClr val="lt1"/>
            </a:solidFill>
          </a:ln>
          <a:effectLst/>
        </c:spPr>
      </c:pivotFmt>
      <c:pivotFmt>
        <c:idx val="587"/>
        <c:spPr>
          <a:solidFill>
            <a:schemeClr val="accent1"/>
          </a:solidFill>
          <a:ln w="19050">
            <a:solidFill>
              <a:schemeClr val="lt1"/>
            </a:solidFill>
          </a:ln>
          <a:effectLst/>
        </c:spPr>
      </c:pivotFmt>
      <c:pivotFmt>
        <c:idx val="588"/>
        <c:spPr>
          <a:solidFill>
            <a:schemeClr val="accent1"/>
          </a:solidFill>
          <a:ln w="19050">
            <a:solidFill>
              <a:schemeClr val="lt1"/>
            </a:solidFill>
          </a:ln>
          <a:effectLst/>
        </c:spPr>
      </c:pivotFmt>
      <c:pivotFmt>
        <c:idx val="589"/>
        <c:spPr>
          <a:solidFill>
            <a:schemeClr val="accent1"/>
          </a:solidFill>
          <a:ln w="19050">
            <a:solidFill>
              <a:schemeClr val="lt1"/>
            </a:solidFill>
          </a:ln>
          <a:effectLst/>
        </c:spPr>
      </c:pivotFmt>
      <c:pivotFmt>
        <c:idx val="590"/>
        <c:spPr>
          <a:solidFill>
            <a:schemeClr val="accent1"/>
          </a:solidFill>
          <a:ln w="19050">
            <a:solidFill>
              <a:schemeClr val="lt1"/>
            </a:solidFill>
          </a:ln>
          <a:effectLst/>
        </c:spPr>
      </c:pivotFmt>
      <c:pivotFmt>
        <c:idx val="591"/>
        <c:spPr>
          <a:solidFill>
            <a:schemeClr val="accent1"/>
          </a:solidFill>
          <a:ln w="19050">
            <a:solidFill>
              <a:schemeClr val="lt1"/>
            </a:solidFill>
          </a:ln>
          <a:effectLst/>
        </c:spPr>
      </c:pivotFmt>
      <c:pivotFmt>
        <c:idx val="592"/>
        <c:spPr>
          <a:solidFill>
            <a:schemeClr val="accent1"/>
          </a:solidFill>
          <a:ln w="19050">
            <a:solidFill>
              <a:schemeClr val="lt1"/>
            </a:solidFill>
          </a:ln>
          <a:effectLst/>
        </c:spPr>
      </c:pivotFmt>
      <c:pivotFmt>
        <c:idx val="593"/>
        <c:spPr>
          <a:solidFill>
            <a:schemeClr val="accent1"/>
          </a:solidFill>
          <a:ln w="19050">
            <a:solidFill>
              <a:schemeClr val="lt1"/>
            </a:solidFill>
          </a:ln>
          <a:effectLst/>
        </c:spPr>
      </c:pivotFmt>
      <c:pivotFmt>
        <c:idx val="594"/>
        <c:spPr>
          <a:solidFill>
            <a:schemeClr val="accent1"/>
          </a:solidFill>
          <a:ln w="19050">
            <a:solidFill>
              <a:schemeClr val="lt1"/>
            </a:solidFill>
          </a:ln>
          <a:effectLst/>
        </c:spPr>
      </c:pivotFmt>
      <c:pivotFmt>
        <c:idx val="595"/>
        <c:spPr>
          <a:solidFill>
            <a:schemeClr val="accent1"/>
          </a:solidFill>
          <a:ln w="19050">
            <a:solidFill>
              <a:schemeClr val="lt1"/>
            </a:solidFill>
          </a:ln>
          <a:effectLst/>
        </c:spPr>
      </c:pivotFmt>
      <c:pivotFmt>
        <c:idx val="596"/>
        <c:spPr>
          <a:solidFill>
            <a:schemeClr val="accent1"/>
          </a:solidFill>
          <a:ln w="19050">
            <a:solidFill>
              <a:schemeClr val="lt1"/>
            </a:solidFill>
          </a:ln>
          <a:effectLst/>
        </c:spPr>
      </c:pivotFmt>
      <c:pivotFmt>
        <c:idx val="597"/>
        <c:spPr>
          <a:solidFill>
            <a:schemeClr val="accent1"/>
          </a:solidFill>
          <a:ln w="19050">
            <a:solidFill>
              <a:schemeClr val="lt1"/>
            </a:solidFill>
          </a:ln>
          <a:effectLst/>
        </c:spPr>
      </c:pivotFmt>
      <c:pivotFmt>
        <c:idx val="598"/>
        <c:spPr>
          <a:solidFill>
            <a:schemeClr val="accent1"/>
          </a:solidFill>
          <a:ln w="19050">
            <a:solidFill>
              <a:schemeClr val="lt1"/>
            </a:solidFill>
          </a:ln>
          <a:effectLst/>
        </c:spPr>
      </c:pivotFmt>
      <c:pivotFmt>
        <c:idx val="599"/>
        <c:spPr>
          <a:solidFill>
            <a:schemeClr val="accent1"/>
          </a:solidFill>
          <a:ln w="19050">
            <a:solidFill>
              <a:schemeClr val="lt1"/>
            </a:solidFill>
          </a:ln>
          <a:effectLst/>
        </c:spPr>
      </c:pivotFmt>
      <c:pivotFmt>
        <c:idx val="6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1"/>
        <c:spPr>
          <a:solidFill>
            <a:schemeClr val="accent1"/>
          </a:solidFill>
          <a:ln w="19050">
            <a:solidFill>
              <a:schemeClr val="lt1"/>
            </a:solidFill>
          </a:ln>
          <a:effectLst/>
        </c:spPr>
      </c:pivotFmt>
      <c:pivotFmt>
        <c:idx val="602"/>
        <c:spPr>
          <a:solidFill>
            <a:schemeClr val="accent1"/>
          </a:solidFill>
          <a:ln w="19050">
            <a:solidFill>
              <a:schemeClr val="lt1"/>
            </a:solidFill>
          </a:ln>
          <a:effectLst/>
        </c:spPr>
      </c:pivotFmt>
      <c:pivotFmt>
        <c:idx val="603"/>
        <c:spPr>
          <a:solidFill>
            <a:schemeClr val="accent1"/>
          </a:solidFill>
          <a:ln w="19050">
            <a:solidFill>
              <a:schemeClr val="lt1"/>
            </a:solidFill>
          </a:ln>
          <a:effectLst/>
        </c:spPr>
      </c:pivotFmt>
      <c:pivotFmt>
        <c:idx val="604"/>
        <c:spPr>
          <a:solidFill>
            <a:schemeClr val="accent1"/>
          </a:solidFill>
          <a:ln w="19050">
            <a:solidFill>
              <a:schemeClr val="lt1"/>
            </a:solidFill>
          </a:ln>
          <a:effectLst/>
        </c:spPr>
      </c:pivotFmt>
      <c:pivotFmt>
        <c:idx val="605"/>
        <c:spPr>
          <a:solidFill>
            <a:schemeClr val="accent1"/>
          </a:solidFill>
          <a:ln w="19050">
            <a:solidFill>
              <a:schemeClr val="lt1"/>
            </a:solidFill>
          </a:ln>
          <a:effectLst/>
        </c:spPr>
      </c:pivotFmt>
      <c:pivotFmt>
        <c:idx val="606"/>
        <c:spPr>
          <a:solidFill>
            <a:schemeClr val="accent1"/>
          </a:solidFill>
          <a:ln w="19050">
            <a:solidFill>
              <a:schemeClr val="lt1"/>
            </a:solidFill>
          </a:ln>
          <a:effectLst/>
        </c:spPr>
      </c:pivotFmt>
      <c:pivotFmt>
        <c:idx val="607"/>
        <c:spPr>
          <a:solidFill>
            <a:schemeClr val="accent1"/>
          </a:solidFill>
          <a:ln w="19050">
            <a:solidFill>
              <a:schemeClr val="lt1"/>
            </a:solidFill>
          </a:ln>
          <a:effectLst/>
        </c:spPr>
      </c:pivotFmt>
      <c:pivotFmt>
        <c:idx val="608"/>
        <c:spPr>
          <a:solidFill>
            <a:schemeClr val="accent1"/>
          </a:solidFill>
          <a:ln w="19050">
            <a:solidFill>
              <a:schemeClr val="lt1"/>
            </a:solidFill>
          </a:ln>
          <a:effectLst/>
        </c:spPr>
      </c:pivotFmt>
      <c:pivotFmt>
        <c:idx val="609"/>
        <c:spPr>
          <a:solidFill>
            <a:schemeClr val="accent1"/>
          </a:solidFill>
          <a:ln w="19050">
            <a:solidFill>
              <a:schemeClr val="lt1"/>
            </a:solidFill>
          </a:ln>
          <a:effectLst/>
        </c:spPr>
      </c:pivotFmt>
      <c:pivotFmt>
        <c:idx val="610"/>
        <c:spPr>
          <a:solidFill>
            <a:schemeClr val="accent1"/>
          </a:solidFill>
          <a:ln w="19050">
            <a:solidFill>
              <a:schemeClr val="lt1"/>
            </a:solidFill>
          </a:ln>
          <a:effectLst/>
        </c:spPr>
      </c:pivotFmt>
      <c:pivotFmt>
        <c:idx val="611"/>
        <c:spPr>
          <a:solidFill>
            <a:schemeClr val="accent1"/>
          </a:solidFill>
          <a:ln w="19050">
            <a:solidFill>
              <a:schemeClr val="lt1"/>
            </a:solidFill>
          </a:ln>
          <a:effectLst/>
        </c:spPr>
      </c:pivotFmt>
      <c:pivotFmt>
        <c:idx val="612"/>
        <c:spPr>
          <a:solidFill>
            <a:schemeClr val="accent1"/>
          </a:solidFill>
          <a:ln w="19050">
            <a:solidFill>
              <a:schemeClr val="lt1"/>
            </a:solidFill>
          </a:ln>
          <a:effectLst/>
        </c:spPr>
      </c:pivotFmt>
      <c:pivotFmt>
        <c:idx val="613"/>
        <c:spPr>
          <a:solidFill>
            <a:schemeClr val="accent1"/>
          </a:solidFill>
          <a:ln w="19050">
            <a:solidFill>
              <a:schemeClr val="lt1"/>
            </a:solidFill>
          </a:ln>
          <a:effectLst/>
        </c:spPr>
      </c:pivotFmt>
      <c:pivotFmt>
        <c:idx val="614"/>
        <c:spPr>
          <a:solidFill>
            <a:schemeClr val="accent1"/>
          </a:solidFill>
          <a:ln w="19050">
            <a:solidFill>
              <a:schemeClr val="lt1"/>
            </a:solidFill>
          </a:ln>
          <a:effectLst/>
        </c:spPr>
      </c:pivotFmt>
      <c:pivotFmt>
        <c:idx val="615"/>
        <c:spPr>
          <a:solidFill>
            <a:schemeClr val="accent1"/>
          </a:solidFill>
          <a:ln w="19050">
            <a:solidFill>
              <a:schemeClr val="lt1"/>
            </a:solidFill>
          </a:ln>
          <a:effectLst/>
        </c:spPr>
      </c:pivotFmt>
      <c:pivotFmt>
        <c:idx val="616"/>
        <c:spPr>
          <a:solidFill>
            <a:schemeClr val="accent1"/>
          </a:solidFill>
          <a:ln w="19050">
            <a:solidFill>
              <a:schemeClr val="lt1"/>
            </a:solidFill>
          </a:ln>
          <a:effectLst/>
        </c:spPr>
      </c:pivotFmt>
      <c:pivotFmt>
        <c:idx val="617"/>
        <c:spPr>
          <a:solidFill>
            <a:schemeClr val="accent1"/>
          </a:solidFill>
          <a:ln w="19050">
            <a:solidFill>
              <a:schemeClr val="lt1"/>
            </a:solidFill>
          </a:ln>
          <a:effectLst/>
        </c:spPr>
      </c:pivotFmt>
      <c:pivotFmt>
        <c:idx val="618"/>
        <c:spPr>
          <a:solidFill>
            <a:schemeClr val="accent1"/>
          </a:solidFill>
          <a:ln w="19050">
            <a:solidFill>
              <a:schemeClr val="lt1"/>
            </a:solidFill>
          </a:ln>
          <a:effectLst/>
        </c:spPr>
      </c:pivotFmt>
      <c:pivotFmt>
        <c:idx val="619"/>
        <c:spPr>
          <a:solidFill>
            <a:schemeClr val="accent1"/>
          </a:solidFill>
          <a:ln w="19050">
            <a:solidFill>
              <a:schemeClr val="lt1"/>
            </a:solidFill>
          </a:ln>
          <a:effectLst/>
        </c:spPr>
      </c:pivotFmt>
      <c:pivotFmt>
        <c:idx val="620"/>
        <c:spPr>
          <a:solidFill>
            <a:schemeClr val="accent1"/>
          </a:solidFill>
          <a:ln w="19050">
            <a:solidFill>
              <a:schemeClr val="lt1"/>
            </a:solidFill>
          </a:ln>
          <a:effectLst/>
        </c:spPr>
      </c:pivotFmt>
      <c:pivotFmt>
        <c:idx val="621"/>
        <c:spPr>
          <a:solidFill>
            <a:schemeClr val="accent1"/>
          </a:solidFill>
          <a:ln w="19050">
            <a:solidFill>
              <a:schemeClr val="lt1"/>
            </a:solidFill>
          </a:ln>
          <a:effectLst/>
        </c:spPr>
      </c:pivotFmt>
      <c:pivotFmt>
        <c:idx val="622"/>
        <c:spPr>
          <a:solidFill>
            <a:schemeClr val="accent1"/>
          </a:solidFill>
          <a:ln w="19050">
            <a:solidFill>
              <a:schemeClr val="lt1"/>
            </a:solidFill>
          </a:ln>
          <a:effectLst/>
        </c:spPr>
      </c:pivotFmt>
      <c:pivotFmt>
        <c:idx val="623"/>
        <c:spPr>
          <a:solidFill>
            <a:schemeClr val="accent1"/>
          </a:solidFill>
          <a:ln w="19050">
            <a:solidFill>
              <a:schemeClr val="lt1"/>
            </a:solidFill>
          </a:ln>
          <a:effectLst/>
        </c:spPr>
      </c:pivotFmt>
      <c:pivotFmt>
        <c:idx val="624"/>
        <c:spPr>
          <a:solidFill>
            <a:schemeClr val="accent1"/>
          </a:solidFill>
          <a:ln w="19050">
            <a:solidFill>
              <a:schemeClr val="lt1"/>
            </a:solidFill>
          </a:ln>
          <a:effectLst/>
        </c:spPr>
      </c:pivotFmt>
      <c:pivotFmt>
        <c:idx val="625"/>
        <c:spPr>
          <a:solidFill>
            <a:schemeClr val="accent1"/>
          </a:solidFill>
          <a:ln w="19050">
            <a:solidFill>
              <a:schemeClr val="lt1"/>
            </a:solidFill>
          </a:ln>
          <a:effectLst/>
        </c:spPr>
      </c:pivotFmt>
      <c:pivotFmt>
        <c:idx val="626"/>
        <c:spPr>
          <a:solidFill>
            <a:schemeClr val="accent1"/>
          </a:solidFill>
          <a:ln w="19050">
            <a:solidFill>
              <a:schemeClr val="lt1"/>
            </a:solidFill>
          </a:ln>
          <a:effectLst/>
        </c:spPr>
      </c:pivotFmt>
      <c:pivotFmt>
        <c:idx val="627"/>
        <c:spPr>
          <a:solidFill>
            <a:schemeClr val="accent1"/>
          </a:solidFill>
          <a:ln w="19050">
            <a:solidFill>
              <a:schemeClr val="lt1"/>
            </a:solidFill>
          </a:ln>
          <a:effectLst/>
        </c:spPr>
      </c:pivotFmt>
      <c:pivotFmt>
        <c:idx val="628"/>
        <c:spPr>
          <a:solidFill>
            <a:schemeClr val="accent1"/>
          </a:solidFill>
          <a:ln w="19050">
            <a:solidFill>
              <a:schemeClr val="lt1"/>
            </a:solidFill>
          </a:ln>
          <a:effectLst/>
        </c:spPr>
      </c:pivotFmt>
      <c:pivotFmt>
        <c:idx val="629"/>
        <c:spPr>
          <a:solidFill>
            <a:schemeClr val="accent1"/>
          </a:solidFill>
          <a:ln w="19050">
            <a:solidFill>
              <a:schemeClr val="lt1"/>
            </a:solidFill>
          </a:ln>
          <a:effectLst/>
        </c:spPr>
      </c:pivotFmt>
      <c:pivotFmt>
        <c:idx val="630"/>
        <c:spPr>
          <a:solidFill>
            <a:schemeClr val="accent1"/>
          </a:solidFill>
          <a:ln w="19050">
            <a:solidFill>
              <a:schemeClr val="lt1"/>
            </a:solidFill>
          </a:ln>
          <a:effectLst/>
        </c:spPr>
      </c:pivotFmt>
      <c:pivotFmt>
        <c:idx val="631"/>
        <c:spPr>
          <a:solidFill>
            <a:schemeClr val="accent1"/>
          </a:solidFill>
          <a:ln w="19050">
            <a:solidFill>
              <a:schemeClr val="lt1"/>
            </a:solidFill>
          </a:ln>
          <a:effectLst/>
        </c:spPr>
      </c:pivotFmt>
      <c:pivotFmt>
        <c:idx val="632"/>
        <c:spPr>
          <a:solidFill>
            <a:schemeClr val="accent1"/>
          </a:solidFill>
          <a:ln w="19050">
            <a:solidFill>
              <a:schemeClr val="lt1"/>
            </a:solidFill>
          </a:ln>
          <a:effectLst/>
        </c:spPr>
      </c:pivotFmt>
      <c:pivotFmt>
        <c:idx val="633"/>
        <c:spPr>
          <a:solidFill>
            <a:schemeClr val="accent1"/>
          </a:solidFill>
          <a:ln w="19050">
            <a:solidFill>
              <a:schemeClr val="lt1"/>
            </a:solidFill>
          </a:ln>
          <a:effectLst/>
        </c:spPr>
      </c:pivotFmt>
      <c:pivotFmt>
        <c:idx val="634"/>
        <c:spPr>
          <a:solidFill>
            <a:schemeClr val="accent1"/>
          </a:solidFill>
          <a:ln w="19050">
            <a:solidFill>
              <a:schemeClr val="lt1"/>
            </a:solidFill>
          </a:ln>
          <a:effectLst/>
        </c:spPr>
      </c:pivotFmt>
      <c:pivotFmt>
        <c:idx val="635"/>
        <c:spPr>
          <a:solidFill>
            <a:schemeClr val="accent1"/>
          </a:solidFill>
          <a:ln w="19050">
            <a:solidFill>
              <a:schemeClr val="lt1"/>
            </a:solidFill>
          </a:ln>
          <a:effectLst/>
        </c:spPr>
      </c:pivotFmt>
      <c:pivotFmt>
        <c:idx val="636"/>
        <c:spPr>
          <a:solidFill>
            <a:schemeClr val="accent1"/>
          </a:solidFill>
          <a:ln w="19050">
            <a:solidFill>
              <a:schemeClr val="lt1"/>
            </a:solidFill>
          </a:ln>
          <a:effectLst/>
        </c:spPr>
      </c:pivotFmt>
      <c:pivotFmt>
        <c:idx val="637"/>
        <c:spPr>
          <a:solidFill>
            <a:schemeClr val="accent1"/>
          </a:solidFill>
          <a:ln w="19050">
            <a:solidFill>
              <a:schemeClr val="lt1"/>
            </a:solidFill>
          </a:ln>
          <a:effectLst/>
        </c:spPr>
      </c:pivotFmt>
      <c:pivotFmt>
        <c:idx val="638"/>
        <c:spPr>
          <a:solidFill>
            <a:schemeClr val="accent1"/>
          </a:solidFill>
          <a:ln w="19050">
            <a:solidFill>
              <a:schemeClr val="lt1"/>
            </a:solidFill>
          </a:ln>
          <a:effectLst/>
        </c:spPr>
      </c:pivotFmt>
      <c:pivotFmt>
        <c:idx val="639"/>
        <c:spPr>
          <a:solidFill>
            <a:schemeClr val="accent1"/>
          </a:solidFill>
          <a:ln w="19050">
            <a:solidFill>
              <a:schemeClr val="lt1"/>
            </a:solidFill>
          </a:ln>
          <a:effectLst/>
        </c:spPr>
      </c:pivotFmt>
      <c:pivotFmt>
        <c:idx val="640"/>
        <c:spPr>
          <a:solidFill>
            <a:schemeClr val="accent1"/>
          </a:solidFill>
          <a:ln w="19050">
            <a:solidFill>
              <a:schemeClr val="lt1"/>
            </a:solidFill>
          </a:ln>
          <a:effectLst/>
        </c:spPr>
      </c:pivotFmt>
      <c:pivotFmt>
        <c:idx val="641"/>
        <c:spPr>
          <a:solidFill>
            <a:schemeClr val="accent1"/>
          </a:solidFill>
          <a:ln w="19050">
            <a:solidFill>
              <a:schemeClr val="lt1"/>
            </a:solidFill>
          </a:ln>
          <a:effectLst/>
        </c:spPr>
      </c:pivotFmt>
      <c:pivotFmt>
        <c:idx val="642"/>
        <c:spPr>
          <a:solidFill>
            <a:schemeClr val="accent1"/>
          </a:solidFill>
          <a:ln w="19050">
            <a:solidFill>
              <a:schemeClr val="lt1"/>
            </a:solidFill>
          </a:ln>
          <a:effectLst/>
        </c:spPr>
      </c:pivotFmt>
      <c:pivotFmt>
        <c:idx val="643"/>
        <c:spPr>
          <a:solidFill>
            <a:schemeClr val="accent1"/>
          </a:solidFill>
          <a:ln w="19050">
            <a:solidFill>
              <a:schemeClr val="lt1"/>
            </a:solidFill>
          </a:ln>
          <a:effectLst/>
        </c:spPr>
      </c:pivotFmt>
      <c:pivotFmt>
        <c:idx val="644"/>
        <c:spPr>
          <a:solidFill>
            <a:schemeClr val="accent1"/>
          </a:solidFill>
          <a:ln w="19050">
            <a:solidFill>
              <a:schemeClr val="lt1"/>
            </a:solidFill>
          </a:ln>
          <a:effectLst/>
        </c:spPr>
      </c:pivotFmt>
      <c:pivotFmt>
        <c:idx val="645"/>
        <c:spPr>
          <a:solidFill>
            <a:schemeClr val="accent1"/>
          </a:solidFill>
          <a:ln w="19050">
            <a:solidFill>
              <a:schemeClr val="lt1"/>
            </a:solidFill>
          </a:ln>
          <a:effectLst/>
        </c:spPr>
      </c:pivotFmt>
      <c:pivotFmt>
        <c:idx val="646"/>
        <c:spPr>
          <a:solidFill>
            <a:schemeClr val="accent1"/>
          </a:solidFill>
          <a:ln w="19050">
            <a:solidFill>
              <a:schemeClr val="lt1"/>
            </a:solidFill>
          </a:ln>
          <a:effectLst/>
        </c:spPr>
      </c:pivotFmt>
      <c:pivotFmt>
        <c:idx val="647"/>
        <c:spPr>
          <a:solidFill>
            <a:schemeClr val="accent1"/>
          </a:solidFill>
          <a:ln w="19050">
            <a:solidFill>
              <a:schemeClr val="lt1"/>
            </a:solidFill>
          </a:ln>
          <a:effectLst/>
        </c:spPr>
      </c:pivotFmt>
      <c:pivotFmt>
        <c:idx val="648"/>
        <c:spPr>
          <a:solidFill>
            <a:schemeClr val="accent1"/>
          </a:solidFill>
          <a:ln w="19050">
            <a:solidFill>
              <a:schemeClr val="lt1"/>
            </a:solidFill>
          </a:ln>
          <a:effectLst/>
        </c:spPr>
      </c:pivotFmt>
      <c:pivotFmt>
        <c:idx val="649"/>
        <c:spPr>
          <a:solidFill>
            <a:schemeClr val="accent1"/>
          </a:solidFill>
          <a:ln w="19050">
            <a:solidFill>
              <a:schemeClr val="lt1"/>
            </a:solidFill>
          </a:ln>
          <a:effectLst/>
        </c:spPr>
      </c:pivotFmt>
      <c:pivotFmt>
        <c:idx val="650"/>
        <c:spPr>
          <a:solidFill>
            <a:schemeClr val="accent1"/>
          </a:solidFill>
          <a:ln w="19050">
            <a:solidFill>
              <a:schemeClr val="lt1"/>
            </a:solidFill>
          </a:ln>
          <a:effectLst/>
        </c:spPr>
      </c:pivotFmt>
      <c:pivotFmt>
        <c:idx val="651"/>
        <c:spPr>
          <a:solidFill>
            <a:schemeClr val="accent1"/>
          </a:solidFill>
          <a:ln w="19050">
            <a:solidFill>
              <a:schemeClr val="lt1"/>
            </a:solidFill>
          </a:ln>
          <a:effectLst/>
        </c:spPr>
      </c:pivotFmt>
      <c:pivotFmt>
        <c:idx val="652"/>
        <c:spPr>
          <a:solidFill>
            <a:schemeClr val="accent1"/>
          </a:solidFill>
          <a:ln w="19050">
            <a:solidFill>
              <a:schemeClr val="lt1"/>
            </a:solidFill>
          </a:ln>
          <a:effectLst/>
        </c:spPr>
      </c:pivotFmt>
      <c:pivotFmt>
        <c:idx val="653"/>
        <c:spPr>
          <a:solidFill>
            <a:schemeClr val="accent1"/>
          </a:solidFill>
          <a:ln w="19050">
            <a:solidFill>
              <a:schemeClr val="lt1"/>
            </a:solidFill>
          </a:ln>
          <a:effectLst/>
        </c:spPr>
      </c:pivotFmt>
      <c:pivotFmt>
        <c:idx val="654"/>
        <c:spPr>
          <a:solidFill>
            <a:schemeClr val="accent1"/>
          </a:solidFill>
          <a:ln w="19050">
            <a:solidFill>
              <a:schemeClr val="lt1"/>
            </a:solidFill>
          </a:ln>
          <a:effectLst/>
        </c:spPr>
      </c:pivotFmt>
      <c:pivotFmt>
        <c:idx val="655"/>
        <c:spPr>
          <a:solidFill>
            <a:schemeClr val="accent1"/>
          </a:solidFill>
          <a:ln w="19050">
            <a:solidFill>
              <a:schemeClr val="lt1"/>
            </a:solidFill>
          </a:ln>
          <a:effectLst/>
        </c:spPr>
      </c:pivotFmt>
      <c:pivotFmt>
        <c:idx val="656"/>
        <c:spPr>
          <a:solidFill>
            <a:schemeClr val="accent1"/>
          </a:solidFill>
          <a:ln w="19050">
            <a:solidFill>
              <a:schemeClr val="lt1"/>
            </a:solidFill>
          </a:ln>
          <a:effectLst/>
        </c:spPr>
      </c:pivotFmt>
      <c:pivotFmt>
        <c:idx val="657"/>
        <c:spPr>
          <a:solidFill>
            <a:schemeClr val="accent1"/>
          </a:solidFill>
          <a:ln w="19050">
            <a:solidFill>
              <a:schemeClr val="lt1"/>
            </a:solidFill>
          </a:ln>
          <a:effectLst/>
        </c:spPr>
      </c:pivotFmt>
      <c:pivotFmt>
        <c:idx val="658"/>
        <c:spPr>
          <a:solidFill>
            <a:schemeClr val="accent1"/>
          </a:solidFill>
          <a:ln w="19050">
            <a:solidFill>
              <a:schemeClr val="lt1"/>
            </a:solidFill>
          </a:ln>
          <a:effectLst/>
        </c:spPr>
      </c:pivotFmt>
      <c:pivotFmt>
        <c:idx val="659"/>
        <c:spPr>
          <a:solidFill>
            <a:schemeClr val="accent1"/>
          </a:solidFill>
          <a:ln w="19050">
            <a:solidFill>
              <a:schemeClr val="lt1"/>
            </a:solidFill>
          </a:ln>
          <a:effectLst/>
        </c:spPr>
      </c:pivotFmt>
      <c:pivotFmt>
        <c:idx val="660"/>
        <c:spPr>
          <a:solidFill>
            <a:schemeClr val="accent1"/>
          </a:solidFill>
          <a:ln w="19050">
            <a:solidFill>
              <a:schemeClr val="lt1"/>
            </a:solidFill>
          </a:ln>
          <a:effectLst/>
        </c:spPr>
      </c:pivotFmt>
      <c:pivotFmt>
        <c:idx val="661"/>
        <c:spPr>
          <a:solidFill>
            <a:schemeClr val="accent1"/>
          </a:solidFill>
          <a:ln w="19050">
            <a:solidFill>
              <a:schemeClr val="lt1"/>
            </a:solidFill>
          </a:ln>
          <a:effectLst/>
        </c:spPr>
      </c:pivotFmt>
      <c:pivotFmt>
        <c:idx val="662"/>
        <c:spPr>
          <a:solidFill>
            <a:schemeClr val="accent1"/>
          </a:solidFill>
          <a:ln w="19050">
            <a:solidFill>
              <a:schemeClr val="lt1"/>
            </a:solidFill>
          </a:ln>
          <a:effectLst/>
        </c:spPr>
      </c:pivotFmt>
      <c:pivotFmt>
        <c:idx val="663"/>
        <c:spPr>
          <a:solidFill>
            <a:schemeClr val="accent1"/>
          </a:solidFill>
          <a:ln w="19050">
            <a:solidFill>
              <a:schemeClr val="lt1"/>
            </a:solidFill>
          </a:ln>
          <a:effectLst/>
        </c:spPr>
      </c:pivotFmt>
      <c:pivotFmt>
        <c:idx val="664"/>
        <c:spPr>
          <a:solidFill>
            <a:schemeClr val="accent1"/>
          </a:solidFill>
          <a:ln w="19050">
            <a:solidFill>
              <a:schemeClr val="lt1"/>
            </a:solidFill>
          </a:ln>
          <a:effectLst/>
        </c:spPr>
      </c:pivotFmt>
      <c:pivotFmt>
        <c:idx val="665"/>
        <c:spPr>
          <a:solidFill>
            <a:schemeClr val="accent1"/>
          </a:solidFill>
          <a:ln w="19050">
            <a:solidFill>
              <a:schemeClr val="lt1"/>
            </a:solidFill>
          </a:ln>
          <a:effectLst/>
        </c:spPr>
      </c:pivotFmt>
      <c:pivotFmt>
        <c:idx val="666"/>
        <c:spPr>
          <a:solidFill>
            <a:schemeClr val="accent1"/>
          </a:solidFill>
          <a:ln w="19050">
            <a:solidFill>
              <a:schemeClr val="lt1"/>
            </a:solidFill>
          </a:ln>
          <a:effectLst/>
        </c:spPr>
      </c:pivotFmt>
      <c:pivotFmt>
        <c:idx val="667"/>
        <c:spPr>
          <a:solidFill>
            <a:schemeClr val="accent1"/>
          </a:solidFill>
          <a:ln w="19050">
            <a:solidFill>
              <a:schemeClr val="lt1"/>
            </a:solidFill>
          </a:ln>
          <a:effectLst/>
        </c:spPr>
      </c:pivotFmt>
      <c:pivotFmt>
        <c:idx val="668"/>
        <c:spPr>
          <a:solidFill>
            <a:schemeClr val="accent1"/>
          </a:solidFill>
          <a:ln w="19050">
            <a:solidFill>
              <a:schemeClr val="lt1"/>
            </a:solidFill>
          </a:ln>
          <a:effectLst/>
        </c:spPr>
      </c:pivotFmt>
      <c:pivotFmt>
        <c:idx val="669"/>
        <c:spPr>
          <a:solidFill>
            <a:schemeClr val="accent1"/>
          </a:solidFill>
          <a:ln w="19050">
            <a:solidFill>
              <a:schemeClr val="lt1"/>
            </a:solidFill>
          </a:ln>
          <a:effectLst/>
        </c:spPr>
      </c:pivotFmt>
      <c:pivotFmt>
        <c:idx val="670"/>
        <c:spPr>
          <a:solidFill>
            <a:schemeClr val="accent1"/>
          </a:solidFill>
          <a:ln w="19050">
            <a:solidFill>
              <a:schemeClr val="lt1"/>
            </a:solidFill>
          </a:ln>
          <a:effectLst/>
        </c:spPr>
      </c:pivotFmt>
      <c:pivotFmt>
        <c:idx val="671"/>
        <c:spPr>
          <a:solidFill>
            <a:schemeClr val="accent1"/>
          </a:solidFill>
          <a:ln w="19050">
            <a:solidFill>
              <a:schemeClr val="lt1"/>
            </a:solidFill>
          </a:ln>
          <a:effectLst/>
        </c:spPr>
      </c:pivotFmt>
      <c:pivotFmt>
        <c:idx val="672"/>
        <c:spPr>
          <a:solidFill>
            <a:schemeClr val="accent1"/>
          </a:solidFill>
          <a:ln w="19050">
            <a:solidFill>
              <a:schemeClr val="lt1"/>
            </a:solidFill>
          </a:ln>
          <a:effectLst/>
        </c:spPr>
      </c:pivotFmt>
      <c:pivotFmt>
        <c:idx val="673"/>
        <c:spPr>
          <a:solidFill>
            <a:schemeClr val="accent1"/>
          </a:solidFill>
          <a:ln w="19050">
            <a:solidFill>
              <a:schemeClr val="lt1"/>
            </a:solidFill>
          </a:ln>
          <a:effectLst/>
        </c:spPr>
      </c:pivotFmt>
      <c:pivotFmt>
        <c:idx val="674"/>
        <c:spPr>
          <a:solidFill>
            <a:schemeClr val="accent1"/>
          </a:solidFill>
          <a:ln w="19050">
            <a:solidFill>
              <a:schemeClr val="lt1"/>
            </a:solidFill>
          </a:ln>
          <a:effectLst/>
        </c:spPr>
      </c:pivotFmt>
    </c:pivotFmts>
    <c:plotArea>
      <c:layout/>
      <c:pieChart>
        <c:varyColors val="1"/>
        <c:ser>
          <c:idx val="0"/>
          <c:order val="0"/>
          <c:tx>
            <c:strRef>
              <c:f>Sheet5!$B$4:$B$5</c:f>
              <c:strCache>
                <c:ptCount val="1"/>
                <c:pt idx="0">
                  <c:v>Female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D03-4C9B-8F75-F8AF8B77C68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D03-4C9B-8F75-F8AF8B77C68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D03-4C9B-8F75-F8AF8B77C68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D03-4C9B-8F75-F8AF8B77C68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D03-4C9B-8F75-F8AF8B77C68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D03-4C9B-8F75-F8AF8B77C68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D03-4C9B-8F75-F8AF8B77C68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D03-4C9B-8F75-F8AF8B77C68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D03-4C9B-8F75-F8AF8B77C68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D03-4C9B-8F75-F8AF8B77C68B}"/>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4D03-4C9B-8F75-F8AF8B77C68B}"/>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4D03-4C9B-8F75-F8AF8B77C68B}"/>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4D03-4C9B-8F75-F8AF8B77C68B}"/>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4D03-4C9B-8F75-F8AF8B77C68B}"/>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4D03-4C9B-8F75-F8AF8B77C68B}"/>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4D03-4C9B-8F75-F8AF8B77C68B}"/>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4D03-4C9B-8F75-F8AF8B77C68B}"/>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4D03-4C9B-8F75-F8AF8B77C68B}"/>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4D03-4C9B-8F75-F8AF8B77C68B}"/>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4D03-4C9B-8F75-F8AF8B77C68B}"/>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4D03-4C9B-8F75-F8AF8B77C68B}"/>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4D03-4C9B-8F75-F8AF8B77C68B}"/>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4D03-4C9B-8F75-F8AF8B77C68B}"/>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4D03-4C9B-8F75-F8AF8B77C68B}"/>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4D03-4C9B-8F75-F8AF8B77C68B}"/>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4D03-4C9B-8F75-F8AF8B77C68B}"/>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4D03-4C9B-8F75-F8AF8B77C68B}"/>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4D03-4C9B-8F75-F8AF8B77C68B}"/>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4D03-4C9B-8F75-F8AF8B77C68B}"/>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4D03-4C9B-8F75-F8AF8B77C68B}"/>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4D03-4C9B-8F75-F8AF8B77C68B}"/>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4D03-4C9B-8F75-F8AF8B77C68B}"/>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4D03-4C9B-8F75-F8AF8B77C68B}"/>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4D03-4C9B-8F75-F8AF8B77C68B}"/>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45-4D03-4C9B-8F75-F8AF8B77C68B}"/>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4D03-4C9B-8F75-F8AF8B77C68B}"/>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4D03-4C9B-8F75-F8AF8B77C68B}"/>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4D03-4C9B-8F75-F8AF8B77C68B}"/>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4D03-4C9B-8F75-F8AF8B77C68B}"/>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4F-4D03-4C9B-8F75-F8AF8B77C68B}"/>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1-4D03-4C9B-8F75-F8AF8B77C68B}"/>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4D03-4C9B-8F75-F8AF8B77C68B}"/>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55-4D03-4C9B-8F75-F8AF8B77C68B}"/>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57-4D03-4C9B-8F75-F8AF8B77C68B}"/>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59-4D03-4C9B-8F75-F8AF8B77C68B}"/>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5B-4D03-4C9B-8F75-F8AF8B77C68B}"/>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5D-4D03-4C9B-8F75-F8AF8B77C68B}"/>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05F-4D03-4C9B-8F75-F8AF8B77C68B}"/>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61-4D03-4C9B-8F75-F8AF8B77C68B}"/>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063-4D03-4C9B-8F75-F8AF8B77C68B}"/>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65-4D03-4C9B-8F75-F8AF8B77C68B}"/>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67-4D03-4C9B-8F75-F8AF8B77C68B}"/>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69-4D03-4C9B-8F75-F8AF8B77C68B}"/>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06B-4D03-4C9B-8F75-F8AF8B77C68B}"/>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06D-4D03-4C9B-8F75-F8AF8B77C68B}"/>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06F-4D03-4C9B-8F75-F8AF8B77C68B}"/>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071-4D03-4C9B-8F75-F8AF8B77C68B}"/>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073-4D03-4C9B-8F75-F8AF8B77C68B}"/>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075-4D03-4C9B-8F75-F8AF8B77C68B}"/>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077-4D03-4C9B-8F75-F8AF8B77C68B}"/>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79-4D03-4C9B-8F75-F8AF8B77C68B}"/>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7B-4D03-4C9B-8F75-F8AF8B77C68B}"/>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7D-4D03-4C9B-8F75-F8AF8B77C68B}"/>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7F-4D03-4C9B-8F75-F8AF8B77C68B}"/>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81-4D03-4C9B-8F75-F8AF8B77C68B}"/>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83-4D03-4C9B-8F75-F8AF8B77C68B}"/>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85-4D03-4C9B-8F75-F8AF8B77C68B}"/>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87-4D03-4C9B-8F75-F8AF8B77C68B}"/>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89-4D03-4C9B-8F75-F8AF8B77C68B}"/>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8B-4D03-4C9B-8F75-F8AF8B77C68B}"/>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8D-4D03-4C9B-8F75-F8AF8B77C68B}"/>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8F-4D03-4C9B-8F75-F8AF8B77C68B}"/>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91-4D03-4C9B-8F75-F8AF8B77C68B}"/>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93-4D03-4C9B-8F75-F8AF8B77C68B}"/>
              </c:ext>
            </c:extLst>
          </c:dPt>
          <c:cat>
            <c:strRef>
              <c:f>Sheet5!$A$6:$A$80</c:f>
              <c:strCache>
                <c:ptCount val="74"/>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Anjanette Ferre</c:v>
                </c:pt>
                <c:pt idx="11">
                  <c:v>Ansley Gounel</c:v>
                </c:pt>
                <c:pt idx="12">
                  <c:v>Billi Fellgate</c:v>
                </c:pt>
                <c:pt idx="13">
                  <c:v>Brendan  Edgeller</c:v>
                </c:pt>
                <c:pt idx="14">
                  <c:v>Brose MacCorkell</c:v>
                </c:pt>
                <c:pt idx="15">
                  <c:v>Cletus McGarahan </c:v>
                </c:pt>
                <c:pt idx="16">
                  <c:v>Collen Dunbleton</c:v>
                </c:pt>
                <c:pt idx="17">
                  <c:v>Crawford Scad</c:v>
                </c:pt>
                <c:pt idx="18">
                  <c:v>Daisie Dahlman</c:v>
                </c:pt>
                <c:pt idx="19">
                  <c:v>Daisie McNeice</c:v>
                </c:pt>
                <c:pt idx="20">
                  <c:v>Danica Nayshe</c:v>
                </c:pt>
                <c:pt idx="21">
                  <c:v>Dean Biggam</c:v>
                </c:pt>
                <c:pt idx="22">
                  <c:v>Debera Gow </c:v>
                </c:pt>
                <c:pt idx="23">
                  <c:v>Dennison Crosswaite</c:v>
                </c:pt>
                <c:pt idx="24">
                  <c:v>Devinne Tuny</c:v>
                </c:pt>
                <c:pt idx="25">
                  <c:v>Doe Clubley</c:v>
                </c:pt>
                <c:pt idx="26">
                  <c:v>Evangelina Lergan</c:v>
                </c:pt>
                <c:pt idx="27">
                  <c:v>Ewart Hovel</c:v>
                </c:pt>
                <c:pt idx="28">
                  <c:v>Felice McMurty</c:v>
                </c:pt>
                <c:pt idx="29">
                  <c:v>Freddy Linford</c:v>
                </c:pt>
                <c:pt idx="30">
                  <c:v>Genevra Friday</c:v>
                </c:pt>
                <c:pt idx="31">
                  <c:v>Ginger  Myott</c:v>
                </c:pt>
                <c:pt idx="32">
                  <c:v>Grady Rochelle</c:v>
                </c:pt>
                <c:pt idx="33">
                  <c:v>Iain Wiburn</c:v>
                </c:pt>
                <c:pt idx="34">
                  <c:v>Inge Creer</c:v>
                </c:pt>
                <c:pt idx="35">
                  <c:v>Isaak Rawne</c:v>
                </c:pt>
                <c:pt idx="36">
                  <c:v>Jessica Callcott</c:v>
                </c:pt>
                <c:pt idx="37">
                  <c:v>Jo-anne Gobeau</c:v>
                </c:pt>
                <c:pt idx="38">
                  <c:v>Julietta Culross</c:v>
                </c:pt>
                <c:pt idx="39">
                  <c:v>Kellsie Waby</c:v>
                </c:pt>
                <c:pt idx="40">
                  <c:v>Leonidas Cavaney</c:v>
                </c:pt>
                <c:pt idx="41">
                  <c:v>Lincoln Cord</c:v>
                </c:pt>
                <c:pt idx="42">
                  <c:v>Lion  Adcock</c:v>
                </c:pt>
                <c:pt idx="43">
                  <c:v>Lizzie Mullally</c:v>
                </c:pt>
                <c:pt idx="44">
                  <c:v>Mackenzie Hannis</c:v>
                </c:pt>
                <c:pt idx="45">
                  <c:v>Magnum Locksley</c:v>
                </c:pt>
                <c:pt idx="46">
                  <c:v>Marissa Infante</c:v>
                </c:pt>
                <c:pt idx="47">
                  <c:v>Maritsa Marusic</c:v>
                </c:pt>
                <c:pt idx="48">
                  <c:v>Marquita Liquorish</c:v>
                </c:pt>
                <c:pt idx="49">
                  <c:v>Matias Cormack </c:v>
                </c:pt>
                <c:pt idx="50">
                  <c:v>Mick Spraberry</c:v>
                </c:pt>
                <c:pt idx="51">
                  <c:v>Mickie Dagwell</c:v>
                </c:pt>
                <c:pt idx="52">
                  <c:v>Minerva Ricardot</c:v>
                </c:pt>
                <c:pt idx="53">
                  <c:v>Myrle Prandoni</c:v>
                </c:pt>
                <c:pt idx="54">
                  <c:v>Nananne Gehringer</c:v>
                </c:pt>
                <c:pt idx="55">
                  <c:v>Nickolai  Artin</c:v>
                </c:pt>
                <c:pt idx="56">
                  <c:v>Northrop Reid</c:v>
                </c:pt>
                <c:pt idx="57">
                  <c:v>Oby Sorrel</c:v>
                </c:pt>
                <c:pt idx="58">
                  <c:v>Oona Donan</c:v>
                </c:pt>
                <c:pt idx="59">
                  <c:v>Orlando Gorstidge </c:v>
                </c:pt>
                <c:pt idx="60">
                  <c:v>Pearla  Beteriss</c:v>
                </c:pt>
                <c:pt idx="61">
                  <c:v>Renaldo Thomassin</c:v>
                </c:pt>
                <c:pt idx="62">
                  <c:v>Rhiamon Mollison</c:v>
                </c:pt>
                <c:pt idx="63">
                  <c:v>Riccardo Hagan</c:v>
                </c:pt>
                <c:pt idx="64">
                  <c:v>Seward Kubera</c:v>
                </c:pt>
                <c:pt idx="65">
                  <c:v>Shaylyn Ransbury </c:v>
                </c:pt>
                <c:pt idx="66">
                  <c:v>Shellysheldon Mahady</c:v>
                </c:pt>
                <c:pt idx="67">
                  <c:v>Tabby  Astall</c:v>
                </c:pt>
                <c:pt idx="68">
                  <c:v>Tadio Audritt</c:v>
                </c:pt>
                <c:pt idx="69">
                  <c:v>Thekla Lynnett</c:v>
                </c:pt>
                <c:pt idx="70">
                  <c:v>Verla Timmis</c:v>
                </c:pt>
                <c:pt idx="71">
                  <c:v>Vernor Atyea</c:v>
                </c:pt>
                <c:pt idx="72">
                  <c:v>Westbrook Brandino</c:v>
                </c:pt>
                <c:pt idx="73">
                  <c:v>Yvette  Bett</c:v>
                </c:pt>
              </c:strCache>
            </c:strRef>
          </c:cat>
          <c:val>
            <c:numRef>
              <c:f>Sheet5!$B$6:$B$80</c:f>
              <c:numCache>
                <c:formatCode>General</c:formatCode>
                <c:ptCount val="74"/>
                <c:pt idx="3">
                  <c:v>69192.850000000006</c:v>
                </c:pt>
                <c:pt idx="11">
                  <c:v>38438.239999999998</c:v>
                </c:pt>
                <c:pt idx="12">
                  <c:v>68980.52</c:v>
                </c:pt>
                <c:pt idx="13">
                  <c:v>31042.51</c:v>
                </c:pt>
                <c:pt idx="14">
                  <c:v>35943.620000000003</c:v>
                </c:pt>
                <c:pt idx="15">
                  <c:v>114425.19</c:v>
                </c:pt>
                <c:pt idx="18">
                  <c:v>61994.76</c:v>
                </c:pt>
                <c:pt idx="20">
                  <c:v>89690.38</c:v>
                </c:pt>
                <c:pt idx="21">
                  <c:v>71570.990000000005</c:v>
                </c:pt>
                <c:pt idx="22">
                  <c:v>39700.82</c:v>
                </c:pt>
                <c:pt idx="25">
                  <c:v>67818.14</c:v>
                </c:pt>
                <c:pt idx="27">
                  <c:v>116767.63</c:v>
                </c:pt>
                <c:pt idx="28">
                  <c:v>66865.490000000005</c:v>
                </c:pt>
                <c:pt idx="29">
                  <c:v>93128.34</c:v>
                </c:pt>
                <c:pt idx="30">
                  <c:v>50449.46</c:v>
                </c:pt>
                <c:pt idx="31">
                  <c:v>31172.77</c:v>
                </c:pt>
                <c:pt idx="32">
                  <c:v>69163.39</c:v>
                </c:pt>
                <c:pt idx="33">
                  <c:v>84762.76</c:v>
                </c:pt>
                <c:pt idx="34">
                  <c:v>69057.320000000007</c:v>
                </c:pt>
                <c:pt idx="36">
                  <c:v>66017.179999999993</c:v>
                </c:pt>
                <c:pt idx="37">
                  <c:v>37902.35</c:v>
                </c:pt>
                <c:pt idx="38">
                  <c:v>44403.77</c:v>
                </c:pt>
                <c:pt idx="41">
                  <c:v>63555.73</c:v>
                </c:pt>
                <c:pt idx="42">
                  <c:v>63705.4</c:v>
                </c:pt>
                <c:pt idx="44">
                  <c:v>57002.02</c:v>
                </c:pt>
                <c:pt idx="45">
                  <c:v>42314.39</c:v>
                </c:pt>
                <c:pt idx="50">
                  <c:v>85879.23</c:v>
                </c:pt>
                <c:pt idx="55">
                  <c:v>110906.35</c:v>
                </c:pt>
                <c:pt idx="56">
                  <c:v>51165.37</c:v>
                </c:pt>
                <c:pt idx="57">
                  <c:v>58935.92</c:v>
                </c:pt>
                <c:pt idx="58">
                  <c:v>88360.79</c:v>
                </c:pt>
                <c:pt idx="62">
                  <c:v>59434.18</c:v>
                </c:pt>
                <c:pt idx="65">
                  <c:v>100371.31</c:v>
                </c:pt>
                <c:pt idx="71">
                  <c:v>102934.09</c:v>
                </c:pt>
              </c:numCache>
            </c:numRef>
          </c:val>
          <c:extLst>
            <c:ext xmlns:c16="http://schemas.microsoft.com/office/drawing/2014/chart" uri="{C3380CC4-5D6E-409C-BE32-E72D297353CC}">
              <c16:uniqueId val="{00000094-4D03-4C9B-8F75-F8AF8B77C68B}"/>
            </c:ext>
          </c:extLst>
        </c:ser>
        <c:ser>
          <c:idx val="1"/>
          <c:order val="1"/>
          <c:tx>
            <c:strRef>
              <c:f>Sheet5!$C$4:$C$5</c:f>
              <c:strCache>
                <c:ptCount val="1"/>
                <c:pt idx="0">
                  <c:v>Male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96-4D03-4C9B-8F75-F8AF8B77C68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98-4D03-4C9B-8F75-F8AF8B77C68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9A-4D03-4C9B-8F75-F8AF8B77C68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9C-4D03-4C9B-8F75-F8AF8B77C68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9E-4D03-4C9B-8F75-F8AF8B77C68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A0-4D03-4C9B-8F75-F8AF8B77C68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A2-4D03-4C9B-8F75-F8AF8B77C68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A4-4D03-4C9B-8F75-F8AF8B77C68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A6-4D03-4C9B-8F75-F8AF8B77C68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A8-4D03-4C9B-8F75-F8AF8B77C68B}"/>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AA-4D03-4C9B-8F75-F8AF8B77C68B}"/>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AC-4D03-4C9B-8F75-F8AF8B77C68B}"/>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AE-4D03-4C9B-8F75-F8AF8B77C68B}"/>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B0-4D03-4C9B-8F75-F8AF8B77C68B}"/>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B2-4D03-4C9B-8F75-F8AF8B77C68B}"/>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B4-4D03-4C9B-8F75-F8AF8B77C68B}"/>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B6-4D03-4C9B-8F75-F8AF8B77C68B}"/>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B8-4D03-4C9B-8F75-F8AF8B77C68B}"/>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BA-4D03-4C9B-8F75-F8AF8B77C68B}"/>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BC-4D03-4C9B-8F75-F8AF8B77C68B}"/>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BE-4D03-4C9B-8F75-F8AF8B77C68B}"/>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C0-4D03-4C9B-8F75-F8AF8B77C68B}"/>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C2-4D03-4C9B-8F75-F8AF8B77C68B}"/>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C4-4D03-4C9B-8F75-F8AF8B77C68B}"/>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C6-4D03-4C9B-8F75-F8AF8B77C68B}"/>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C8-4D03-4C9B-8F75-F8AF8B77C68B}"/>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CA-4D03-4C9B-8F75-F8AF8B77C68B}"/>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CC-4D03-4C9B-8F75-F8AF8B77C68B}"/>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CE-4D03-4C9B-8F75-F8AF8B77C68B}"/>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D0-4D03-4C9B-8F75-F8AF8B77C68B}"/>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D2-4D03-4C9B-8F75-F8AF8B77C68B}"/>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D4-4D03-4C9B-8F75-F8AF8B77C68B}"/>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D6-4D03-4C9B-8F75-F8AF8B77C68B}"/>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D8-4D03-4C9B-8F75-F8AF8B77C68B}"/>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DA-4D03-4C9B-8F75-F8AF8B77C68B}"/>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DC-4D03-4C9B-8F75-F8AF8B77C68B}"/>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DE-4D03-4C9B-8F75-F8AF8B77C68B}"/>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E0-4D03-4C9B-8F75-F8AF8B77C68B}"/>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E2-4D03-4C9B-8F75-F8AF8B77C68B}"/>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E4-4D03-4C9B-8F75-F8AF8B77C68B}"/>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E6-4D03-4C9B-8F75-F8AF8B77C68B}"/>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E8-4D03-4C9B-8F75-F8AF8B77C68B}"/>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EA-4D03-4C9B-8F75-F8AF8B77C68B}"/>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EC-4D03-4C9B-8F75-F8AF8B77C68B}"/>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EE-4D03-4C9B-8F75-F8AF8B77C68B}"/>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F0-4D03-4C9B-8F75-F8AF8B77C68B}"/>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F2-4D03-4C9B-8F75-F8AF8B77C68B}"/>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0F4-4D03-4C9B-8F75-F8AF8B77C68B}"/>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F6-4D03-4C9B-8F75-F8AF8B77C68B}"/>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0F8-4D03-4C9B-8F75-F8AF8B77C68B}"/>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FA-4D03-4C9B-8F75-F8AF8B77C68B}"/>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FC-4D03-4C9B-8F75-F8AF8B77C68B}"/>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FE-4D03-4C9B-8F75-F8AF8B77C68B}"/>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100-4D03-4C9B-8F75-F8AF8B77C68B}"/>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102-4D03-4C9B-8F75-F8AF8B77C68B}"/>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104-4D03-4C9B-8F75-F8AF8B77C68B}"/>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106-4D03-4C9B-8F75-F8AF8B77C68B}"/>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108-4D03-4C9B-8F75-F8AF8B77C68B}"/>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10A-4D03-4C9B-8F75-F8AF8B77C68B}"/>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10C-4D03-4C9B-8F75-F8AF8B77C68B}"/>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10E-4D03-4C9B-8F75-F8AF8B77C68B}"/>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110-4D03-4C9B-8F75-F8AF8B77C68B}"/>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112-4D03-4C9B-8F75-F8AF8B77C68B}"/>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114-4D03-4C9B-8F75-F8AF8B77C68B}"/>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116-4D03-4C9B-8F75-F8AF8B77C68B}"/>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118-4D03-4C9B-8F75-F8AF8B77C68B}"/>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11A-4D03-4C9B-8F75-F8AF8B77C68B}"/>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11C-4D03-4C9B-8F75-F8AF8B77C68B}"/>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11E-4D03-4C9B-8F75-F8AF8B77C68B}"/>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120-4D03-4C9B-8F75-F8AF8B77C68B}"/>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122-4D03-4C9B-8F75-F8AF8B77C68B}"/>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124-4D03-4C9B-8F75-F8AF8B77C68B}"/>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126-4D03-4C9B-8F75-F8AF8B77C68B}"/>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128-4D03-4C9B-8F75-F8AF8B77C68B}"/>
              </c:ext>
            </c:extLst>
          </c:dPt>
          <c:cat>
            <c:strRef>
              <c:f>Sheet5!$A$6:$A$80</c:f>
              <c:strCache>
                <c:ptCount val="74"/>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Anjanette Ferre</c:v>
                </c:pt>
                <c:pt idx="11">
                  <c:v>Ansley Gounel</c:v>
                </c:pt>
                <c:pt idx="12">
                  <c:v>Billi Fellgate</c:v>
                </c:pt>
                <c:pt idx="13">
                  <c:v>Brendan  Edgeller</c:v>
                </c:pt>
                <c:pt idx="14">
                  <c:v>Brose MacCorkell</c:v>
                </c:pt>
                <c:pt idx="15">
                  <c:v>Cletus McGarahan </c:v>
                </c:pt>
                <c:pt idx="16">
                  <c:v>Collen Dunbleton</c:v>
                </c:pt>
                <c:pt idx="17">
                  <c:v>Crawford Scad</c:v>
                </c:pt>
                <c:pt idx="18">
                  <c:v>Daisie Dahlman</c:v>
                </c:pt>
                <c:pt idx="19">
                  <c:v>Daisie McNeice</c:v>
                </c:pt>
                <c:pt idx="20">
                  <c:v>Danica Nayshe</c:v>
                </c:pt>
                <c:pt idx="21">
                  <c:v>Dean Biggam</c:v>
                </c:pt>
                <c:pt idx="22">
                  <c:v>Debera Gow </c:v>
                </c:pt>
                <c:pt idx="23">
                  <c:v>Dennison Crosswaite</c:v>
                </c:pt>
                <c:pt idx="24">
                  <c:v>Devinne Tuny</c:v>
                </c:pt>
                <c:pt idx="25">
                  <c:v>Doe Clubley</c:v>
                </c:pt>
                <c:pt idx="26">
                  <c:v>Evangelina Lergan</c:v>
                </c:pt>
                <c:pt idx="27">
                  <c:v>Ewart Hovel</c:v>
                </c:pt>
                <c:pt idx="28">
                  <c:v>Felice McMurty</c:v>
                </c:pt>
                <c:pt idx="29">
                  <c:v>Freddy Linford</c:v>
                </c:pt>
                <c:pt idx="30">
                  <c:v>Genevra Friday</c:v>
                </c:pt>
                <c:pt idx="31">
                  <c:v>Ginger  Myott</c:v>
                </c:pt>
                <c:pt idx="32">
                  <c:v>Grady Rochelle</c:v>
                </c:pt>
                <c:pt idx="33">
                  <c:v>Iain Wiburn</c:v>
                </c:pt>
                <c:pt idx="34">
                  <c:v>Inge Creer</c:v>
                </c:pt>
                <c:pt idx="35">
                  <c:v>Isaak Rawne</c:v>
                </c:pt>
                <c:pt idx="36">
                  <c:v>Jessica Callcott</c:v>
                </c:pt>
                <c:pt idx="37">
                  <c:v>Jo-anne Gobeau</c:v>
                </c:pt>
                <c:pt idx="38">
                  <c:v>Julietta Culross</c:v>
                </c:pt>
                <c:pt idx="39">
                  <c:v>Kellsie Waby</c:v>
                </c:pt>
                <c:pt idx="40">
                  <c:v>Leonidas Cavaney</c:v>
                </c:pt>
                <c:pt idx="41">
                  <c:v>Lincoln Cord</c:v>
                </c:pt>
                <c:pt idx="42">
                  <c:v>Lion  Adcock</c:v>
                </c:pt>
                <c:pt idx="43">
                  <c:v>Lizzie Mullally</c:v>
                </c:pt>
                <c:pt idx="44">
                  <c:v>Mackenzie Hannis</c:v>
                </c:pt>
                <c:pt idx="45">
                  <c:v>Magnum Locksley</c:v>
                </c:pt>
                <c:pt idx="46">
                  <c:v>Marissa Infante</c:v>
                </c:pt>
                <c:pt idx="47">
                  <c:v>Maritsa Marusic</c:v>
                </c:pt>
                <c:pt idx="48">
                  <c:v>Marquita Liquorish</c:v>
                </c:pt>
                <c:pt idx="49">
                  <c:v>Matias Cormack </c:v>
                </c:pt>
                <c:pt idx="50">
                  <c:v>Mick Spraberry</c:v>
                </c:pt>
                <c:pt idx="51">
                  <c:v>Mickie Dagwell</c:v>
                </c:pt>
                <c:pt idx="52">
                  <c:v>Minerva Ricardot</c:v>
                </c:pt>
                <c:pt idx="53">
                  <c:v>Myrle Prandoni</c:v>
                </c:pt>
                <c:pt idx="54">
                  <c:v>Nananne Gehringer</c:v>
                </c:pt>
                <c:pt idx="55">
                  <c:v>Nickolai  Artin</c:v>
                </c:pt>
                <c:pt idx="56">
                  <c:v>Northrop Reid</c:v>
                </c:pt>
                <c:pt idx="57">
                  <c:v>Oby Sorrel</c:v>
                </c:pt>
                <c:pt idx="58">
                  <c:v>Oona Donan</c:v>
                </c:pt>
                <c:pt idx="59">
                  <c:v>Orlando Gorstidge </c:v>
                </c:pt>
                <c:pt idx="60">
                  <c:v>Pearla  Beteriss</c:v>
                </c:pt>
                <c:pt idx="61">
                  <c:v>Renaldo Thomassin</c:v>
                </c:pt>
                <c:pt idx="62">
                  <c:v>Rhiamon Mollison</c:v>
                </c:pt>
                <c:pt idx="63">
                  <c:v>Riccardo Hagan</c:v>
                </c:pt>
                <c:pt idx="64">
                  <c:v>Seward Kubera</c:v>
                </c:pt>
                <c:pt idx="65">
                  <c:v>Shaylyn Ransbury </c:v>
                </c:pt>
                <c:pt idx="66">
                  <c:v>Shellysheldon Mahady</c:v>
                </c:pt>
                <c:pt idx="67">
                  <c:v>Tabby  Astall</c:v>
                </c:pt>
                <c:pt idx="68">
                  <c:v>Tadio Audritt</c:v>
                </c:pt>
                <c:pt idx="69">
                  <c:v>Thekla Lynnett</c:v>
                </c:pt>
                <c:pt idx="70">
                  <c:v>Verla Timmis</c:v>
                </c:pt>
                <c:pt idx="71">
                  <c:v>Vernor Atyea</c:v>
                </c:pt>
                <c:pt idx="72">
                  <c:v>Westbrook Brandino</c:v>
                </c:pt>
                <c:pt idx="73">
                  <c:v>Yvette  Bett</c:v>
                </c:pt>
              </c:strCache>
            </c:strRef>
          </c:cat>
          <c:val>
            <c:numRef>
              <c:f>Sheet5!$C$6:$C$80</c:f>
              <c:numCache>
                <c:formatCode>General</c:formatCode>
                <c:ptCount val="74"/>
                <c:pt idx="0">
                  <c:v>52963.65</c:v>
                </c:pt>
                <c:pt idx="1">
                  <c:v>68860.399999999994</c:v>
                </c:pt>
                <c:pt idx="2">
                  <c:v>74279.009999999995</c:v>
                </c:pt>
                <c:pt idx="4">
                  <c:v>85918.61</c:v>
                </c:pt>
                <c:pt idx="5">
                  <c:v>80169.42</c:v>
                </c:pt>
                <c:pt idx="6">
                  <c:v>90884.32</c:v>
                </c:pt>
                <c:pt idx="7">
                  <c:v>113747.56</c:v>
                </c:pt>
                <c:pt idx="9">
                  <c:v>104335.03999999999</c:v>
                </c:pt>
                <c:pt idx="16">
                  <c:v>118976.16</c:v>
                </c:pt>
                <c:pt idx="17">
                  <c:v>72876.91</c:v>
                </c:pt>
                <c:pt idx="19">
                  <c:v>50310.09</c:v>
                </c:pt>
                <c:pt idx="23">
                  <c:v>90697.67</c:v>
                </c:pt>
                <c:pt idx="24">
                  <c:v>39969.72</c:v>
                </c:pt>
                <c:pt idx="26">
                  <c:v>61214.26</c:v>
                </c:pt>
                <c:pt idx="35">
                  <c:v>37362.300000000003</c:v>
                </c:pt>
                <c:pt idx="39">
                  <c:v>79567.69</c:v>
                </c:pt>
                <c:pt idx="40">
                  <c:v>52246.29</c:v>
                </c:pt>
                <c:pt idx="43">
                  <c:v>0</c:v>
                </c:pt>
                <c:pt idx="47">
                  <c:v>52748.63</c:v>
                </c:pt>
                <c:pt idx="49">
                  <c:v>85455.53</c:v>
                </c:pt>
                <c:pt idx="51">
                  <c:v>50855.53</c:v>
                </c:pt>
                <c:pt idx="52">
                  <c:v>105468.7</c:v>
                </c:pt>
                <c:pt idx="53">
                  <c:v>62195.47</c:v>
                </c:pt>
                <c:pt idx="59">
                  <c:v>40753.54</c:v>
                </c:pt>
                <c:pt idx="60">
                  <c:v>69913.39</c:v>
                </c:pt>
                <c:pt idx="61">
                  <c:v>73360.38</c:v>
                </c:pt>
                <c:pt idx="63">
                  <c:v>86556.96</c:v>
                </c:pt>
                <c:pt idx="64">
                  <c:v>43329.22</c:v>
                </c:pt>
                <c:pt idx="66">
                  <c:v>114691.03</c:v>
                </c:pt>
                <c:pt idx="67">
                  <c:v>57419.35</c:v>
                </c:pt>
                <c:pt idx="69">
                  <c:v>107898.52</c:v>
                </c:pt>
                <c:pt idx="70">
                  <c:v>54137.05</c:v>
                </c:pt>
                <c:pt idx="72">
                  <c:v>113616.23</c:v>
                </c:pt>
                <c:pt idx="73">
                  <c:v>76320.44</c:v>
                </c:pt>
              </c:numCache>
            </c:numRef>
          </c:val>
          <c:extLst>
            <c:ext xmlns:c16="http://schemas.microsoft.com/office/drawing/2014/chart" uri="{C3380CC4-5D6E-409C-BE32-E72D297353CC}">
              <c16:uniqueId val="{00000129-4D03-4C9B-8F75-F8AF8B77C68B}"/>
            </c:ext>
          </c:extLst>
        </c:ser>
        <c:ser>
          <c:idx val="2"/>
          <c:order val="2"/>
          <c:tx>
            <c:strRef>
              <c:f>Sheet5!$D$4:$D$5</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12B-4D03-4C9B-8F75-F8AF8B77C68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12D-4D03-4C9B-8F75-F8AF8B77C68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12F-4D03-4C9B-8F75-F8AF8B77C68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131-4D03-4C9B-8F75-F8AF8B77C68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133-4D03-4C9B-8F75-F8AF8B77C68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135-4D03-4C9B-8F75-F8AF8B77C68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137-4D03-4C9B-8F75-F8AF8B77C68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139-4D03-4C9B-8F75-F8AF8B77C68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13B-4D03-4C9B-8F75-F8AF8B77C68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13D-4D03-4C9B-8F75-F8AF8B77C68B}"/>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13F-4D03-4C9B-8F75-F8AF8B77C68B}"/>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141-4D03-4C9B-8F75-F8AF8B77C68B}"/>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143-4D03-4C9B-8F75-F8AF8B77C68B}"/>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145-4D03-4C9B-8F75-F8AF8B77C68B}"/>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147-4D03-4C9B-8F75-F8AF8B77C68B}"/>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149-4D03-4C9B-8F75-F8AF8B77C68B}"/>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14B-4D03-4C9B-8F75-F8AF8B77C68B}"/>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14D-4D03-4C9B-8F75-F8AF8B77C68B}"/>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14F-4D03-4C9B-8F75-F8AF8B77C68B}"/>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151-4D03-4C9B-8F75-F8AF8B77C68B}"/>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153-4D03-4C9B-8F75-F8AF8B77C68B}"/>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155-4D03-4C9B-8F75-F8AF8B77C68B}"/>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157-4D03-4C9B-8F75-F8AF8B77C68B}"/>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159-4D03-4C9B-8F75-F8AF8B77C68B}"/>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15B-4D03-4C9B-8F75-F8AF8B77C68B}"/>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15D-4D03-4C9B-8F75-F8AF8B77C68B}"/>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15F-4D03-4C9B-8F75-F8AF8B77C68B}"/>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161-4D03-4C9B-8F75-F8AF8B77C68B}"/>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163-4D03-4C9B-8F75-F8AF8B77C68B}"/>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165-4D03-4C9B-8F75-F8AF8B77C68B}"/>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167-4D03-4C9B-8F75-F8AF8B77C68B}"/>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169-4D03-4C9B-8F75-F8AF8B77C68B}"/>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16B-4D03-4C9B-8F75-F8AF8B77C68B}"/>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16D-4D03-4C9B-8F75-F8AF8B77C68B}"/>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16F-4D03-4C9B-8F75-F8AF8B77C68B}"/>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171-4D03-4C9B-8F75-F8AF8B77C68B}"/>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173-4D03-4C9B-8F75-F8AF8B77C68B}"/>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175-4D03-4C9B-8F75-F8AF8B77C68B}"/>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177-4D03-4C9B-8F75-F8AF8B77C68B}"/>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179-4D03-4C9B-8F75-F8AF8B77C68B}"/>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17B-4D03-4C9B-8F75-F8AF8B77C68B}"/>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17D-4D03-4C9B-8F75-F8AF8B77C68B}"/>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17F-4D03-4C9B-8F75-F8AF8B77C68B}"/>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181-4D03-4C9B-8F75-F8AF8B77C68B}"/>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183-4D03-4C9B-8F75-F8AF8B77C68B}"/>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185-4D03-4C9B-8F75-F8AF8B77C68B}"/>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187-4D03-4C9B-8F75-F8AF8B77C68B}"/>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189-4D03-4C9B-8F75-F8AF8B77C68B}"/>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18B-4D03-4C9B-8F75-F8AF8B77C68B}"/>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18D-4D03-4C9B-8F75-F8AF8B77C68B}"/>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18F-4D03-4C9B-8F75-F8AF8B77C68B}"/>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191-4D03-4C9B-8F75-F8AF8B77C68B}"/>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193-4D03-4C9B-8F75-F8AF8B77C68B}"/>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195-4D03-4C9B-8F75-F8AF8B77C68B}"/>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197-4D03-4C9B-8F75-F8AF8B77C68B}"/>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199-4D03-4C9B-8F75-F8AF8B77C68B}"/>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19B-4D03-4C9B-8F75-F8AF8B77C68B}"/>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19D-4D03-4C9B-8F75-F8AF8B77C68B}"/>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19F-4D03-4C9B-8F75-F8AF8B77C68B}"/>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1A1-4D03-4C9B-8F75-F8AF8B77C68B}"/>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1A3-4D03-4C9B-8F75-F8AF8B77C68B}"/>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1A5-4D03-4C9B-8F75-F8AF8B77C68B}"/>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1A7-4D03-4C9B-8F75-F8AF8B77C68B}"/>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1A9-4D03-4C9B-8F75-F8AF8B77C68B}"/>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1AB-4D03-4C9B-8F75-F8AF8B77C68B}"/>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1AD-4D03-4C9B-8F75-F8AF8B77C68B}"/>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1AF-4D03-4C9B-8F75-F8AF8B77C68B}"/>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1B1-4D03-4C9B-8F75-F8AF8B77C68B}"/>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1B3-4D03-4C9B-8F75-F8AF8B77C68B}"/>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1B5-4D03-4C9B-8F75-F8AF8B77C68B}"/>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1B7-4D03-4C9B-8F75-F8AF8B77C68B}"/>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1B9-4D03-4C9B-8F75-F8AF8B77C68B}"/>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1BB-4D03-4C9B-8F75-F8AF8B77C68B}"/>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1BD-4D03-4C9B-8F75-F8AF8B77C68B}"/>
              </c:ext>
            </c:extLst>
          </c:dPt>
          <c:cat>
            <c:strRef>
              <c:f>Sheet5!$A$6:$A$80</c:f>
              <c:strCache>
                <c:ptCount val="74"/>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Anjanette Ferre</c:v>
                </c:pt>
                <c:pt idx="11">
                  <c:v>Ansley Gounel</c:v>
                </c:pt>
                <c:pt idx="12">
                  <c:v>Billi Fellgate</c:v>
                </c:pt>
                <c:pt idx="13">
                  <c:v>Brendan  Edgeller</c:v>
                </c:pt>
                <c:pt idx="14">
                  <c:v>Brose MacCorkell</c:v>
                </c:pt>
                <c:pt idx="15">
                  <c:v>Cletus McGarahan </c:v>
                </c:pt>
                <c:pt idx="16">
                  <c:v>Collen Dunbleton</c:v>
                </c:pt>
                <c:pt idx="17">
                  <c:v>Crawford Scad</c:v>
                </c:pt>
                <c:pt idx="18">
                  <c:v>Daisie Dahlman</c:v>
                </c:pt>
                <c:pt idx="19">
                  <c:v>Daisie McNeice</c:v>
                </c:pt>
                <c:pt idx="20">
                  <c:v>Danica Nayshe</c:v>
                </c:pt>
                <c:pt idx="21">
                  <c:v>Dean Biggam</c:v>
                </c:pt>
                <c:pt idx="22">
                  <c:v>Debera Gow </c:v>
                </c:pt>
                <c:pt idx="23">
                  <c:v>Dennison Crosswaite</c:v>
                </c:pt>
                <c:pt idx="24">
                  <c:v>Devinne Tuny</c:v>
                </c:pt>
                <c:pt idx="25">
                  <c:v>Doe Clubley</c:v>
                </c:pt>
                <c:pt idx="26">
                  <c:v>Evangelina Lergan</c:v>
                </c:pt>
                <c:pt idx="27">
                  <c:v>Ewart Hovel</c:v>
                </c:pt>
                <c:pt idx="28">
                  <c:v>Felice McMurty</c:v>
                </c:pt>
                <c:pt idx="29">
                  <c:v>Freddy Linford</c:v>
                </c:pt>
                <c:pt idx="30">
                  <c:v>Genevra Friday</c:v>
                </c:pt>
                <c:pt idx="31">
                  <c:v>Ginger  Myott</c:v>
                </c:pt>
                <c:pt idx="32">
                  <c:v>Grady Rochelle</c:v>
                </c:pt>
                <c:pt idx="33">
                  <c:v>Iain Wiburn</c:v>
                </c:pt>
                <c:pt idx="34">
                  <c:v>Inge Creer</c:v>
                </c:pt>
                <c:pt idx="35">
                  <c:v>Isaak Rawne</c:v>
                </c:pt>
                <c:pt idx="36">
                  <c:v>Jessica Callcott</c:v>
                </c:pt>
                <c:pt idx="37">
                  <c:v>Jo-anne Gobeau</c:v>
                </c:pt>
                <c:pt idx="38">
                  <c:v>Julietta Culross</c:v>
                </c:pt>
                <c:pt idx="39">
                  <c:v>Kellsie Waby</c:v>
                </c:pt>
                <c:pt idx="40">
                  <c:v>Leonidas Cavaney</c:v>
                </c:pt>
                <c:pt idx="41">
                  <c:v>Lincoln Cord</c:v>
                </c:pt>
                <c:pt idx="42">
                  <c:v>Lion  Adcock</c:v>
                </c:pt>
                <c:pt idx="43">
                  <c:v>Lizzie Mullally</c:v>
                </c:pt>
                <c:pt idx="44">
                  <c:v>Mackenzie Hannis</c:v>
                </c:pt>
                <c:pt idx="45">
                  <c:v>Magnum Locksley</c:v>
                </c:pt>
                <c:pt idx="46">
                  <c:v>Marissa Infante</c:v>
                </c:pt>
                <c:pt idx="47">
                  <c:v>Maritsa Marusic</c:v>
                </c:pt>
                <c:pt idx="48">
                  <c:v>Marquita Liquorish</c:v>
                </c:pt>
                <c:pt idx="49">
                  <c:v>Matias Cormack </c:v>
                </c:pt>
                <c:pt idx="50">
                  <c:v>Mick Spraberry</c:v>
                </c:pt>
                <c:pt idx="51">
                  <c:v>Mickie Dagwell</c:v>
                </c:pt>
                <c:pt idx="52">
                  <c:v>Minerva Ricardot</c:v>
                </c:pt>
                <c:pt idx="53">
                  <c:v>Myrle Prandoni</c:v>
                </c:pt>
                <c:pt idx="54">
                  <c:v>Nananne Gehringer</c:v>
                </c:pt>
                <c:pt idx="55">
                  <c:v>Nickolai  Artin</c:v>
                </c:pt>
                <c:pt idx="56">
                  <c:v>Northrop Reid</c:v>
                </c:pt>
                <c:pt idx="57">
                  <c:v>Oby Sorrel</c:v>
                </c:pt>
                <c:pt idx="58">
                  <c:v>Oona Donan</c:v>
                </c:pt>
                <c:pt idx="59">
                  <c:v>Orlando Gorstidge </c:v>
                </c:pt>
                <c:pt idx="60">
                  <c:v>Pearla  Beteriss</c:v>
                </c:pt>
                <c:pt idx="61">
                  <c:v>Renaldo Thomassin</c:v>
                </c:pt>
                <c:pt idx="62">
                  <c:v>Rhiamon Mollison</c:v>
                </c:pt>
                <c:pt idx="63">
                  <c:v>Riccardo Hagan</c:v>
                </c:pt>
                <c:pt idx="64">
                  <c:v>Seward Kubera</c:v>
                </c:pt>
                <c:pt idx="65">
                  <c:v>Shaylyn Ransbury </c:v>
                </c:pt>
                <c:pt idx="66">
                  <c:v>Shellysheldon Mahady</c:v>
                </c:pt>
                <c:pt idx="67">
                  <c:v>Tabby  Astall</c:v>
                </c:pt>
                <c:pt idx="68">
                  <c:v>Tadio Audritt</c:v>
                </c:pt>
                <c:pt idx="69">
                  <c:v>Thekla Lynnett</c:v>
                </c:pt>
                <c:pt idx="70">
                  <c:v>Verla Timmis</c:v>
                </c:pt>
                <c:pt idx="71">
                  <c:v>Vernor Atyea</c:v>
                </c:pt>
                <c:pt idx="72">
                  <c:v>Westbrook Brandino</c:v>
                </c:pt>
                <c:pt idx="73">
                  <c:v>Yvette  Bett</c:v>
                </c:pt>
              </c:strCache>
            </c:strRef>
          </c:cat>
          <c:val>
            <c:numRef>
              <c:f>Sheet5!$D$6:$D$80</c:f>
              <c:numCache>
                <c:formatCode>General</c:formatCode>
                <c:ptCount val="74"/>
                <c:pt idx="10">
                  <c:v>67957.899999999994</c:v>
                </c:pt>
                <c:pt idx="46">
                  <c:v>78840.23</c:v>
                </c:pt>
                <c:pt idx="54">
                  <c:v>104802.63</c:v>
                </c:pt>
                <c:pt idx="68">
                  <c:v>99448.78</c:v>
                </c:pt>
              </c:numCache>
            </c:numRef>
          </c:val>
          <c:extLst>
            <c:ext xmlns:c16="http://schemas.microsoft.com/office/drawing/2014/chart" uri="{C3380CC4-5D6E-409C-BE32-E72D297353CC}">
              <c16:uniqueId val="{000001BE-4D03-4C9B-8F75-F8AF8B77C68B}"/>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13649" y="127157"/>
            <a:ext cx="10628248" cy="1001556"/>
          </a:xfrm>
          <a:prstGeom prst="rect">
            <a:avLst/>
          </a:prstGeom>
        </p:spPr>
        <p:txBody>
          <a:bodyPr vert="horz" wrap="square" lIns="0" tIns="16510" rIns="0" bIns="0" rtlCol="0">
            <a:spAutoFit/>
          </a:bodyPr>
          <a:lstStyle/>
          <a:p>
            <a:pPr marL="3213735" algn="ctr">
              <a:spcBef>
                <a:spcPts val="130"/>
              </a:spcBef>
            </a:pPr>
            <a:r>
              <a:rPr lang="en-US" spc="15" dirty="0"/>
              <a:t>Visualizing Employee Attendance Trends with excel charts. </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Akhila</a:t>
            </a:r>
            <a:r>
              <a:rPr lang="en-US" sz="2400" dirty="0"/>
              <a:t> O</a:t>
            </a:r>
          </a:p>
          <a:p>
            <a:r>
              <a:rPr lang="en-US" sz="2400" dirty="0"/>
              <a:t>REGISTER NO: 312217099</a:t>
            </a:r>
          </a:p>
          <a:p>
            <a:r>
              <a:rPr lang="en-US" sz="2400" dirty="0"/>
              <a:t>DEPARTMENT: B.com General </a:t>
            </a:r>
          </a:p>
          <a:p>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4BDCCD5-A529-EC95-A6FE-5A70A2037BBD}"/>
              </a:ext>
            </a:extLst>
          </p:cNvPr>
          <p:cNvSpPr txBox="1"/>
          <p:nvPr/>
        </p:nvSpPr>
        <p:spPr>
          <a:xfrm>
            <a:off x="1066800" y="2146575"/>
            <a:ext cx="8084023" cy="3416320"/>
          </a:xfrm>
          <a:prstGeom prst="rect">
            <a:avLst/>
          </a:prstGeom>
          <a:noFill/>
        </p:spPr>
        <p:txBody>
          <a:bodyPr wrap="square">
            <a:spAutoFit/>
          </a:bodyPr>
          <a:lstStyle/>
          <a:p>
            <a:r>
              <a:rPr lang="en-IN" sz="2400" dirty="0"/>
              <a:t>Visualizing employee attendance trends in Excel can help you quickly understand patterns, identify issues, and make data-driven decisions. Tips: Regularly update your data to keep the charts and dashboards current. Use annotations in your charts to highlight significant trends or anomalies. Save different views of the data (monthly, quarterly, yearly) for comparative analysis. These steps will help you create insightful visualizations of employee attendance trends in Excel, aiding in better workforce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16A24536-EFDD-E79C-4071-783622327773}"/>
              </a:ext>
            </a:extLst>
          </p:cNvPr>
          <p:cNvGraphicFramePr>
            <a:graphicFrameLocks/>
          </p:cNvGraphicFramePr>
          <p:nvPr>
            <p:extLst>
              <p:ext uri="{D42A27DB-BD31-4B8C-83A1-F6EECF244321}">
                <p14:modId xmlns:p14="http://schemas.microsoft.com/office/powerpoint/2010/main" val="2990242082"/>
              </p:ext>
            </p:extLst>
          </p:nvPr>
        </p:nvGraphicFramePr>
        <p:xfrm>
          <a:off x="381000" y="2057399"/>
          <a:ext cx="8001000" cy="3762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66C1218-06EF-281A-64D5-CA4B0935A008}"/>
              </a:ext>
            </a:extLst>
          </p:cNvPr>
          <p:cNvSpPr txBox="1"/>
          <p:nvPr/>
        </p:nvSpPr>
        <p:spPr>
          <a:xfrm>
            <a:off x="914400" y="2285074"/>
            <a:ext cx="8236423" cy="3046988"/>
          </a:xfrm>
          <a:prstGeom prst="rect">
            <a:avLst/>
          </a:prstGeom>
          <a:noFill/>
        </p:spPr>
        <p:txBody>
          <a:bodyPr wrap="square">
            <a:spAutoFit/>
          </a:bodyPr>
          <a:lstStyle/>
          <a:p>
            <a:r>
              <a:rPr lang="en-IN" sz="2400" dirty="0"/>
              <a:t>Visualizing employee attendance trends with Excel charts provides a clear and efficient way to monitor and </a:t>
            </a:r>
            <a:r>
              <a:rPr lang="en-IN" sz="2400" dirty="0" err="1"/>
              <a:t>analyze</a:t>
            </a:r>
            <a:r>
              <a:rPr lang="en-IN" sz="2400" dirty="0"/>
              <a:t> attendance patterns. By using charts such as line graphs, bar charts, or heat maps, you can quickly identify trends, spot anomalies, and assess overall attendance performance. This visual representation helps in making informed decisions, managing resources effectively, and addressing attendance issues promptly.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323439"/>
          </a:xfrm>
          <a:prstGeom prst="rect">
            <a:avLst/>
          </a:prstGeom>
          <a:noFill/>
        </p:spPr>
        <p:txBody>
          <a:bodyPr wrap="square" rtlCol="0">
            <a:spAutoFit/>
          </a:bodyPr>
          <a:lstStyle/>
          <a:p>
            <a:r>
              <a:rPr lang="en-US" sz="4000" spc="15" dirty="0"/>
              <a:t>Visualizing Employee Attendance Trends with excel charts. </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097721" y="1256976"/>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DFA919C-44EF-2089-4DB0-8A545451BBED}"/>
              </a:ext>
            </a:extLst>
          </p:cNvPr>
          <p:cNvSpPr txBox="1"/>
          <p:nvPr/>
        </p:nvSpPr>
        <p:spPr>
          <a:xfrm>
            <a:off x="676275" y="1805154"/>
            <a:ext cx="6557328" cy="4154984"/>
          </a:xfrm>
          <a:prstGeom prst="rect">
            <a:avLst/>
          </a:prstGeom>
          <a:noFill/>
        </p:spPr>
        <p:txBody>
          <a:bodyPr wrap="square">
            <a:spAutoFit/>
          </a:bodyPr>
          <a:lstStyle/>
          <a:p>
            <a:r>
              <a:rPr lang="en-IN" sz="2400" dirty="0"/>
              <a:t>Objective: The primary objective of this project is to effectively visualize employee attendance data to identify trends, patterns, and insights that can aid in workforce management. This will involve the use of Excel charts to represent attendance data in a clear, concise, and easily interpretable manner.</a:t>
            </a:r>
          </a:p>
          <a:p>
            <a:r>
              <a:rPr lang="en-US" sz="2400" dirty="0"/>
              <a:t>Scope:</a:t>
            </a:r>
          </a:p>
          <a:p>
            <a:r>
              <a:rPr lang="en-US" sz="2400" dirty="0"/>
              <a:t>1.Data Collection and Preparation</a:t>
            </a:r>
          </a:p>
          <a:p>
            <a:r>
              <a:rPr lang="en-US" sz="2400" dirty="0"/>
              <a:t>2.Chart Selection and Design</a:t>
            </a:r>
          </a:p>
          <a:p>
            <a:r>
              <a:rPr lang="en-US" sz="2400" dirty="0"/>
              <a:t>3.Data Analysis</a:t>
            </a:r>
          </a:p>
          <a:p>
            <a:r>
              <a:rPr lang="en-US" sz="2400" dirty="0"/>
              <a:t>4.Visualization and Reporting:</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96266A0-FD0F-FEF7-6877-95251F6C1A33}"/>
              </a:ext>
            </a:extLst>
          </p:cNvPr>
          <p:cNvSpPr txBox="1"/>
          <p:nvPr/>
        </p:nvSpPr>
        <p:spPr>
          <a:xfrm>
            <a:off x="465037" y="2090172"/>
            <a:ext cx="8473512" cy="2677656"/>
          </a:xfrm>
          <a:prstGeom prst="rect">
            <a:avLst/>
          </a:prstGeom>
          <a:noFill/>
        </p:spPr>
        <p:txBody>
          <a:bodyPr wrap="square">
            <a:spAutoFit/>
          </a:bodyPr>
          <a:lstStyle/>
          <a:p>
            <a:r>
              <a:rPr lang="en-US" sz="2400" dirty="0"/>
              <a:t>This overview should guide the project to a successful conclusion, ensuring that the final product is both informative and valuable to the organization.</a:t>
            </a:r>
            <a:r>
              <a:rPr lang="en-IN" sz="2400" dirty="0"/>
              <a:t>The goal of this project is to create a set of Excel charts that effectively visualize employee attendance trends. These charts will allow stakeholders to easily understand patterns, identify anomalies, and make informed decisions about workforce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B5899D7-DAB1-59B4-8A78-A593B00901FB}"/>
              </a:ext>
            </a:extLst>
          </p:cNvPr>
          <p:cNvSpPr txBox="1"/>
          <p:nvPr/>
        </p:nvSpPr>
        <p:spPr>
          <a:xfrm>
            <a:off x="672444" y="1907169"/>
            <a:ext cx="8425887" cy="4524315"/>
          </a:xfrm>
          <a:prstGeom prst="rect">
            <a:avLst/>
          </a:prstGeom>
          <a:noFill/>
        </p:spPr>
        <p:txBody>
          <a:bodyPr wrap="square">
            <a:spAutoFit/>
          </a:bodyPr>
          <a:lstStyle/>
          <a:p>
            <a:r>
              <a:rPr lang="en-IN" sz="3200" dirty="0"/>
              <a:t>The end users of visualising employee attendance trends with excel charts </a:t>
            </a:r>
          </a:p>
          <a:p>
            <a:r>
              <a:rPr lang="en-IN" sz="3200" dirty="0"/>
              <a:t>1.Human Resources (HR) Managers HR</a:t>
            </a:r>
          </a:p>
          <a:p>
            <a:r>
              <a:rPr lang="en-IN" sz="3200" dirty="0"/>
              <a:t>2.Team Leaders/Supervisors: Supervisors can</a:t>
            </a:r>
          </a:p>
          <a:p>
            <a:r>
              <a:rPr lang="en-IN" sz="3200" dirty="0"/>
              <a:t>3.Operations Managers</a:t>
            </a:r>
          </a:p>
          <a:p>
            <a:r>
              <a:rPr lang="en-IN" sz="3200" dirty="0"/>
              <a:t> 4.Payroll Departments</a:t>
            </a:r>
          </a:p>
          <a:p>
            <a:r>
              <a:rPr lang="en-IN" sz="3200" dirty="0"/>
              <a:t>5.Senior Management/Executives</a:t>
            </a:r>
          </a:p>
          <a:p>
            <a:r>
              <a:rPr lang="en-IN" sz="3200" dirty="0"/>
              <a:t>6.Employees</a:t>
            </a:r>
          </a:p>
          <a:p>
            <a:r>
              <a:rPr lang="en-IN" sz="3200" dirty="0"/>
              <a:t>7.Compliance Officers: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FD0D8AD-82BF-EAB1-2440-FF350E8A345F}"/>
              </a:ext>
            </a:extLst>
          </p:cNvPr>
          <p:cNvSpPr txBox="1"/>
          <p:nvPr/>
        </p:nvSpPr>
        <p:spPr>
          <a:xfrm>
            <a:off x="3049929" y="2283519"/>
            <a:ext cx="6017871" cy="4154984"/>
          </a:xfrm>
          <a:prstGeom prst="rect">
            <a:avLst/>
          </a:prstGeom>
          <a:noFill/>
        </p:spPr>
        <p:txBody>
          <a:bodyPr wrap="square">
            <a:spAutoFit/>
          </a:bodyPr>
          <a:lstStyle/>
          <a:p>
            <a:r>
              <a:rPr lang="en-IN" sz="2400" dirty="0"/>
              <a:t>Solution overview:1.Data Collection &amp; Organization2.Excel Chart Creation3.Trend Analysis4.DashboardsValue proposition : 1.Data-Driven Decision-Making2.Improved Reporting3.Employee Accountability4.Efficiency &amp; Accessibility         By implementing this solution, organizations can gain better control over attendance management, ultimately leading to improved productivity, reduced absenteeism, and more strategic HR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10" name="Table 9">
            <a:extLst>
              <a:ext uri="{FF2B5EF4-FFF2-40B4-BE49-F238E27FC236}">
                <a16:creationId xmlns:a16="http://schemas.microsoft.com/office/drawing/2014/main" id="{DF1DD247-ADBB-1A75-2246-29D9EE2E2988}"/>
              </a:ext>
            </a:extLst>
          </p:cNvPr>
          <p:cNvGraphicFramePr>
            <a:graphicFrameLocks noGrp="1"/>
          </p:cNvGraphicFramePr>
          <p:nvPr>
            <p:extLst>
              <p:ext uri="{D42A27DB-BD31-4B8C-83A1-F6EECF244321}">
                <p14:modId xmlns:p14="http://schemas.microsoft.com/office/powerpoint/2010/main" val="3657463994"/>
              </p:ext>
            </p:extLst>
          </p:nvPr>
        </p:nvGraphicFramePr>
        <p:xfrm>
          <a:off x="533400" y="2057400"/>
          <a:ext cx="9067800" cy="3352800"/>
        </p:xfrm>
        <a:graphic>
          <a:graphicData uri="http://schemas.openxmlformats.org/drawingml/2006/table">
            <a:tbl>
              <a:tblPr firstRow="1" bandRow="1">
                <a:tableStyleId>{5C22544A-7EE6-4342-B048-85BDC9FD1C3A}</a:tableStyleId>
              </a:tblPr>
              <a:tblGrid>
                <a:gridCol w="1813560">
                  <a:extLst>
                    <a:ext uri="{9D8B030D-6E8A-4147-A177-3AD203B41FA5}">
                      <a16:colId xmlns:a16="http://schemas.microsoft.com/office/drawing/2014/main" val="436075263"/>
                    </a:ext>
                  </a:extLst>
                </a:gridCol>
                <a:gridCol w="1813560">
                  <a:extLst>
                    <a:ext uri="{9D8B030D-6E8A-4147-A177-3AD203B41FA5}">
                      <a16:colId xmlns:a16="http://schemas.microsoft.com/office/drawing/2014/main" val="395841140"/>
                    </a:ext>
                  </a:extLst>
                </a:gridCol>
                <a:gridCol w="1813560">
                  <a:extLst>
                    <a:ext uri="{9D8B030D-6E8A-4147-A177-3AD203B41FA5}">
                      <a16:colId xmlns:a16="http://schemas.microsoft.com/office/drawing/2014/main" val="1723498783"/>
                    </a:ext>
                  </a:extLst>
                </a:gridCol>
                <a:gridCol w="1813560">
                  <a:extLst>
                    <a:ext uri="{9D8B030D-6E8A-4147-A177-3AD203B41FA5}">
                      <a16:colId xmlns:a16="http://schemas.microsoft.com/office/drawing/2014/main" val="3524720231"/>
                    </a:ext>
                  </a:extLst>
                </a:gridCol>
                <a:gridCol w="1813560">
                  <a:extLst>
                    <a:ext uri="{9D8B030D-6E8A-4147-A177-3AD203B41FA5}">
                      <a16:colId xmlns:a16="http://schemas.microsoft.com/office/drawing/2014/main" val="3410372953"/>
                    </a:ext>
                  </a:extLst>
                </a:gridCol>
              </a:tblGrid>
              <a:tr h="558800">
                <a:tc>
                  <a:txBody>
                    <a:bodyPr/>
                    <a:lstStyle/>
                    <a:p>
                      <a:r>
                        <a:rPr lang="en-US" dirty="0"/>
                        <a:t>Employe ID</a:t>
                      </a:r>
                      <a:endParaRPr lang="en-IN" dirty="0"/>
                    </a:p>
                  </a:txBody>
                  <a:tcPr/>
                </a:tc>
                <a:tc>
                  <a:txBody>
                    <a:bodyPr/>
                    <a:lstStyle/>
                    <a:p>
                      <a:r>
                        <a:rPr lang="en-US" dirty="0"/>
                        <a:t>Date </a:t>
                      </a:r>
                      <a:endParaRPr lang="en-IN" dirty="0"/>
                    </a:p>
                  </a:txBody>
                  <a:tcPr/>
                </a:tc>
                <a:tc>
                  <a:txBody>
                    <a:bodyPr/>
                    <a:lstStyle/>
                    <a:p>
                      <a:r>
                        <a:rPr lang="en-US" dirty="0"/>
                        <a:t>Attenders</a:t>
                      </a:r>
                      <a:endParaRPr lang="en-IN" dirty="0"/>
                    </a:p>
                  </a:txBody>
                  <a:tcPr/>
                </a:tc>
                <a:tc>
                  <a:txBody>
                    <a:bodyPr/>
                    <a:lstStyle/>
                    <a:p>
                      <a:r>
                        <a:rPr lang="en-US" dirty="0"/>
                        <a:t>Department </a:t>
                      </a:r>
                      <a:endParaRPr lang="en-IN" dirty="0"/>
                    </a:p>
                  </a:txBody>
                  <a:tcPr/>
                </a:tc>
                <a:tc>
                  <a:txBody>
                    <a:bodyPr/>
                    <a:lstStyle/>
                    <a:p>
                      <a:r>
                        <a:rPr lang="en-US" dirty="0"/>
                        <a:t>Shift </a:t>
                      </a:r>
                      <a:endParaRPr lang="en-IN" dirty="0"/>
                    </a:p>
                  </a:txBody>
                  <a:tcPr/>
                </a:tc>
                <a:extLst>
                  <a:ext uri="{0D108BD9-81ED-4DB2-BD59-A6C34878D82A}">
                    <a16:rowId xmlns:a16="http://schemas.microsoft.com/office/drawing/2014/main" val="3353901294"/>
                  </a:ext>
                </a:extLst>
              </a:tr>
              <a:tr h="558800">
                <a:tc>
                  <a:txBody>
                    <a:bodyPr/>
                    <a:lstStyle/>
                    <a:p>
                      <a:r>
                        <a:rPr lang="en-US" dirty="0"/>
                        <a:t>001</a:t>
                      </a:r>
                      <a:endParaRPr lang="en-IN" dirty="0"/>
                    </a:p>
                  </a:txBody>
                  <a:tcPr/>
                </a:tc>
                <a:tc>
                  <a:txBody>
                    <a:bodyPr/>
                    <a:lstStyle/>
                    <a:p>
                      <a:r>
                        <a:rPr lang="en-US" dirty="0"/>
                        <a:t>2024-8-1</a:t>
                      </a:r>
                      <a:endParaRPr lang="en-IN" dirty="0"/>
                    </a:p>
                  </a:txBody>
                  <a:tcPr/>
                </a:tc>
                <a:tc>
                  <a:txBody>
                    <a:bodyPr/>
                    <a:lstStyle/>
                    <a:p>
                      <a:r>
                        <a:rPr lang="en-US" dirty="0"/>
                        <a:t>Present </a:t>
                      </a:r>
                      <a:endParaRPr lang="en-IN" dirty="0"/>
                    </a:p>
                  </a:txBody>
                  <a:tcPr/>
                </a:tc>
                <a:tc>
                  <a:txBody>
                    <a:bodyPr/>
                    <a:lstStyle/>
                    <a:p>
                      <a:r>
                        <a:rPr lang="en-US" dirty="0"/>
                        <a:t>Sales</a:t>
                      </a:r>
                      <a:endParaRPr lang="en-IN" dirty="0"/>
                    </a:p>
                  </a:txBody>
                  <a:tcPr/>
                </a:tc>
                <a:tc>
                  <a:txBody>
                    <a:bodyPr/>
                    <a:lstStyle/>
                    <a:p>
                      <a:r>
                        <a:rPr lang="en-US" dirty="0"/>
                        <a:t>Morning</a:t>
                      </a:r>
                      <a:endParaRPr lang="en-IN" dirty="0"/>
                    </a:p>
                  </a:txBody>
                  <a:tcPr/>
                </a:tc>
                <a:extLst>
                  <a:ext uri="{0D108BD9-81ED-4DB2-BD59-A6C34878D82A}">
                    <a16:rowId xmlns:a16="http://schemas.microsoft.com/office/drawing/2014/main" val="4265175311"/>
                  </a:ext>
                </a:extLst>
              </a:tr>
              <a:tr h="558800">
                <a:tc>
                  <a:txBody>
                    <a:bodyPr/>
                    <a:lstStyle/>
                    <a:p>
                      <a:r>
                        <a:rPr lang="en-US" dirty="0"/>
                        <a:t>002</a:t>
                      </a:r>
                      <a:endParaRPr lang="en-IN" dirty="0"/>
                    </a:p>
                  </a:txBody>
                  <a:tcPr/>
                </a:tc>
                <a:tc>
                  <a:txBody>
                    <a:bodyPr/>
                    <a:lstStyle/>
                    <a:p>
                      <a:r>
                        <a:rPr lang="en-US" dirty="0"/>
                        <a:t>2024-8-2</a:t>
                      </a:r>
                    </a:p>
                  </a:txBody>
                  <a:tcPr/>
                </a:tc>
                <a:tc>
                  <a:txBody>
                    <a:bodyPr/>
                    <a:lstStyle/>
                    <a:p>
                      <a:r>
                        <a:rPr lang="en-US" dirty="0"/>
                        <a:t>Absent</a:t>
                      </a:r>
                      <a:endParaRPr lang="en-IN" dirty="0"/>
                    </a:p>
                  </a:txBody>
                  <a:tcPr/>
                </a:tc>
                <a:tc>
                  <a:txBody>
                    <a:bodyPr/>
                    <a:lstStyle/>
                    <a:p>
                      <a:r>
                        <a:rPr lang="en-US" dirty="0"/>
                        <a:t>HR</a:t>
                      </a:r>
                      <a:endParaRPr lang="en-IN" dirty="0"/>
                    </a:p>
                  </a:txBody>
                  <a:tcPr/>
                </a:tc>
                <a:tc>
                  <a:txBody>
                    <a:bodyPr/>
                    <a:lstStyle/>
                    <a:p>
                      <a:r>
                        <a:rPr lang="en-US" dirty="0"/>
                        <a:t>Evening</a:t>
                      </a:r>
                      <a:endParaRPr lang="en-IN" dirty="0"/>
                    </a:p>
                  </a:txBody>
                  <a:tcPr/>
                </a:tc>
                <a:extLst>
                  <a:ext uri="{0D108BD9-81ED-4DB2-BD59-A6C34878D82A}">
                    <a16:rowId xmlns:a16="http://schemas.microsoft.com/office/drawing/2014/main" val="832073496"/>
                  </a:ext>
                </a:extLst>
              </a:tr>
              <a:tr h="558800">
                <a:tc>
                  <a:txBody>
                    <a:bodyPr/>
                    <a:lstStyle/>
                    <a:p>
                      <a:r>
                        <a:rPr lang="en-US" dirty="0"/>
                        <a:t>003</a:t>
                      </a:r>
                      <a:endParaRPr lang="en-IN" dirty="0"/>
                    </a:p>
                  </a:txBody>
                  <a:tcPr/>
                </a:tc>
                <a:tc>
                  <a:txBody>
                    <a:bodyPr/>
                    <a:lstStyle/>
                    <a:p>
                      <a:r>
                        <a:rPr lang="en-US" dirty="0"/>
                        <a:t>2024-8-3</a:t>
                      </a:r>
                      <a:endParaRPr lang="en-IN" dirty="0"/>
                    </a:p>
                  </a:txBody>
                  <a:tcPr/>
                </a:tc>
                <a:tc>
                  <a:txBody>
                    <a:bodyPr/>
                    <a:lstStyle/>
                    <a:p>
                      <a:r>
                        <a:rPr lang="en-US" dirty="0"/>
                        <a:t>Late</a:t>
                      </a:r>
                      <a:endParaRPr lang="en-IN" dirty="0"/>
                    </a:p>
                  </a:txBody>
                  <a:tcPr/>
                </a:tc>
                <a:tc>
                  <a:txBody>
                    <a:bodyPr/>
                    <a:lstStyle/>
                    <a:p>
                      <a:r>
                        <a:rPr lang="en-US" dirty="0"/>
                        <a:t>IT</a:t>
                      </a:r>
                      <a:endParaRPr lang="en-IN" dirty="0"/>
                    </a:p>
                  </a:txBody>
                  <a:tcPr/>
                </a:tc>
                <a:tc>
                  <a:txBody>
                    <a:bodyPr/>
                    <a:lstStyle/>
                    <a:p>
                      <a:r>
                        <a:rPr lang="en-US" dirty="0"/>
                        <a:t>Night </a:t>
                      </a:r>
                      <a:endParaRPr lang="en-IN" dirty="0"/>
                    </a:p>
                  </a:txBody>
                  <a:tcPr/>
                </a:tc>
                <a:extLst>
                  <a:ext uri="{0D108BD9-81ED-4DB2-BD59-A6C34878D82A}">
                    <a16:rowId xmlns:a16="http://schemas.microsoft.com/office/drawing/2014/main" val="29277925"/>
                  </a:ext>
                </a:extLst>
              </a:tr>
              <a:tr h="558800">
                <a:tc>
                  <a:txBody>
                    <a:bodyPr/>
                    <a:lstStyle/>
                    <a:p>
                      <a:r>
                        <a:rPr lang="en-US" dirty="0"/>
                        <a:t>004</a:t>
                      </a:r>
                      <a:endParaRPr lang="en-IN" dirty="0"/>
                    </a:p>
                  </a:txBody>
                  <a:tcPr/>
                </a:tc>
                <a:tc>
                  <a:txBody>
                    <a:bodyPr/>
                    <a:lstStyle/>
                    <a:p>
                      <a:r>
                        <a:rPr lang="en-US" dirty="0"/>
                        <a:t>2024-8-4</a:t>
                      </a:r>
                      <a:endParaRPr lang="en-IN" dirty="0"/>
                    </a:p>
                  </a:txBody>
                  <a:tcPr/>
                </a:tc>
                <a:tc>
                  <a:txBody>
                    <a:bodyPr/>
                    <a:lstStyle/>
                    <a:p>
                      <a:r>
                        <a:rPr lang="en-US" dirty="0"/>
                        <a:t>Present</a:t>
                      </a:r>
                      <a:endParaRPr lang="en-IN" dirty="0"/>
                    </a:p>
                  </a:txBody>
                  <a:tcPr/>
                </a:tc>
                <a:tc>
                  <a:txBody>
                    <a:bodyPr/>
                    <a:lstStyle/>
                    <a:p>
                      <a:r>
                        <a:rPr lang="en-US" dirty="0"/>
                        <a:t>Sales</a:t>
                      </a:r>
                      <a:endParaRPr lang="en-IN" dirty="0"/>
                    </a:p>
                  </a:txBody>
                  <a:tcPr/>
                </a:tc>
                <a:tc>
                  <a:txBody>
                    <a:bodyPr/>
                    <a:lstStyle/>
                    <a:p>
                      <a:r>
                        <a:rPr lang="en-US" dirty="0"/>
                        <a:t>Morning</a:t>
                      </a:r>
                      <a:endParaRPr lang="en-IN" dirty="0"/>
                    </a:p>
                  </a:txBody>
                  <a:tcPr/>
                </a:tc>
                <a:extLst>
                  <a:ext uri="{0D108BD9-81ED-4DB2-BD59-A6C34878D82A}">
                    <a16:rowId xmlns:a16="http://schemas.microsoft.com/office/drawing/2014/main" val="2913800989"/>
                  </a:ext>
                </a:extLst>
              </a:tr>
              <a:tr h="558800">
                <a:tc>
                  <a:txBody>
                    <a:bodyPr/>
                    <a:lstStyle/>
                    <a:p>
                      <a:r>
                        <a:rPr lang="en-US" dirty="0"/>
                        <a:t>005</a:t>
                      </a:r>
                      <a:endParaRPr lang="en-IN" dirty="0"/>
                    </a:p>
                  </a:txBody>
                  <a:tcPr/>
                </a:tc>
                <a:tc>
                  <a:txBody>
                    <a:bodyPr/>
                    <a:lstStyle/>
                    <a:p>
                      <a:r>
                        <a:rPr lang="en-US" dirty="0"/>
                        <a:t>2024-8-5</a:t>
                      </a:r>
                      <a:endParaRPr lang="en-IN" dirty="0"/>
                    </a:p>
                  </a:txBody>
                  <a:tcPr/>
                </a:tc>
                <a:tc>
                  <a:txBody>
                    <a:bodyPr/>
                    <a:lstStyle/>
                    <a:p>
                      <a:r>
                        <a:rPr lang="en-US" dirty="0"/>
                        <a:t>Present </a:t>
                      </a:r>
                      <a:endParaRPr lang="en-IN" dirty="0"/>
                    </a:p>
                  </a:txBody>
                  <a:tcPr/>
                </a:tc>
                <a:tc>
                  <a:txBody>
                    <a:bodyPr/>
                    <a:lstStyle/>
                    <a:p>
                      <a:r>
                        <a:rPr lang="en-US" dirty="0"/>
                        <a:t>HR</a:t>
                      </a:r>
                      <a:endParaRPr lang="en-IN" dirty="0"/>
                    </a:p>
                  </a:txBody>
                  <a:tcPr/>
                </a:tc>
                <a:tc>
                  <a:txBody>
                    <a:bodyPr/>
                    <a:lstStyle/>
                    <a:p>
                      <a:r>
                        <a:rPr lang="en-US" dirty="0"/>
                        <a:t>Evening</a:t>
                      </a:r>
                      <a:endParaRPr lang="en-IN" dirty="0"/>
                    </a:p>
                  </a:txBody>
                  <a:tcPr/>
                </a:tc>
                <a:extLst>
                  <a:ext uri="{0D108BD9-81ED-4DB2-BD59-A6C34878D82A}">
                    <a16:rowId xmlns:a16="http://schemas.microsoft.com/office/drawing/2014/main" val="216190295"/>
                  </a:ext>
                </a:extLst>
              </a:tr>
            </a:tbl>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9AF2320-1CCE-C1DA-5F08-BB0AE9F95E37}"/>
              </a:ext>
            </a:extLst>
          </p:cNvPr>
          <p:cNvSpPr txBox="1"/>
          <p:nvPr/>
        </p:nvSpPr>
        <p:spPr>
          <a:xfrm>
            <a:off x="2603027" y="2043364"/>
            <a:ext cx="6617173" cy="3785652"/>
          </a:xfrm>
          <a:prstGeom prst="rect">
            <a:avLst/>
          </a:prstGeom>
          <a:noFill/>
        </p:spPr>
        <p:txBody>
          <a:bodyPr wrap="square">
            <a:spAutoFit/>
          </a:bodyPr>
          <a:lstStyle/>
          <a:p>
            <a:r>
              <a:rPr lang="en-IN" sz="2400" dirty="0"/>
              <a:t>To effectively visualize employee attendance trends using Excel, you can create a combination of charts that provide clear insights. A "wow" solution would involve: 1.Line or Area Chart2.Heat Map3.Pivot Table with Bar/Column Chart4.Sparklines5.Dashboard         This combination will provide a comprehensive, visually appealing overview of attendance trends, helping to identify patterns, anomalies, and areas for improvement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628</Words>
  <Application>Microsoft Office PowerPoint</Application>
  <PresentationFormat>Widescreen</PresentationFormat>
  <Paragraphs>91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Trebuchet MS</vt:lpstr>
      <vt:lpstr>Office Theme</vt:lpstr>
      <vt:lpstr>Visualizing Employee Attendance Trends with excel charts.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ABHILASH O</cp:lastModifiedBy>
  <cp:revision>14</cp:revision>
  <dcterms:created xsi:type="dcterms:W3CDTF">2024-03-29T15:07:22Z</dcterms:created>
  <dcterms:modified xsi:type="dcterms:W3CDTF">2024-08-31T13:29:15Z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