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59" r:id="rId5"/>
    <p:sldId id="260" r:id="rId6"/>
    <p:sldId id="261" r:id="rId7"/>
    <p:sldId id="262" r:id="rId8"/>
    <p:sldId id="276" r:id="rId9"/>
    <p:sldId id="266" r:id="rId10"/>
    <p:sldId id="267" r:id="rId11"/>
    <p:sldId id="289" r:id="rId12"/>
    <p:sldId id="290" r:id="rId13"/>
    <p:sldId id="291" r:id="rId14"/>
    <p:sldId id="265" r:id="rId15"/>
    <p:sldId id="278" r:id="rId16"/>
    <p:sldId id="281" r:id="rId17"/>
    <p:sldId id="282" r:id="rId18"/>
    <p:sldId id="283" r:id="rId19"/>
    <p:sldId id="294" r:id="rId20"/>
    <p:sldId id="284" r:id="rId21"/>
    <p:sldId id="285" r:id="rId22"/>
    <p:sldId id="286" r:id="rId23"/>
    <p:sldId id="287" r:id="rId24"/>
    <p:sldId id="295" r:id="rId25"/>
    <p:sldId id="296" r:id="rId26"/>
    <p:sldId id="263" r:id="rId27"/>
    <p:sldId id="293" r:id="rId28"/>
    <p:sldId id="292" r:id="rId29"/>
    <p:sldId id="288" r:id="rId30"/>
    <p:sldId id="270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94660"/>
  </p:normalViewPr>
  <p:slideViewPr>
    <p:cSldViewPr snapToGrid="0">
      <p:cViewPr varScale="1">
        <p:scale>
          <a:sx n="78" d="100"/>
          <a:sy n="78" d="100"/>
        </p:scale>
        <p:origin x="4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BE1D0-85F5-46E2-81C2-2FE4276FA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689114"/>
            <a:ext cx="9980612" cy="2093843"/>
          </a:xfrm>
        </p:spPr>
        <p:txBody>
          <a:bodyPr/>
          <a:lstStyle/>
          <a:p>
            <a:r>
              <a:rPr lang="en-US"/>
              <a:t>Children Monitoring System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122B3C-27B3-4545-B582-B726E6181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5374" y="3074505"/>
            <a:ext cx="2797934" cy="3167269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Team Members:</a:t>
            </a:r>
          </a:p>
          <a:p>
            <a:r>
              <a:rPr lang="en-US" dirty="0" err="1">
                <a:solidFill>
                  <a:schemeClr val="tx1"/>
                </a:solidFill>
              </a:rPr>
              <a:t>Avinash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Vasadi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Neeraja Garigipati</a:t>
            </a:r>
          </a:p>
          <a:p>
            <a:r>
              <a:rPr lang="en-US" dirty="0">
                <a:solidFill>
                  <a:schemeClr val="tx1"/>
                </a:solidFill>
              </a:rPr>
              <a:t>Kavya Sri Margam</a:t>
            </a:r>
          </a:p>
          <a:p>
            <a:r>
              <a:rPr lang="en-US" dirty="0">
                <a:solidFill>
                  <a:schemeClr val="tx1"/>
                </a:solidFill>
              </a:rPr>
              <a:t>Harnath </a:t>
            </a:r>
            <a:r>
              <a:rPr lang="en-US" dirty="0" err="1">
                <a:solidFill>
                  <a:schemeClr val="tx1"/>
                </a:solidFill>
              </a:rPr>
              <a:t>Vagicharla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Vaishnavi </a:t>
            </a:r>
            <a:r>
              <a:rPr lang="en-US" dirty="0" err="1">
                <a:solidFill>
                  <a:schemeClr val="tx1"/>
                </a:solidFill>
              </a:rPr>
              <a:t>Kalvakota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Akhila</a:t>
            </a:r>
            <a:r>
              <a:rPr lang="en-US" dirty="0">
                <a:solidFill>
                  <a:schemeClr val="tx1"/>
                </a:solidFill>
              </a:rPr>
              <a:t> Reddy </a:t>
            </a:r>
            <a:r>
              <a:rPr lang="en-US" dirty="0" err="1">
                <a:solidFill>
                  <a:schemeClr val="tx1"/>
                </a:solidFill>
              </a:rPr>
              <a:t>Pattlola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Lavanya </a:t>
            </a:r>
            <a:r>
              <a:rPr lang="en-US" dirty="0" err="1">
                <a:solidFill>
                  <a:schemeClr val="tx1"/>
                </a:solidFill>
              </a:rPr>
              <a:t>Kalluri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199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0D4F4-7FCA-443D-B20C-A329EC8FF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579" y="624110"/>
            <a:ext cx="9441034" cy="1280890"/>
          </a:xfrm>
        </p:spPr>
        <p:txBody>
          <a:bodyPr/>
          <a:lstStyle/>
          <a:p>
            <a:r>
              <a:rPr lang="en-US" dirty="0"/>
              <a:t>Use Case Diagrams</a:t>
            </a:r>
          </a:p>
        </p:txBody>
      </p:sp>
      <p:pic>
        <p:nvPicPr>
          <p:cNvPr id="7" name="Content Placeholder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BC469F8-DDB1-4660-AE1A-C29D84E37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9925" y="1468884"/>
            <a:ext cx="4747412" cy="4973479"/>
          </a:xfrm>
        </p:spPr>
      </p:pic>
    </p:spTree>
    <p:extLst>
      <p:ext uri="{BB962C8B-B14F-4D97-AF65-F5344CB8AC3E}">
        <p14:creationId xmlns:p14="http://schemas.microsoft.com/office/powerpoint/2010/main" val="2571574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8C70-E6E8-45B8-9666-070518E62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012" y="587039"/>
            <a:ext cx="8911687" cy="1280890"/>
          </a:xfrm>
        </p:spPr>
        <p:txBody>
          <a:bodyPr/>
          <a:lstStyle/>
          <a:p>
            <a:r>
              <a:rPr lang="en-US" dirty="0"/>
              <a:t>Use Case Diagrams</a:t>
            </a:r>
          </a:p>
        </p:txBody>
      </p:sp>
      <p:pic>
        <p:nvPicPr>
          <p:cNvPr id="5" name="Content Placeholder 4" descr="A picture containing sky&#10;&#10;Description generated with very high confidence">
            <a:extLst>
              <a:ext uri="{FF2B5EF4-FFF2-40B4-BE49-F238E27FC236}">
                <a16:creationId xmlns:a16="http://schemas.microsoft.com/office/drawing/2014/main" id="{2A4BF331-EDAB-4BBE-B616-7D85D7BCB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7985" y="1619546"/>
            <a:ext cx="6391090" cy="4307721"/>
          </a:xfrm>
        </p:spPr>
      </p:pic>
    </p:spTree>
    <p:extLst>
      <p:ext uri="{BB962C8B-B14F-4D97-AF65-F5344CB8AC3E}">
        <p14:creationId xmlns:p14="http://schemas.microsoft.com/office/powerpoint/2010/main" val="422450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B1D8B-CCCF-4B4A-9BB1-208715475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795" y="624110"/>
            <a:ext cx="9502817" cy="1280890"/>
          </a:xfrm>
        </p:spPr>
        <p:txBody>
          <a:bodyPr/>
          <a:lstStyle/>
          <a:p>
            <a:r>
              <a:rPr lang="en-US" dirty="0"/>
              <a:t>Use Case Diagrams</a:t>
            </a:r>
          </a:p>
        </p:txBody>
      </p:sp>
      <p:pic>
        <p:nvPicPr>
          <p:cNvPr id="5" name="Content Placeholder 4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16BDEAC2-B7A6-451B-A933-B1B1E5411B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1453423"/>
            <a:ext cx="6880784" cy="4420904"/>
          </a:xfrm>
        </p:spPr>
      </p:pic>
    </p:spTree>
    <p:extLst>
      <p:ext uri="{BB962C8B-B14F-4D97-AF65-F5344CB8AC3E}">
        <p14:creationId xmlns:p14="http://schemas.microsoft.com/office/powerpoint/2010/main" val="1123992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150EB-1DA2-4A83-9A7A-501A96DCB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1" y="624110"/>
            <a:ext cx="9675812" cy="1280890"/>
          </a:xfrm>
        </p:spPr>
        <p:txBody>
          <a:bodyPr/>
          <a:lstStyle/>
          <a:p>
            <a:r>
              <a:rPr lang="en-US" dirty="0"/>
              <a:t>Use Case Diagrams</a:t>
            </a:r>
          </a:p>
        </p:txBody>
      </p:sp>
      <p:pic>
        <p:nvPicPr>
          <p:cNvPr id="5" name="Content Placeholder 4" descr="A picture containing sky&#10;&#10;Description generated with high confidence">
            <a:extLst>
              <a:ext uri="{FF2B5EF4-FFF2-40B4-BE49-F238E27FC236}">
                <a16:creationId xmlns:a16="http://schemas.microsoft.com/office/drawing/2014/main" id="{BECA9783-72EC-45CA-ABDB-2656328E8A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3309" y="1429848"/>
            <a:ext cx="6922390" cy="4250515"/>
          </a:xfrm>
        </p:spPr>
      </p:pic>
    </p:spTree>
    <p:extLst>
      <p:ext uri="{BB962C8B-B14F-4D97-AF65-F5344CB8AC3E}">
        <p14:creationId xmlns:p14="http://schemas.microsoft.com/office/powerpoint/2010/main" val="1274643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8A45F-4F27-48FE-B23C-54E46EA2B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326" y="640675"/>
            <a:ext cx="8911687" cy="1280890"/>
          </a:xfrm>
        </p:spPr>
        <p:txBody>
          <a:bodyPr/>
          <a:lstStyle/>
          <a:p>
            <a:r>
              <a:rPr lang="en-US" dirty="0"/>
              <a:t>Tool and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4AE89-DEEB-470F-81B1-5F6E11392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0673" y="1656522"/>
            <a:ext cx="8915400" cy="520147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Tools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 Studio Code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 Bash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Postman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Tortoise Git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427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D1022-C87D-4C42-8BA8-7F729F797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334" y="637362"/>
            <a:ext cx="8911687" cy="1280890"/>
          </a:xfrm>
        </p:spPr>
        <p:txBody>
          <a:bodyPr/>
          <a:lstStyle/>
          <a:p>
            <a:r>
              <a:rPr lang="en-US" dirty="0"/>
              <a:t>Tool and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0B0AC-E3BD-47E0-B73A-706664AE4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83026"/>
            <a:ext cx="8915400" cy="3777622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Technologies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Java Script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HTML, CSS, Bootstrap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Node.js</a:t>
            </a:r>
          </a:p>
          <a:p>
            <a:pPr marL="514350" indent="-457200"/>
            <a:r>
              <a:rPr lang="en-US" sz="2400" dirty="0">
                <a:solidFill>
                  <a:schemeClr val="tx1"/>
                </a:solidFill>
              </a:rPr>
              <a:t>Database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Backendless</a:t>
            </a:r>
          </a:p>
        </p:txBody>
      </p:sp>
    </p:spTree>
    <p:extLst>
      <p:ext uri="{BB962C8B-B14F-4D97-AF65-F5344CB8AC3E}">
        <p14:creationId xmlns:p14="http://schemas.microsoft.com/office/powerpoint/2010/main" val="1830552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CB7AB-1D6B-4DC3-9884-452990F8A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9530" y="624110"/>
            <a:ext cx="9795083" cy="886638"/>
          </a:xfrm>
        </p:spPr>
        <p:txBody>
          <a:bodyPr/>
          <a:lstStyle/>
          <a:p>
            <a:r>
              <a:rPr lang="en-US" dirty="0"/>
              <a:t>Home Page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B272DD-2C6F-4A40-8A6E-5D06AA1C5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8858" y="1371599"/>
            <a:ext cx="9706164" cy="448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3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FB340-D5B2-46C1-AA62-A30BB439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628" y="624110"/>
            <a:ext cx="9861342" cy="702365"/>
          </a:xfrm>
        </p:spPr>
        <p:txBody>
          <a:bodyPr/>
          <a:lstStyle/>
          <a:p>
            <a:r>
              <a:rPr lang="en-US" dirty="0"/>
              <a:t>Login Page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2BEA28-ACE6-4D7E-A3B3-299C928148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7016" y="1631092"/>
            <a:ext cx="10121910" cy="390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708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04C84-9CD3-4DDB-85BA-38C61EA3E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287" y="624110"/>
            <a:ext cx="9755325" cy="807125"/>
          </a:xfrm>
        </p:spPr>
        <p:txBody>
          <a:bodyPr/>
          <a:lstStyle/>
          <a:p>
            <a:r>
              <a:rPr lang="en-US" dirty="0"/>
              <a:t>Sign Up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64B0BF-504C-4C8D-B8E6-D323B46EA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4850" y="1515673"/>
            <a:ext cx="9529763" cy="431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106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45775-3C50-4C16-9B3F-B9B856B1B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087" y="624110"/>
            <a:ext cx="9700526" cy="796917"/>
          </a:xfrm>
        </p:spPr>
        <p:txBody>
          <a:bodyPr/>
          <a:lstStyle/>
          <a:p>
            <a:r>
              <a:rPr lang="en-US" dirty="0"/>
              <a:t>Location Page: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FEDBEE-5B8A-4BD3-A23C-11B5B7CF2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7281" y="1569308"/>
            <a:ext cx="9274135" cy="434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488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erson wearing a suit and tie&#10;&#10;Description generated with very high confidence">
            <a:extLst>
              <a:ext uri="{FF2B5EF4-FFF2-40B4-BE49-F238E27FC236}">
                <a16:creationId xmlns:a16="http://schemas.microsoft.com/office/drawing/2014/main" id="{C698C1CE-8DF0-4DEF-92CB-DF9500899B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4010"/>
          <a:stretch/>
        </p:blipFill>
        <p:spPr>
          <a:xfrm>
            <a:off x="8060788" y="2011441"/>
            <a:ext cx="3474719" cy="4111453"/>
          </a:xfrm>
          <a:prstGeom prst="rect">
            <a:avLst/>
          </a:prstGeom>
        </p:spPr>
      </p:pic>
      <p:sp>
        <p:nvSpPr>
          <p:cNvPr id="4" name="AutoShape 2" descr="blob:https://web.whatsapp.com/7789a2ad-9ca9-4dc5-bfc8-e28f9677f50d">
            <a:extLst>
              <a:ext uri="{FF2B5EF4-FFF2-40B4-BE49-F238E27FC236}">
                <a16:creationId xmlns:a16="http://schemas.microsoft.com/office/drawing/2014/main" id="{6C9C5FA5-3907-4992-97A2-B09F1E4D88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FD8EB0-271A-4D01-8990-667CF5E52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5870" y="624110"/>
            <a:ext cx="5517064" cy="1280890"/>
          </a:xfrm>
        </p:spPr>
        <p:txBody>
          <a:bodyPr>
            <a:norm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9F569-5FFF-4CFE-8402-D6819209F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362" y="1495169"/>
            <a:ext cx="5266039" cy="4416054"/>
          </a:xfrm>
        </p:spPr>
        <p:txBody>
          <a:bodyPr>
            <a:normAutofit/>
          </a:bodyPr>
          <a:lstStyle/>
          <a:p>
            <a:r>
              <a:rPr lang="en-US" sz="2200" dirty="0"/>
              <a:t>The client to whom we are doing this project is Dr. </a:t>
            </a:r>
            <a:r>
              <a:rPr lang="en-US" sz="2200" dirty="0" err="1"/>
              <a:t>Zhengrui</a:t>
            </a:r>
            <a:r>
              <a:rPr lang="en-US" sz="2200" dirty="0"/>
              <a:t> Qin.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008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C2035-AEAF-4FAF-9E56-337A886C6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457" y="624110"/>
            <a:ext cx="9636155" cy="767368"/>
          </a:xfrm>
        </p:spPr>
        <p:txBody>
          <a:bodyPr/>
          <a:lstStyle/>
          <a:p>
            <a:r>
              <a:rPr lang="en-US" dirty="0"/>
              <a:t>Add Child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C133BB-DD39-46FD-8FFD-63E5ECF32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8458" y="1550988"/>
            <a:ext cx="9623485" cy="436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843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FBD5A-DF8E-439B-992C-0EB59822A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774" y="624110"/>
            <a:ext cx="9834839" cy="618502"/>
          </a:xfrm>
        </p:spPr>
        <p:txBody>
          <a:bodyPr>
            <a:normAutofit fontScale="90000"/>
          </a:bodyPr>
          <a:lstStyle/>
          <a:p>
            <a:r>
              <a:rPr lang="en-US" dirty="0"/>
              <a:t>Remove Child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7C152D-8B99-4829-87E6-10B9AB8FE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388" y="1495168"/>
            <a:ext cx="9732197" cy="441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574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25662-75D2-472D-9091-BBEF94F5F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539" y="624110"/>
            <a:ext cx="9742074" cy="913142"/>
          </a:xfrm>
        </p:spPr>
        <p:txBody>
          <a:bodyPr/>
          <a:lstStyle/>
          <a:p>
            <a:r>
              <a:rPr lang="en-US" dirty="0"/>
              <a:t>Profile Page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E9FD3C-D6CA-4999-8DEB-E859A058D1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2837" y="1537252"/>
            <a:ext cx="9300326" cy="437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83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87D-ADBD-46BD-BBF3-C5377DB6E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624110"/>
            <a:ext cx="9675813" cy="820377"/>
          </a:xfrm>
        </p:spPr>
        <p:txBody>
          <a:bodyPr/>
          <a:lstStyle/>
          <a:p>
            <a:r>
              <a:rPr lang="en-US" dirty="0"/>
              <a:t>Alert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63E10B-FC62-456D-9B40-256E24087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034" y="1432897"/>
            <a:ext cx="10127094" cy="480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43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7283-FC6A-421A-A8EE-6AA782E22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9373" y="624110"/>
            <a:ext cx="9725240" cy="759847"/>
          </a:xfrm>
        </p:spPr>
        <p:txBody>
          <a:bodyPr/>
          <a:lstStyle/>
          <a:p>
            <a:r>
              <a:rPr lang="en-US" dirty="0"/>
              <a:t>Records Management Page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AAA99E-825D-484E-BCD8-18D4A71FF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1705" y="1631092"/>
            <a:ext cx="9752908" cy="391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973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86DB4-CA61-4A84-9C11-B173DCEA1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947" y="624110"/>
            <a:ext cx="9774666" cy="1031695"/>
          </a:xfrm>
        </p:spPr>
        <p:txBody>
          <a:bodyPr/>
          <a:lstStyle/>
          <a:p>
            <a:r>
              <a:rPr lang="en-US" dirty="0"/>
              <a:t>About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016B70-A7A4-4BD1-BA7C-768B9FEB6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645" y="1470454"/>
            <a:ext cx="9379699" cy="444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242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31BB-FFBC-406D-A510-3ADF1949C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6443" y="624110"/>
            <a:ext cx="9688169" cy="1280890"/>
          </a:xfrm>
        </p:spPr>
        <p:txBody>
          <a:bodyPr/>
          <a:lstStyle/>
          <a:p>
            <a:r>
              <a:rPr lang="en-US" dirty="0"/>
              <a:t>Status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63583-E678-4975-8306-F46A80B5B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081" y="1309816"/>
            <a:ext cx="9527531" cy="4613763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Tasks Completed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Login Management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Home Page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Children Management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Profiling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Add child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Delete child</a:t>
            </a:r>
          </a:p>
          <a:p>
            <a:pPr marL="457200" lvl="1" indent="0">
              <a:buNone/>
            </a:pPr>
            <a:endParaRPr lang="en-US" sz="2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97319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12B7B-E278-4C48-9A5C-9A6E58D90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0649" y="624110"/>
            <a:ext cx="9403963" cy="1280890"/>
          </a:xfrm>
        </p:spPr>
        <p:txBody>
          <a:bodyPr/>
          <a:lstStyle/>
          <a:p>
            <a:r>
              <a:rPr lang="en-US" dirty="0"/>
              <a:t>Status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2F818-7381-4CE6-9094-860632AE3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0649" y="1334530"/>
            <a:ext cx="9403963" cy="4576692"/>
          </a:xfrm>
        </p:spPr>
        <p:txBody>
          <a:bodyPr/>
          <a:lstStyle/>
          <a:p>
            <a:r>
              <a:rPr lang="en-US" sz="2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Tasks Completed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Displaying the real time location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Alert triggering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Editing user information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Settings of Alerts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Records Management Page</a:t>
            </a:r>
          </a:p>
          <a:p>
            <a:pPr marL="457200" lvl="1" indent="0"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2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6417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3514" y="624110"/>
            <a:ext cx="9651099" cy="838930"/>
          </a:xfrm>
        </p:spPr>
        <p:txBody>
          <a:bodyPr/>
          <a:lstStyle/>
          <a:p>
            <a:r>
              <a:rPr lang="en-US" dirty="0"/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7146" y="1463041"/>
            <a:ext cx="9317467" cy="2717074"/>
          </a:xfrm>
        </p:spPr>
        <p:txBody>
          <a:bodyPr/>
          <a:lstStyle/>
          <a:p>
            <a:r>
              <a:rPr lang="en-US" sz="2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Changing the whole database from Back For App to </a:t>
            </a:r>
            <a:r>
              <a:rPr lang="en-US" sz="2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Backendless</a:t>
            </a:r>
            <a:endParaRPr lang="en-US" sz="2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r>
              <a:rPr lang="en-US" sz="2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Adding of child dynamically into database</a:t>
            </a:r>
          </a:p>
          <a:p>
            <a:r>
              <a:rPr lang="en-US" sz="2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Retrieval of location of the child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9556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37F8C-FCB9-4432-8D6A-B2A0F39A7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9099" y="677119"/>
            <a:ext cx="8911687" cy="1280890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1026" name="Picture 2" descr="Image result for product demo icon">
            <a:extLst>
              <a:ext uri="{FF2B5EF4-FFF2-40B4-BE49-F238E27FC236}">
                <a16:creationId xmlns:a16="http://schemas.microsoft.com/office/drawing/2014/main" id="{E8935C10-4188-4FE5-AE82-B9E82BEB9F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913" y="1840287"/>
            <a:ext cx="7169425" cy="4507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547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43A0C-A36B-41F4-9C17-1F279070A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355" y="624110"/>
            <a:ext cx="9730258" cy="1280890"/>
          </a:xfrm>
        </p:spPr>
        <p:txBody>
          <a:bodyPr/>
          <a:lstStyle/>
          <a:p>
            <a:r>
              <a:rPr lang="en-US" dirty="0"/>
              <a:t>Team Members</a:t>
            </a:r>
          </a:p>
        </p:txBody>
      </p:sp>
      <p:pic>
        <p:nvPicPr>
          <p:cNvPr id="5" name="Content Placeholder 4" descr="A person standing in a kitchen&#10;&#10;Description generated with very high confidence">
            <a:extLst>
              <a:ext uri="{FF2B5EF4-FFF2-40B4-BE49-F238E27FC236}">
                <a16:creationId xmlns:a16="http://schemas.microsoft.com/office/drawing/2014/main" id="{76162F18-F8DE-4882-98DB-E125ACF308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38995" y="1510219"/>
            <a:ext cx="2261349" cy="1696012"/>
          </a:xfrm>
        </p:spPr>
      </p:pic>
      <p:pic>
        <p:nvPicPr>
          <p:cNvPr id="7" name="Picture 6" descr="A person taking a selfie in a dark room&#10;&#10;Description generated with very high confidence">
            <a:extLst>
              <a:ext uri="{FF2B5EF4-FFF2-40B4-BE49-F238E27FC236}">
                <a16:creationId xmlns:a16="http://schemas.microsoft.com/office/drawing/2014/main" id="{F17DAF30-71D8-4852-9C63-A9ECAC76C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097" y="3782305"/>
            <a:ext cx="2047448" cy="1929382"/>
          </a:xfrm>
          <a:prstGeom prst="rect">
            <a:avLst/>
          </a:prstGeom>
        </p:spPr>
      </p:pic>
      <p:pic>
        <p:nvPicPr>
          <p:cNvPr id="9" name="Picture 8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F7941EC7-9C61-43A0-94D9-DF5F58D0B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8984" y="1510219"/>
            <a:ext cx="2235743" cy="1739419"/>
          </a:xfrm>
          <a:prstGeom prst="rect">
            <a:avLst/>
          </a:prstGeom>
        </p:spPr>
      </p:pic>
      <p:pic>
        <p:nvPicPr>
          <p:cNvPr id="17" name="Picture 16" descr="A person standing next to a car&#10;&#10;Description generated with high confidence">
            <a:extLst>
              <a:ext uri="{FF2B5EF4-FFF2-40B4-BE49-F238E27FC236}">
                <a16:creationId xmlns:a16="http://schemas.microsoft.com/office/drawing/2014/main" id="{198CF34A-5B71-4719-8352-E2D3B1C6F1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2925" y="1510219"/>
            <a:ext cx="1970993" cy="1739419"/>
          </a:xfrm>
          <a:prstGeom prst="rect">
            <a:avLst/>
          </a:prstGeom>
        </p:spPr>
      </p:pic>
      <p:pic>
        <p:nvPicPr>
          <p:cNvPr id="19" name="Picture 18" descr="A person smiling for the camera&#10;&#10;Description generated with very high confidence">
            <a:extLst>
              <a:ext uri="{FF2B5EF4-FFF2-40B4-BE49-F238E27FC236}">
                <a16:creationId xmlns:a16="http://schemas.microsoft.com/office/drawing/2014/main" id="{2B91914B-3EED-45D1-B1C4-6D043D3AEB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2591" y="3782305"/>
            <a:ext cx="1964272" cy="1964272"/>
          </a:xfrm>
          <a:prstGeom prst="rect">
            <a:avLst/>
          </a:prstGeom>
        </p:spPr>
      </p:pic>
      <p:pic>
        <p:nvPicPr>
          <p:cNvPr id="21" name="Picture 20" descr="A person standing in front of a window posing for the camera&#10;&#10;Description generated with high confidence">
            <a:extLst>
              <a:ext uri="{FF2B5EF4-FFF2-40B4-BE49-F238E27FC236}">
                <a16:creationId xmlns:a16="http://schemas.microsoft.com/office/drawing/2014/main" id="{F5042B79-0EDB-49FB-AF7F-4A613EE5A3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7089" y="3782305"/>
            <a:ext cx="1782268" cy="2080471"/>
          </a:xfrm>
          <a:prstGeom prst="rect">
            <a:avLst/>
          </a:prstGeom>
        </p:spPr>
      </p:pic>
      <p:pic>
        <p:nvPicPr>
          <p:cNvPr id="4" name="Picture 3" descr="A person sitting on a bench in the snow&#10;&#10;Description generated with very high confidence">
            <a:extLst>
              <a:ext uri="{FF2B5EF4-FFF2-40B4-BE49-F238E27FC236}">
                <a16:creationId xmlns:a16="http://schemas.microsoft.com/office/drawing/2014/main" id="{A9809C10-0E84-4387-B441-1336D1D68F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4354" y="3782305"/>
            <a:ext cx="2080471" cy="208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8580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implement&#10;&#10;Description generated with high confidence">
            <a:extLst>
              <a:ext uri="{FF2B5EF4-FFF2-40B4-BE49-F238E27FC236}">
                <a16:creationId xmlns:a16="http://schemas.microsoft.com/office/drawing/2014/main" id="{F21AB82B-6421-4AB4-AF4B-3AB7D1B7DD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7511" y="1092590"/>
            <a:ext cx="6469882" cy="4801773"/>
          </a:xfrm>
        </p:spPr>
      </p:pic>
    </p:spTree>
    <p:extLst>
      <p:ext uri="{BB962C8B-B14F-4D97-AF65-F5344CB8AC3E}">
        <p14:creationId xmlns:p14="http://schemas.microsoft.com/office/powerpoint/2010/main" val="1713133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F76CA-C369-4387-B889-C1F9B8CCC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223" y="624110"/>
            <a:ext cx="9453390" cy="128089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6EE78-C689-489E-AE95-19856DCEB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04730"/>
            <a:ext cx="8915400" cy="5274366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  <a:ea typeface="+mj-ea"/>
                <a:cs typeface="+mj-cs"/>
              </a:rPr>
              <a:t>Introduction</a:t>
            </a:r>
          </a:p>
          <a:p>
            <a:r>
              <a:rPr lang="en-US" sz="2200" dirty="0">
                <a:solidFill>
                  <a:schemeClr val="tx1"/>
                </a:solidFill>
                <a:ea typeface="+mj-ea"/>
                <a:cs typeface="+mj-cs"/>
              </a:rPr>
              <a:t>Current Problem</a:t>
            </a:r>
          </a:p>
          <a:p>
            <a:r>
              <a:rPr lang="en-US" sz="2200" dirty="0">
                <a:solidFill>
                  <a:schemeClr val="tx1"/>
                </a:solidFill>
                <a:ea typeface="+mj-ea"/>
                <a:cs typeface="+mj-cs"/>
              </a:rPr>
              <a:t>Proposed Solution</a:t>
            </a:r>
          </a:p>
          <a:p>
            <a:r>
              <a:rPr lang="en-US" sz="2200" dirty="0">
                <a:solidFill>
                  <a:schemeClr val="tx1"/>
                </a:solidFill>
                <a:ea typeface="+mj-ea"/>
                <a:cs typeface="+mj-cs"/>
              </a:rPr>
              <a:t>Functional Requirements</a:t>
            </a:r>
          </a:p>
          <a:p>
            <a:r>
              <a:rPr lang="en-US" sz="2200" dirty="0">
                <a:solidFill>
                  <a:schemeClr val="tx1"/>
                </a:solidFill>
              </a:rPr>
              <a:t>Use case Diagrams</a:t>
            </a:r>
          </a:p>
          <a:p>
            <a:r>
              <a:rPr lang="en-US" sz="2200" dirty="0">
                <a:solidFill>
                  <a:schemeClr val="tx1"/>
                </a:solidFill>
              </a:rPr>
              <a:t>Tools and Technologies</a:t>
            </a:r>
          </a:p>
          <a:p>
            <a:r>
              <a:rPr lang="en-US" sz="2200" dirty="0">
                <a:solidFill>
                  <a:schemeClr val="tx1"/>
                </a:solidFill>
              </a:rPr>
              <a:t>Status Report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ea typeface="+mj-ea"/>
              <a:cs typeface="+mj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795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2C77C-3933-41C8-88F7-70BF93DC5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6443" y="624110"/>
            <a:ext cx="9688169" cy="128089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3F6CB-A76B-49D1-B848-2667ECA85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8292" y="1510748"/>
            <a:ext cx="9416319" cy="440047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solidFill>
                  <a:schemeClr val="tx1"/>
                </a:solidFill>
                <a:ea typeface="+mj-ea"/>
                <a:cs typeface="+mj-cs"/>
              </a:rPr>
              <a:t>This is a software system that keeps track of the children of the registered user and provide periodical data about the location.</a:t>
            </a:r>
          </a:p>
          <a:p>
            <a:r>
              <a:rPr lang="en-US" sz="2200" dirty="0">
                <a:solidFill>
                  <a:schemeClr val="tx1"/>
                </a:solidFill>
                <a:ea typeface="+mj-ea"/>
                <a:cs typeface="+mj-cs"/>
              </a:rPr>
              <a:t>The system provides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ea typeface="+mj-ea"/>
                <a:cs typeface="+mj-cs"/>
              </a:rPr>
              <a:t>      The current location of the child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ea typeface="+mj-ea"/>
                <a:cs typeface="+mj-cs"/>
              </a:rPr>
              <a:t>       History of locations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       </a:t>
            </a:r>
          </a:p>
          <a:p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658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AF6D3-ACA0-4636-8669-93BED3B4C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5871" y="624110"/>
            <a:ext cx="9638742" cy="1280890"/>
          </a:xfrm>
        </p:spPr>
        <p:txBody>
          <a:bodyPr/>
          <a:lstStyle/>
          <a:p>
            <a:r>
              <a:rPr lang="en-US" dirty="0"/>
              <a:t>Current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9BBD7-9BA9-46E9-AF3E-CAFCC4426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0076" y="1550504"/>
            <a:ext cx="9354535" cy="4360718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  <a:ea typeface="+mj-ea"/>
                <a:cs typeface="+mj-cs"/>
              </a:rPr>
              <a:t>The current problem the parents facing is that, they don’t have any information about the locations their children who are travelling.</a:t>
            </a:r>
          </a:p>
          <a:p>
            <a:r>
              <a:rPr lang="en-US" sz="2200" dirty="0">
                <a:solidFill>
                  <a:schemeClr val="tx1"/>
                </a:solidFill>
                <a:ea typeface="+mj-ea"/>
                <a:cs typeface="+mj-cs"/>
              </a:rPr>
              <a:t>Because of some safety and security issues the parent want to monitor their children travel location and keep track of them.</a:t>
            </a:r>
          </a:p>
          <a:p>
            <a:r>
              <a:rPr lang="en-US" sz="2200" dirty="0">
                <a:solidFill>
                  <a:schemeClr val="tx1"/>
                </a:solidFill>
                <a:ea typeface="+mj-ea"/>
                <a:cs typeface="+mj-cs"/>
              </a:rPr>
              <a:t>So to solve this current problem we are designing a solution that would better serve the purpose and solve it.</a:t>
            </a:r>
          </a:p>
        </p:txBody>
      </p:sp>
    </p:spTree>
    <p:extLst>
      <p:ext uri="{BB962C8B-B14F-4D97-AF65-F5344CB8AC3E}">
        <p14:creationId xmlns:p14="http://schemas.microsoft.com/office/powerpoint/2010/main" val="393669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407F6-2A46-42E5-A958-62288BBC1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2433" y="624110"/>
            <a:ext cx="9342180" cy="1280890"/>
          </a:xfrm>
        </p:spPr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4A4A3-CC50-456F-B60E-65652C9AA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6638" y="1458097"/>
            <a:ext cx="9057974" cy="4453125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  <a:ea typeface="+mj-ea"/>
                <a:cs typeface="+mj-cs"/>
              </a:rPr>
              <a:t>We are developing a system that provides the location of children of the registered user.</a:t>
            </a:r>
          </a:p>
          <a:p>
            <a:r>
              <a:rPr lang="en-US" sz="2200" dirty="0">
                <a:solidFill>
                  <a:schemeClr val="tx1"/>
                </a:solidFill>
                <a:ea typeface="+mj-ea"/>
                <a:cs typeface="+mj-cs"/>
              </a:rPr>
              <a:t>The parent who wants to keep track of the location of their children has to register and enter the required details for the system to produce the data.</a:t>
            </a:r>
          </a:p>
          <a:p>
            <a:r>
              <a:rPr lang="en-US" sz="2200" dirty="0">
                <a:solidFill>
                  <a:schemeClr val="tx1"/>
                </a:solidFill>
                <a:ea typeface="+mj-ea"/>
                <a:cs typeface="+mj-cs"/>
              </a:rPr>
              <a:t>Then the system will periodically gets the location of the child and add it to the database.</a:t>
            </a:r>
          </a:p>
          <a:p>
            <a:r>
              <a:rPr lang="en-US" sz="2200" dirty="0">
                <a:solidFill>
                  <a:schemeClr val="tx1"/>
                </a:solidFill>
                <a:ea typeface="+mj-ea"/>
                <a:cs typeface="+mj-cs"/>
              </a:rPr>
              <a:t>Finally the parent can view the current location and history of the locations the child travelled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4712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6888" y="552258"/>
            <a:ext cx="8007927" cy="697664"/>
          </a:xfrm>
        </p:spPr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1700" y="1414971"/>
            <a:ext cx="10313120" cy="4336474"/>
          </a:xfrm>
        </p:spPr>
        <p:txBody>
          <a:bodyPr>
            <a:normAutofit/>
          </a:bodyPr>
          <a:lstStyle/>
          <a:p>
            <a:r>
              <a:rPr lang="en-US" sz="2200" dirty="0"/>
              <a:t>Functional requirements define the function and behavior of the system. They also  the components of the system.</a:t>
            </a:r>
          </a:p>
          <a:p>
            <a:r>
              <a:rPr lang="en-US" sz="2200" dirty="0"/>
              <a:t>The system consists of the following modules</a:t>
            </a:r>
          </a:p>
          <a:p>
            <a:pPr lvl="1"/>
            <a:r>
              <a:rPr lang="en-US" sz="2200" dirty="0"/>
              <a:t>Login/ Signup</a:t>
            </a:r>
          </a:p>
          <a:p>
            <a:pPr lvl="1"/>
            <a:r>
              <a:rPr lang="en-US" sz="2200" dirty="0"/>
              <a:t>Add child/ Delete Child</a:t>
            </a:r>
          </a:p>
          <a:p>
            <a:pPr lvl="1"/>
            <a:r>
              <a:rPr lang="en-US" sz="2200" dirty="0"/>
              <a:t>Records Management</a:t>
            </a:r>
          </a:p>
          <a:p>
            <a:pPr lvl="1"/>
            <a:r>
              <a:rPr lang="en-US" sz="2200" dirty="0"/>
              <a:t>Track Location</a:t>
            </a:r>
          </a:p>
          <a:p>
            <a:pPr lvl="1"/>
            <a:r>
              <a:rPr lang="en-US" sz="2200" dirty="0"/>
              <a:t>Settings Page</a:t>
            </a:r>
          </a:p>
          <a:p>
            <a:pPr lvl="1"/>
            <a:r>
              <a:rPr lang="en-US" sz="2200" dirty="0"/>
              <a:t>Alerts Page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20809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EA26-9381-4F3C-A351-32487C282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619" y="624110"/>
            <a:ext cx="9467994" cy="1280890"/>
          </a:xfrm>
        </p:spPr>
        <p:txBody>
          <a:bodyPr/>
          <a:lstStyle/>
          <a:p>
            <a:r>
              <a:rPr lang="en-US" dirty="0"/>
              <a:t>Use Case Diagrams</a:t>
            </a:r>
          </a:p>
        </p:txBody>
      </p:sp>
      <p:pic>
        <p:nvPicPr>
          <p:cNvPr id="6" name="Content Placeholder 5" descr="A close up of a logo&#10;&#10;Description generated with high confidence">
            <a:extLst>
              <a:ext uri="{FF2B5EF4-FFF2-40B4-BE49-F238E27FC236}">
                <a16:creationId xmlns:a16="http://schemas.microsoft.com/office/drawing/2014/main" id="{74F0793E-831A-4533-ACC4-3F5A6304B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9455" y="1650337"/>
            <a:ext cx="7245927" cy="4320973"/>
          </a:xfrm>
        </p:spPr>
      </p:pic>
    </p:spTree>
    <p:extLst>
      <p:ext uri="{BB962C8B-B14F-4D97-AF65-F5344CB8AC3E}">
        <p14:creationId xmlns:p14="http://schemas.microsoft.com/office/powerpoint/2010/main" val="209923612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2041</TotalTime>
  <Words>414</Words>
  <Application>Microsoft Office PowerPoint</Application>
  <PresentationFormat>Widescreen</PresentationFormat>
  <Paragraphs>95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Cambria</vt:lpstr>
      <vt:lpstr>Century Gothic</vt:lpstr>
      <vt:lpstr>Wingdings</vt:lpstr>
      <vt:lpstr>Wingdings 3</vt:lpstr>
      <vt:lpstr>Wisp</vt:lpstr>
      <vt:lpstr>Children Monitoring System</vt:lpstr>
      <vt:lpstr>Client</vt:lpstr>
      <vt:lpstr>Team Members</vt:lpstr>
      <vt:lpstr>Outline</vt:lpstr>
      <vt:lpstr>Introduction</vt:lpstr>
      <vt:lpstr>Current Problem</vt:lpstr>
      <vt:lpstr>Proposed Solution</vt:lpstr>
      <vt:lpstr>Functional Requirements</vt:lpstr>
      <vt:lpstr>Use Case Diagrams</vt:lpstr>
      <vt:lpstr>Use Case Diagrams</vt:lpstr>
      <vt:lpstr>Use Case Diagrams</vt:lpstr>
      <vt:lpstr>Use Case Diagrams</vt:lpstr>
      <vt:lpstr>Use Case Diagrams</vt:lpstr>
      <vt:lpstr>Tool and Technologies</vt:lpstr>
      <vt:lpstr>Tool and Technologies</vt:lpstr>
      <vt:lpstr>Home Page</vt:lpstr>
      <vt:lpstr>Login Page</vt:lpstr>
      <vt:lpstr>Sign Up</vt:lpstr>
      <vt:lpstr>Location Page:</vt:lpstr>
      <vt:lpstr>Add Child </vt:lpstr>
      <vt:lpstr>Remove Child</vt:lpstr>
      <vt:lpstr>Profile Page</vt:lpstr>
      <vt:lpstr>Alert Page</vt:lpstr>
      <vt:lpstr>Records Management Page</vt:lpstr>
      <vt:lpstr>About Page</vt:lpstr>
      <vt:lpstr>Status Report</vt:lpstr>
      <vt:lpstr>Status Report</vt:lpstr>
      <vt:lpstr>Challenges Faced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Children Monitoring System</dc:title>
  <dc:creator>Garigipati,Neeraja</dc:creator>
  <cp:lastModifiedBy>Garigipati,Neeraja</cp:lastModifiedBy>
  <cp:revision>85</cp:revision>
  <dcterms:created xsi:type="dcterms:W3CDTF">2017-10-14T23:55:35Z</dcterms:created>
  <dcterms:modified xsi:type="dcterms:W3CDTF">2018-04-18T16:19:40Z</dcterms:modified>
</cp:coreProperties>
</file>