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Barlow Semi Condensed"/>
      <p:regular r:id="rId30"/>
      <p:bold r:id="rId31"/>
      <p:italic r:id="rId32"/>
      <p:boldItalic r:id="rId33"/>
    </p:embeddedFont>
    <p:embeddedFont>
      <p:font typeface="Merriweather"/>
      <p:regular r:id="rId34"/>
      <p:bold r:id="rId35"/>
      <p:italic r:id="rId36"/>
      <p:boldItalic r:id="rId37"/>
    </p:embeddedFont>
    <p:embeddedFont>
      <p:font typeface="Barlow Semi Condensed SemiBold"/>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1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16C754-4DBF-417C-ACE1-B6A1C4542473}">
  <a:tblStyle styleId="{8E16C754-4DBF-417C-ACE1-B6A1C45424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CondensedSemiBold-italic.fntdata"/><Relationship Id="rId20" Type="http://schemas.openxmlformats.org/officeDocument/2006/relationships/slide" Target="slides/slide14.xml"/><Relationship Id="rId41" Type="http://schemas.openxmlformats.org/officeDocument/2006/relationships/font" Target="fonts/BarlowSemiCondensedSemiBold-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SemiCondensed-bold.fntdata"/><Relationship Id="rId30" Type="http://schemas.openxmlformats.org/officeDocument/2006/relationships/font" Target="fonts/BarlowSemiCondensed-regular.fntdata"/><Relationship Id="rId11" Type="http://schemas.openxmlformats.org/officeDocument/2006/relationships/slide" Target="slides/slide5.xml"/><Relationship Id="rId33" Type="http://schemas.openxmlformats.org/officeDocument/2006/relationships/font" Target="fonts/BarlowSemiCondensed-boldItalic.fntdata"/><Relationship Id="rId10" Type="http://schemas.openxmlformats.org/officeDocument/2006/relationships/slide" Target="slides/slide4.xml"/><Relationship Id="rId32" Type="http://schemas.openxmlformats.org/officeDocument/2006/relationships/font" Target="fonts/BarlowSemiCondensed-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39" Type="http://schemas.openxmlformats.org/officeDocument/2006/relationships/font" Target="fonts/BarlowSemiCondensedSemiBold-bold.fntdata"/><Relationship Id="rId16" Type="http://schemas.openxmlformats.org/officeDocument/2006/relationships/slide" Target="slides/slide10.xml"/><Relationship Id="rId38" Type="http://schemas.openxmlformats.org/officeDocument/2006/relationships/font" Target="fonts/BarlowSemiCondensed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This is our final presentation for our project. </a:t>
            </a:r>
            <a:r>
              <a:rPr lang="en">
                <a:solidFill>
                  <a:schemeClr val="dk1"/>
                </a:solidFill>
              </a:rPr>
              <a:t>We are group 11, and our</a:t>
            </a:r>
            <a:r>
              <a:rPr lang="en"/>
              <a:t> topic of our project is resilient control for smart grid.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g11b874320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3" name="Google Shape;1263;g11b874320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corrective measure that we tried out was winterization of equipment. This was modelled as extra available energy for the power plants that actuall</a:t>
            </a:r>
            <a:r>
              <a:rPr lang="en"/>
              <a:t>y went down during the power failure event.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11d1b47e8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11d1b47e8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Texas, energy generation sources come from mainly the following sources: wind, coal, natural gas and nuclear. We added winterization values for wind, coal and natural gas separately to see which energy source benefits the most from winterization.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g11b874320a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6" name="Google Shape;1286;g11b874320a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coal, we can see that winterization decreased the load shedding, however not by very much. Load shedding was reduced by 99.74 GWh.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g11b874320a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0" name="Google Shape;1300;g11b874320a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wind energy, we see even lesser improvement. Load shedding was reduced by just 66.38 GWh.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11b874320a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11b874320a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natural gas, we see a very significant decrease in simulated load shedding. Load shedding was reduced by a huge amount of 394.62 GWh. Clearly, looking at </a:t>
            </a:r>
            <a:r>
              <a:rPr lang="en"/>
              <a:t>these figures, </a:t>
            </a:r>
            <a:r>
              <a:rPr lang="en"/>
              <a:t>winterization of natural gas equipment would have significantly reduced the outages in the Texas failure. We can reason about this improvement because natural gas </a:t>
            </a:r>
            <a:r>
              <a:rPr lang="en"/>
              <a:t>generators </a:t>
            </a:r>
            <a:r>
              <a:rPr lang="en"/>
              <a:t>are the most susceptible to winter hazards compared to other energy sources. Considering this, it feels natural that winterization of natural gas plants would cause a notable decrease in load </a:t>
            </a:r>
            <a:r>
              <a:rPr lang="en"/>
              <a:t>shedding.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g11b874320a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8" name="Google Shape;1328;g11b874320a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combined winterization for all the sources and ran the simulation. As expected, we see a huge decrease in the load shedding amount. It reduced by a large amount of 583 GWh compared to real load shedding. From this, we can infer that that more than 60% of outages could have been avoided if the wind, coal and natural gas power plants were properly winterized.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1277f1fe62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1277f1fe62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Demand response was another suggested corrective measure which we tried out. A demand response program is nothing but a prior agreement between energy suppliers and consumers of a voluntary reduction in load in case of an emergency. In the simulation, demand response was modelled simply by excluding counting a certain amount of missed energy demand under the “Energy-not-served” metric.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11b874320a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11b874320a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1GW as the demand response energy capacity to run this simulation.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Apart from these, we tried two more corrective measures: adding direct current ties to the existing network, and adding energy storage reserve capacity. Due to the time constraint, we cannot present them </a:t>
            </a:r>
            <a:r>
              <a:rPr lang="en"/>
              <a:t>now</a:t>
            </a:r>
            <a:r>
              <a:rPr lang="en"/>
              <a:t>. However we will include a detailed write-up about them in the report.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111d1b47e8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111d1b47e8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1125a64da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1125a64da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11d1b47e8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11d1b47e8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team members are I, Mandar, Akanksha and Akhila. In today’s presentation, I will first present our goals, deliverables and our progress in achieving them. Then I’ll give a quick review of our project timeline. Lastly, and most importantly, I will present the key results that we achieved in 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277f1fe6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277f1fe6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have a look at our goals. As the first phase our project, we had performed a case study on the 2021 Texas power grid failure. This gave us a background of how smart grids get affected by hazards if they are not weather resilient.</a:t>
            </a:r>
            <a:endParaRPr/>
          </a:p>
          <a:p>
            <a:pPr indent="0" lvl="0" marL="0" rtl="0" algn="l">
              <a:spcBef>
                <a:spcPts val="0"/>
              </a:spcBef>
              <a:spcAft>
                <a:spcPts val="0"/>
              </a:spcAft>
              <a:buNone/>
            </a:pPr>
            <a:r>
              <a:rPr lang="en"/>
              <a:t>Next, we performed a literature survey and identified a paper: “An Open-source Extendable Model and Corrective Measure Assessment of the 2021 Texas Power Outage”. This paper gives an open-source simulation model for the Texas 2021 power failure. We studied the paper to understand the methodologies used by the authors and then implemented certain corrective measures as part of different ‘what-if’ analyses.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Right now, we have started writing the report and aim to complete it by next week.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11d1b47e8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111d1b47e8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is a summary of our timeline. We gave the project proposal in week 8 and spent time reviewing literature during week 9. We found the Texas power failure simulation paper during this week. We performed the case study during week 10. Then, we spent weeks 11 through 14 studying the paper and trying to implement corrective measures in the simulations.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11b874320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11b874320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will give a short overview of our project. The paper that we were studying gives a model that simulates the 2021 Texas power grid failure. In our project, we wanted to assess different corrective measures that would make the smart grid more resilient, thereby reducing the load shedding in case of a power failure. To this end, we implemented certain corrective measures as part of the simulation code, and then ran the simulations as part of ‘what-if’ analyses to see if load shedding would decrease if certain corrective measures had been implemented.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1b874320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11b874320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give a very brief overview of the simulation model. So the model uses available energy generation data to form a DC Optimal Power Flow equation, and then attempts to solve the equation. This is a little bit similar to what we studied in assignment 2 where we set and solved convex optimization equations, so our experience helped us better understand the author’s simulation model. If a feasible solution is not possible, load shedding is increased as energy demand would not be served.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go into more details about the simulation model in the report.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111d1b47e8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111d1b47e8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let’s look at what results we were able to achieve.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111d1b47e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111d1b47e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trying out corrective measures, we tried out the base simulation model given by the authors without adding any corrective measures. We did this to ensure that the simulation model is able replicate the power failure event with reasonable accuracy.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111d1b47e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111d1b47e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each of our simulation results, we compare the simulated load shedding and the real load shedding. For the replicatio</a:t>
            </a:r>
            <a:r>
              <a:rPr lang="en"/>
              <a:t>n result</a:t>
            </a:r>
            <a:r>
              <a:rPr lang="en"/>
              <a:t>, we see that the </a:t>
            </a:r>
            <a:r>
              <a:rPr lang="en"/>
              <a:t>simulated load shedding tracks the real load shedding quite closely.</a:t>
            </a:r>
            <a:endParaRPr/>
          </a:p>
          <a:p>
            <a:pPr indent="0" lvl="0" marL="0" rtl="0" algn="l">
              <a:spcBef>
                <a:spcPts val="0"/>
              </a:spcBef>
              <a:spcAft>
                <a:spcPts val="0"/>
              </a:spcAft>
              <a:buNone/>
            </a:pPr>
            <a:r>
              <a:rPr lang="en"/>
              <a:t>Total load shedding via the simulation is 920 GWh, whereas the actual load shed was 944 GWh. We see that the model given by authors is able to simulate the Texas power failure event with reasonable error.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8288"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1384000" y="1447800"/>
            <a:ext cx="6375900" cy="1799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5200"/>
              <a:buNone/>
              <a:defRPr b="0" sz="4300">
                <a:solidFill>
                  <a:schemeClr val="dk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383988" y="3615300"/>
            <a:ext cx="6375900" cy="395700"/>
          </a:xfrm>
          <a:prstGeom prst="rect">
            <a:avLst/>
          </a:prstGeom>
          <a:solidFill>
            <a:schemeClr val="lt2"/>
          </a:solidFill>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6876975" y="3615300"/>
            <a:ext cx="1528800" cy="39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975" y="3615300"/>
            <a:ext cx="1552200" cy="395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604488" y="924325"/>
            <a:ext cx="461337" cy="3294850"/>
            <a:chOff x="604488" y="924325"/>
            <a:chExt cx="461337" cy="3294850"/>
          </a:xfrm>
        </p:grpSpPr>
        <p:sp>
          <p:nvSpPr>
            <p:cNvPr id="15" name="Google Shape;15;p2"/>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2"/>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7" name="Google Shape;17;p2"/>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 name="Google Shape;18;p2"/>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9" name="Google Shape;19;p2"/>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1" name="Google Shape;21;p2"/>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2"/>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3" name="Google Shape;23;p2"/>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2"/>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5" name="Google Shape;25;p2"/>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 name="Google Shape;26;p2"/>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7" name="Google Shape;27;p2"/>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2"/>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9" name="Google Shape;29;p2"/>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 name="Google Shape;30;p2"/>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6" name="Shape 336"/>
        <p:cNvGrpSpPr/>
        <p:nvPr/>
      </p:nvGrpSpPr>
      <p:grpSpPr>
        <a:xfrm>
          <a:off x="0" y="0"/>
          <a:ext cx="0" cy="0"/>
          <a:chOff x="0" y="0"/>
          <a:chExt cx="0" cy="0"/>
        </a:xfrm>
      </p:grpSpPr>
      <p:sp>
        <p:nvSpPr>
          <p:cNvPr id="337" name="Google Shape;337;p11"/>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11"/>
          <p:cNvGrpSpPr/>
          <p:nvPr/>
        </p:nvGrpSpPr>
        <p:grpSpPr>
          <a:xfrm>
            <a:off x="1482000" y="1328125"/>
            <a:ext cx="6180000" cy="3019000"/>
            <a:chOff x="1218700" y="1328125"/>
            <a:chExt cx="6180000" cy="3019000"/>
          </a:xfrm>
        </p:grpSpPr>
        <p:cxnSp>
          <p:nvCxnSpPr>
            <p:cNvPr id="340" name="Google Shape;340;p11"/>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1" name="Google Shape;341;p11"/>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2" name="Google Shape;342;p11"/>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3" name="Google Shape;343;p11"/>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4" name="Google Shape;344;p11"/>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5" name="Google Shape;345;p11"/>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6" name="Google Shape;346;p11"/>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7" name="Google Shape;347;p11"/>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8" name="Google Shape;348;p11"/>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49" name="Google Shape;349;p11"/>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0" name="Google Shape;350;p11"/>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1" name="Google Shape;351;p11"/>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2" name="Google Shape;352;p11"/>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3" name="Google Shape;353;p11"/>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4" name="Google Shape;354;p11"/>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5" name="Google Shape;355;p11"/>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6" name="Google Shape;356;p11"/>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7" name="Google Shape;357;p11"/>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8" name="Google Shape;358;p11"/>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59" name="Google Shape;359;p11"/>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360" name="Google Shape;360;p11"/>
          <p:cNvSpPr txBox="1"/>
          <p:nvPr>
            <p:ph hasCustomPrompt="1" type="title"/>
          </p:nvPr>
        </p:nvSpPr>
        <p:spPr>
          <a:xfrm>
            <a:off x="2354250" y="1709563"/>
            <a:ext cx="4434000" cy="11922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12000"/>
              <a:buNone/>
              <a:defRPr b="0" sz="7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1" name="Google Shape;361;p11"/>
          <p:cNvSpPr txBox="1"/>
          <p:nvPr>
            <p:ph idx="1" type="body"/>
          </p:nvPr>
        </p:nvSpPr>
        <p:spPr>
          <a:xfrm>
            <a:off x="2354250" y="3095550"/>
            <a:ext cx="4434000" cy="485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8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grpSp>
        <p:nvGrpSpPr>
          <p:cNvPr id="362" name="Google Shape;362;p11"/>
          <p:cNvGrpSpPr/>
          <p:nvPr/>
        </p:nvGrpSpPr>
        <p:grpSpPr>
          <a:xfrm>
            <a:off x="8088850" y="924325"/>
            <a:ext cx="461337" cy="3294850"/>
            <a:chOff x="8088850" y="924325"/>
            <a:chExt cx="461337" cy="3294850"/>
          </a:xfrm>
        </p:grpSpPr>
        <p:sp>
          <p:nvSpPr>
            <p:cNvPr id="363" name="Google Shape;363;p11"/>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4" name="Google Shape;364;p11"/>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65" name="Google Shape;365;p11"/>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11"/>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67" name="Google Shape;367;p11"/>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11"/>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69" name="Google Shape;369;p11"/>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0" name="Google Shape;370;p11"/>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71" name="Google Shape;371;p11"/>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11"/>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73" name="Google Shape;373;p11"/>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11"/>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75" name="Google Shape;375;p11"/>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11"/>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77" name="Google Shape;377;p11"/>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8" name="Google Shape;378;p11"/>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379" name="Shape 37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80" name="Shape 380"/>
        <p:cNvGrpSpPr/>
        <p:nvPr/>
      </p:nvGrpSpPr>
      <p:grpSpPr>
        <a:xfrm>
          <a:off x="0" y="0"/>
          <a:ext cx="0" cy="0"/>
          <a:chOff x="0" y="0"/>
          <a:chExt cx="0" cy="0"/>
        </a:xfrm>
      </p:grpSpPr>
      <p:sp>
        <p:nvSpPr>
          <p:cNvPr id="381" name="Google Shape;381;p13"/>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13"/>
          <p:cNvGrpSpPr/>
          <p:nvPr/>
        </p:nvGrpSpPr>
        <p:grpSpPr>
          <a:xfrm>
            <a:off x="1482000" y="1328125"/>
            <a:ext cx="6180000" cy="3019000"/>
            <a:chOff x="1218700" y="1328125"/>
            <a:chExt cx="6180000" cy="3019000"/>
          </a:xfrm>
        </p:grpSpPr>
        <p:cxnSp>
          <p:nvCxnSpPr>
            <p:cNvPr id="384" name="Google Shape;384;p13"/>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85" name="Google Shape;385;p13"/>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86" name="Google Shape;386;p13"/>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87" name="Google Shape;387;p13"/>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88" name="Google Shape;388;p13"/>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89" name="Google Shape;389;p13"/>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0" name="Google Shape;390;p13"/>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1" name="Google Shape;391;p13"/>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2" name="Google Shape;392;p13"/>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3" name="Google Shape;393;p13"/>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4" name="Google Shape;394;p13"/>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5" name="Google Shape;395;p13"/>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6" name="Google Shape;396;p13"/>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7" name="Google Shape;397;p13"/>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8" name="Google Shape;398;p13"/>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9" name="Google Shape;399;p13"/>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00" name="Google Shape;400;p13"/>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01" name="Google Shape;401;p13"/>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02" name="Google Shape;402;p13"/>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03" name="Google Shape;403;p13"/>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404" name="Google Shape;404;p13"/>
          <p:cNvSpPr txBox="1"/>
          <p:nvPr>
            <p:ph type="title"/>
          </p:nvPr>
        </p:nvSpPr>
        <p:spPr>
          <a:xfrm>
            <a:off x="1638550" y="861875"/>
            <a:ext cx="5866800" cy="42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b="0"/>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405" name="Google Shape;405;p13"/>
          <p:cNvSpPr txBox="1"/>
          <p:nvPr>
            <p:ph idx="2" type="title"/>
          </p:nvPr>
        </p:nvSpPr>
        <p:spPr>
          <a:xfrm>
            <a:off x="2375932" y="1507075"/>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6" name="Google Shape;406;p13"/>
          <p:cNvSpPr txBox="1"/>
          <p:nvPr>
            <p:ph idx="1" type="subTitle"/>
          </p:nvPr>
        </p:nvSpPr>
        <p:spPr>
          <a:xfrm>
            <a:off x="2375932" y="1865625"/>
            <a:ext cx="1974300" cy="37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13"/>
          <p:cNvSpPr txBox="1"/>
          <p:nvPr>
            <p:ph hasCustomPrompt="1" idx="3" type="title"/>
          </p:nvPr>
        </p:nvSpPr>
        <p:spPr>
          <a:xfrm>
            <a:off x="1637032" y="1507075"/>
            <a:ext cx="738900" cy="73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b="0">
                <a:solidFill>
                  <a:schemeClr val="accent1"/>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408" name="Google Shape;408;p13"/>
          <p:cNvSpPr txBox="1"/>
          <p:nvPr>
            <p:ph idx="4" type="title"/>
          </p:nvPr>
        </p:nvSpPr>
        <p:spPr>
          <a:xfrm>
            <a:off x="5531157" y="1507075"/>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9" name="Google Shape;409;p13"/>
          <p:cNvSpPr txBox="1"/>
          <p:nvPr>
            <p:ph idx="5" type="subTitle"/>
          </p:nvPr>
        </p:nvSpPr>
        <p:spPr>
          <a:xfrm>
            <a:off x="5531157" y="1865625"/>
            <a:ext cx="1974300" cy="37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0" name="Google Shape;410;p13"/>
          <p:cNvSpPr txBox="1"/>
          <p:nvPr>
            <p:ph hasCustomPrompt="1" idx="6" type="title"/>
          </p:nvPr>
        </p:nvSpPr>
        <p:spPr>
          <a:xfrm>
            <a:off x="4792257" y="1507075"/>
            <a:ext cx="738900" cy="73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b="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411" name="Google Shape;411;p13"/>
          <p:cNvSpPr txBox="1"/>
          <p:nvPr>
            <p:ph idx="7" type="title"/>
          </p:nvPr>
        </p:nvSpPr>
        <p:spPr>
          <a:xfrm>
            <a:off x="2375932" y="2494100"/>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2" name="Google Shape;412;p13"/>
          <p:cNvSpPr txBox="1"/>
          <p:nvPr>
            <p:ph idx="8" type="subTitle"/>
          </p:nvPr>
        </p:nvSpPr>
        <p:spPr>
          <a:xfrm>
            <a:off x="2375932" y="2852650"/>
            <a:ext cx="1974300" cy="37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3" name="Google Shape;413;p13"/>
          <p:cNvSpPr txBox="1"/>
          <p:nvPr>
            <p:ph hasCustomPrompt="1" idx="9" type="title"/>
          </p:nvPr>
        </p:nvSpPr>
        <p:spPr>
          <a:xfrm>
            <a:off x="1637032" y="2494100"/>
            <a:ext cx="738900" cy="73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b="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414" name="Google Shape;414;p13"/>
          <p:cNvSpPr txBox="1"/>
          <p:nvPr>
            <p:ph idx="13" type="title"/>
          </p:nvPr>
        </p:nvSpPr>
        <p:spPr>
          <a:xfrm>
            <a:off x="5531157" y="2494100"/>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5" name="Google Shape;415;p13"/>
          <p:cNvSpPr txBox="1"/>
          <p:nvPr>
            <p:ph idx="14" type="subTitle"/>
          </p:nvPr>
        </p:nvSpPr>
        <p:spPr>
          <a:xfrm>
            <a:off x="5531157" y="2852650"/>
            <a:ext cx="1974300" cy="37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13"/>
          <p:cNvSpPr txBox="1"/>
          <p:nvPr>
            <p:ph hasCustomPrompt="1" idx="15" type="title"/>
          </p:nvPr>
        </p:nvSpPr>
        <p:spPr>
          <a:xfrm>
            <a:off x="4792257" y="2494100"/>
            <a:ext cx="738900" cy="73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b="0">
                <a:solidFill>
                  <a:schemeClr val="accent1"/>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417" name="Google Shape;417;p13"/>
          <p:cNvSpPr txBox="1"/>
          <p:nvPr>
            <p:ph idx="16" type="title"/>
          </p:nvPr>
        </p:nvSpPr>
        <p:spPr>
          <a:xfrm>
            <a:off x="2375932" y="3481125"/>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18" name="Google Shape;418;p13"/>
          <p:cNvSpPr txBox="1"/>
          <p:nvPr>
            <p:ph idx="17" type="subTitle"/>
          </p:nvPr>
        </p:nvSpPr>
        <p:spPr>
          <a:xfrm>
            <a:off x="2375932" y="3839675"/>
            <a:ext cx="1974300" cy="37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9" name="Google Shape;419;p13"/>
          <p:cNvSpPr txBox="1"/>
          <p:nvPr>
            <p:ph hasCustomPrompt="1" idx="18" type="title"/>
          </p:nvPr>
        </p:nvSpPr>
        <p:spPr>
          <a:xfrm>
            <a:off x="1637032" y="3481125"/>
            <a:ext cx="738900" cy="73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b="0">
                <a:solidFill>
                  <a:schemeClr val="accent1"/>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sp>
        <p:nvSpPr>
          <p:cNvPr id="420" name="Google Shape;420;p13"/>
          <p:cNvSpPr txBox="1"/>
          <p:nvPr>
            <p:ph idx="19" type="title"/>
          </p:nvPr>
        </p:nvSpPr>
        <p:spPr>
          <a:xfrm>
            <a:off x="5531157" y="3481125"/>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21" name="Google Shape;421;p13"/>
          <p:cNvSpPr txBox="1"/>
          <p:nvPr>
            <p:ph idx="20" type="subTitle"/>
          </p:nvPr>
        </p:nvSpPr>
        <p:spPr>
          <a:xfrm>
            <a:off x="5531157" y="3839675"/>
            <a:ext cx="1974300" cy="37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13"/>
          <p:cNvSpPr txBox="1"/>
          <p:nvPr>
            <p:ph hasCustomPrompt="1" idx="21" type="title"/>
          </p:nvPr>
        </p:nvSpPr>
        <p:spPr>
          <a:xfrm>
            <a:off x="4792257" y="3481125"/>
            <a:ext cx="738900" cy="73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4800"/>
              <a:buNone/>
              <a:defRPr b="0">
                <a:solidFill>
                  <a:schemeClr val="lt2"/>
                </a:solidFill>
              </a:defRPr>
            </a:lvl1pPr>
            <a:lvl2pPr lvl="1" rtl="0" algn="ctr">
              <a:spcBef>
                <a:spcPts val="0"/>
              </a:spcBef>
              <a:spcAft>
                <a:spcPts val="0"/>
              </a:spcAft>
              <a:buClr>
                <a:schemeClr val="lt2"/>
              </a:buClr>
              <a:buSzPts val="4800"/>
              <a:buNone/>
              <a:defRPr sz="4800">
                <a:solidFill>
                  <a:schemeClr val="lt2"/>
                </a:solidFill>
              </a:defRPr>
            </a:lvl2pPr>
            <a:lvl3pPr lvl="2" rtl="0" algn="ctr">
              <a:spcBef>
                <a:spcPts val="0"/>
              </a:spcBef>
              <a:spcAft>
                <a:spcPts val="0"/>
              </a:spcAft>
              <a:buClr>
                <a:schemeClr val="lt2"/>
              </a:buClr>
              <a:buSzPts val="4800"/>
              <a:buNone/>
              <a:defRPr sz="4800">
                <a:solidFill>
                  <a:schemeClr val="lt2"/>
                </a:solidFill>
              </a:defRPr>
            </a:lvl3pPr>
            <a:lvl4pPr lvl="3" rtl="0" algn="ctr">
              <a:spcBef>
                <a:spcPts val="0"/>
              </a:spcBef>
              <a:spcAft>
                <a:spcPts val="0"/>
              </a:spcAft>
              <a:buClr>
                <a:schemeClr val="lt2"/>
              </a:buClr>
              <a:buSzPts val="4800"/>
              <a:buNone/>
              <a:defRPr sz="4800">
                <a:solidFill>
                  <a:schemeClr val="lt2"/>
                </a:solidFill>
              </a:defRPr>
            </a:lvl4pPr>
            <a:lvl5pPr lvl="4" rtl="0" algn="ctr">
              <a:spcBef>
                <a:spcPts val="0"/>
              </a:spcBef>
              <a:spcAft>
                <a:spcPts val="0"/>
              </a:spcAft>
              <a:buClr>
                <a:schemeClr val="lt2"/>
              </a:buClr>
              <a:buSzPts val="4800"/>
              <a:buNone/>
              <a:defRPr sz="4800">
                <a:solidFill>
                  <a:schemeClr val="lt2"/>
                </a:solidFill>
              </a:defRPr>
            </a:lvl5pPr>
            <a:lvl6pPr lvl="5" rtl="0" algn="ctr">
              <a:spcBef>
                <a:spcPts val="0"/>
              </a:spcBef>
              <a:spcAft>
                <a:spcPts val="0"/>
              </a:spcAft>
              <a:buClr>
                <a:schemeClr val="lt2"/>
              </a:buClr>
              <a:buSzPts val="4800"/>
              <a:buNone/>
              <a:defRPr sz="4800">
                <a:solidFill>
                  <a:schemeClr val="lt2"/>
                </a:solidFill>
              </a:defRPr>
            </a:lvl6pPr>
            <a:lvl7pPr lvl="6" rtl="0" algn="ctr">
              <a:spcBef>
                <a:spcPts val="0"/>
              </a:spcBef>
              <a:spcAft>
                <a:spcPts val="0"/>
              </a:spcAft>
              <a:buClr>
                <a:schemeClr val="lt2"/>
              </a:buClr>
              <a:buSzPts val="4800"/>
              <a:buNone/>
              <a:defRPr sz="4800">
                <a:solidFill>
                  <a:schemeClr val="lt2"/>
                </a:solidFill>
              </a:defRPr>
            </a:lvl7pPr>
            <a:lvl8pPr lvl="7" rtl="0" algn="ctr">
              <a:spcBef>
                <a:spcPts val="0"/>
              </a:spcBef>
              <a:spcAft>
                <a:spcPts val="0"/>
              </a:spcAft>
              <a:buClr>
                <a:schemeClr val="lt2"/>
              </a:buClr>
              <a:buSzPts val="4800"/>
              <a:buNone/>
              <a:defRPr sz="4800">
                <a:solidFill>
                  <a:schemeClr val="lt2"/>
                </a:solidFill>
              </a:defRPr>
            </a:lvl8pPr>
            <a:lvl9pPr lvl="8" rtl="0" algn="ctr">
              <a:spcBef>
                <a:spcPts val="0"/>
              </a:spcBef>
              <a:spcAft>
                <a:spcPts val="0"/>
              </a:spcAft>
              <a:buClr>
                <a:schemeClr val="lt2"/>
              </a:buClr>
              <a:buSzPts val="4800"/>
              <a:buNone/>
              <a:defRPr sz="4800">
                <a:solidFill>
                  <a:schemeClr val="lt2"/>
                </a:solidFill>
              </a:defRPr>
            </a:lvl9pPr>
          </a:lstStyle>
          <a:p>
            <a:r>
              <a:t>xx%</a:t>
            </a:r>
          </a:p>
        </p:txBody>
      </p:sp>
      <p:grpSp>
        <p:nvGrpSpPr>
          <p:cNvPr id="423" name="Google Shape;423;p13"/>
          <p:cNvGrpSpPr/>
          <p:nvPr/>
        </p:nvGrpSpPr>
        <p:grpSpPr>
          <a:xfrm>
            <a:off x="8088850" y="924325"/>
            <a:ext cx="461337" cy="3294850"/>
            <a:chOff x="8088850" y="924325"/>
            <a:chExt cx="461337" cy="3294850"/>
          </a:xfrm>
        </p:grpSpPr>
        <p:sp>
          <p:nvSpPr>
            <p:cNvPr id="424" name="Google Shape;424;p13"/>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13"/>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26" name="Google Shape;426;p13"/>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13"/>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28" name="Google Shape;428;p13"/>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13"/>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30" name="Google Shape;430;p13"/>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13"/>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32" name="Google Shape;432;p13"/>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13"/>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34" name="Google Shape;434;p13"/>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5" name="Google Shape;435;p13"/>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36" name="Google Shape;436;p13"/>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 name="Google Shape;437;p13"/>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38" name="Google Shape;438;p13"/>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13"/>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40" name="Shape 440"/>
        <p:cNvGrpSpPr/>
        <p:nvPr/>
      </p:nvGrpSpPr>
      <p:grpSpPr>
        <a:xfrm>
          <a:off x="0" y="0"/>
          <a:ext cx="0" cy="0"/>
          <a:chOff x="0" y="0"/>
          <a:chExt cx="0" cy="0"/>
        </a:xfrm>
      </p:grpSpPr>
      <p:sp>
        <p:nvSpPr>
          <p:cNvPr id="441" name="Google Shape;441;p14"/>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4"/>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4"/>
          <p:cNvGrpSpPr/>
          <p:nvPr/>
        </p:nvGrpSpPr>
        <p:grpSpPr>
          <a:xfrm>
            <a:off x="1482000" y="1328125"/>
            <a:ext cx="6180000" cy="3019000"/>
            <a:chOff x="1218700" y="1328125"/>
            <a:chExt cx="6180000" cy="3019000"/>
          </a:xfrm>
        </p:grpSpPr>
        <p:cxnSp>
          <p:nvCxnSpPr>
            <p:cNvPr id="444" name="Google Shape;444;p14"/>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45" name="Google Shape;445;p14"/>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46" name="Google Shape;446;p14"/>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47" name="Google Shape;447;p14"/>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48" name="Google Shape;448;p14"/>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49" name="Google Shape;449;p14"/>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0" name="Google Shape;450;p14"/>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1" name="Google Shape;451;p14"/>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2" name="Google Shape;452;p14"/>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3" name="Google Shape;453;p14"/>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4" name="Google Shape;454;p14"/>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5" name="Google Shape;455;p14"/>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6" name="Google Shape;456;p14"/>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7" name="Google Shape;457;p14"/>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8" name="Google Shape;458;p14"/>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9" name="Google Shape;459;p14"/>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60" name="Google Shape;460;p14"/>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61" name="Google Shape;461;p14"/>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62" name="Google Shape;462;p14"/>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63" name="Google Shape;463;p14"/>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464" name="Google Shape;464;p14"/>
          <p:cNvSpPr txBox="1"/>
          <p:nvPr>
            <p:ph type="title"/>
          </p:nvPr>
        </p:nvSpPr>
        <p:spPr>
          <a:xfrm>
            <a:off x="5734500" y="2352413"/>
            <a:ext cx="1799100" cy="498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200"/>
              <a:buNone/>
              <a:defRPr b="0" sz="16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65" name="Google Shape;465;p14"/>
          <p:cNvSpPr txBox="1"/>
          <p:nvPr>
            <p:ph idx="1" type="subTitle"/>
          </p:nvPr>
        </p:nvSpPr>
        <p:spPr>
          <a:xfrm>
            <a:off x="1610388" y="1783038"/>
            <a:ext cx="3673800" cy="15774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2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466" name="Google Shape;466;p14"/>
          <p:cNvGrpSpPr/>
          <p:nvPr/>
        </p:nvGrpSpPr>
        <p:grpSpPr>
          <a:xfrm>
            <a:off x="8088850" y="924325"/>
            <a:ext cx="461337" cy="3294850"/>
            <a:chOff x="8088850" y="924325"/>
            <a:chExt cx="461337" cy="3294850"/>
          </a:xfrm>
        </p:grpSpPr>
        <p:sp>
          <p:nvSpPr>
            <p:cNvPr id="467" name="Google Shape;467;p14"/>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14"/>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69" name="Google Shape;469;p14"/>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14"/>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71" name="Google Shape;471;p14"/>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14"/>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73" name="Google Shape;473;p14"/>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14"/>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75" name="Google Shape;475;p14"/>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6" name="Google Shape;476;p14"/>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77" name="Google Shape;477;p14"/>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14"/>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79" name="Google Shape;479;p14"/>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0" name="Google Shape;480;p14"/>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481" name="Google Shape;481;p14"/>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 name="Google Shape;482;p14"/>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483" name="Shape 483"/>
        <p:cNvGrpSpPr/>
        <p:nvPr/>
      </p:nvGrpSpPr>
      <p:grpSpPr>
        <a:xfrm>
          <a:off x="0" y="0"/>
          <a:ext cx="0" cy="0"/>
          <a:chOff x="0" y="0"/>
          <a:chExt cx="0" cy="0"/>
        </a:xfrm>
      </p:grpSpPr>
      <p:sp>
        <p:nvSpPr>
          <p:cNvPr id="484" name="Google Shape;484;p15"/>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15"/>
          <p:cNvGrpSpPr/>
          <p:nvPr/>
        </p:nvGrpSpPr>
        <p:grpSpPr>
          <a:xfrm>
            <a:off x="1482000" y="1328125"/>
            <a:ext cx="6180000" cy="3019000"/>
            <a:chOff x="1218700" y="1328125"/>
            <a:chExt cx="6180000" cy="3019000"/>
          </a:xfrm>
        </p:grpSpPr>
        <p:cxnSp>
          <p:nvCxnSpPr>
            <p:cNvPr id="487" name="Google Shape;487;p15"/>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88" name="Google Shape;488;p15"/>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89" name="Google Shape;489;p15"/>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0" name="Google Shape;490;p15"/>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1" name="Google Shape;491;p15"/>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2" name="Google Shape;492;p15"/>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3" name="Google Shape;493;p15"/>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4" name="Google Shape;494;p15"/>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5" name="Google Shape;495;p15"/>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6" name="Google Shape;496;p15"/>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7" name="Google Shape;497;p15"/>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8" name="Google Shape;498;p15"/>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9" name="Google Shape;499;p15"/>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0" name="Google Shape;500;p15"/>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1" name="Google Shape;501;p15"/>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2" name="Google Shape;502;p15"/>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3" name="Google Shape;503;p15"/>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4" name="Google Shape;504;p15"/>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5" name="Google Shape;505;p15"/>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6" name="Google Shape;506;p15"/>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507" name="Google Shape;507;p15"/>
          <p:cNvSpPr txBox="1"/>
          <p:nvPr>
            <p:ph type="title"/>
          </p:nvPr>
        </p:nvSpPr>
        <p:spPr>
          <a:xfrm>
            <a:off x="1884600" y="861875"/>
            <a:ext cx="5373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508" name="Google Shape;508;p15"/>
          <p:cNvGrpSpPr/>
          <p:nvPr/>
        </p:nvGrpSpPr>
        <p:grpSpPr>
          <a:xfrm>
            <a:off x="604488" y="924325"/>
            <a:ext cx="461337" cy="3294850"/>
            <a:chOff x="604488" y="924325"/>
            <a:chExt cx="461337" cy="3294850"/>
          </a:xfrm>
        </p:grpSpPr>
        <p:sp>
          <p:nvSpPr>
            <p:cNvPr id="509" name="Google Shape;509;p15"/>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15"/>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11" name="Google Shape;511;p15"/>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2" name="Google Shape;512;p15"/>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13" name="Google Shape;513;p15"/>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4" name="Google Shape;514;p15"/>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15" name="Google Shape;515;p15"/>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p15"/>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17" name="Google Shape;517;p15"/>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p15"/>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19" name="Google Shape;519;p15"/>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15"/>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21" name="Google Shape;521;p15"/>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2" name="Google Shape;522;p15"/>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23" name="Google Shape;523;p15"/>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15"/>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grpSp>
        <p:nvGrpSpPr>
          <p:cNvPr id="525" name="Google Shape;525;p15"/>
          <p:cNvGrpSpPr/>
          <p:nvPr/>
        </p:nvGrpSpPr>
        <p:grpSpPr>
          <a:xfrm>
            <a:off x="604488" y="924325"/>
            <a:ext cx="461337" cy="3294850"/>
            <a:chOff x="604488" y="924325"/>
            <a:chExt cx="461337" cy="3294850"/>
          </a:xfrm>
        </p:grpSpPr>
        <p:sp>
          <p:nvSpPr>
            <p:cNvPr id="526" name="Google Shape;526;p15"/>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 name="Google Shape;527;p15"/>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28" name="Google Shape;528;p15"/>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9" name="Google Shape;529;p15"/>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30" name="Google Shape;530;p15"/>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1" name="Google Shape;531;p15"/>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32" name="Google Shape;532;p15"/>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3" name="Google Shape;533;p15"/>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34" name="Google Shape;534;p15"/>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5" name="Google Shape;535;p15"/>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36" name="Google Shape;536;p15"/>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7" name="Google Shape;537;p15"/>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38" name="Google Shape;538;p15"/>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9" name="Google Shape;539;p15"/>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40" name="Google Shape;540;p15"/>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15"/>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542" name="Shape 542"/>
        <p:cNvGrpSpPr/>
        <p:nvPr/>
      </p:nvGrpSpPr>
      <p:grpSpPr>
        <a:xfrm>
          <a:off x="0" y="0"/>
          <a:ext cx="0" cy="0"/>
          <a:chOff x="0" y="0"/>
          <a:chExt cx="0" cy="0"/>
        </a:xfrm>
      </p:grpSpPr>
      <p:sp>
        <p:nvSpPr>
          <p:cNvPr id="543" name="Google Shape;543;p16"/>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6"/>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16"/>
          <p:cNvGrpSpPr/>
          <p:nvPr/>
        </p:nvGrpSpPr>
        <p:grpSpPr>
          <a:xfrm>
            <a:off x="1482000" y="1328125"/>
            <a:ext cx="6180000" cy="3019000"/>
            <a:chOff x="1218700" y="1328125"/>
            <a:chExt cx="6180000" cy="3019000"/>
          </a:xfrm>
        </p:grpSpPr>
        <p:cxnSp>
          <p:nvCxnSpPr>
            <p:cNvPr id="546" name="Google Shape;546;p16"/>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47" name="Google Shape;547;p16"/>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48" name="Google Shape;548;p16"/>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49" name="Google Shape;549;p16"/>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0" name="Google Shape;550;p16"/>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1" name="Google Shape;551;p16"/>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2" name="Google Shape;552;p16"/>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3" name="Google Shape;553;p16"/>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4" name="Google Shape;554;p16"/>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5" name="Google Shape;555;p16"/>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6" name="Google Shape;556;p16"/>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7" name="Google Shape;557;p16"/>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8" name="Google Shape;558;p16"/>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59" name="Google Shape;559;p16"/>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60" name="Google Shape;560;p16"/>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61" name="Google Shape;561;p16"/>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62" name="Google Shape;562;p16"/>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63" name="Google Shape;563;p16"/>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64" name="Google Shape;564;p16"/>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65" name="Google Shape;565;p16"/>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566" name="Google Shape;566;p16"/>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567" name="Google Shape;567;p16"/>
          <p:cNvGrpSpPr/>
          <p:nvPr/>
        </p:nvGrpSpPr>
        <p:grpSpPr>
          <a:xfrm>
            <a:off x="8088850" y="924325"/>
            <a:ext cx="461337" cy="3294850"/>
            <a:chOff x="8088850" y="924325"/>
            <a:chExt cx="461337" cy="3294850"/>
          </a:xfrm>
        </p:grpSpPr>
        <p:sp>
          <p:nvSpPr>
            <p:cNvPr id="568" name="Google Shape;568;p16"/>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9" name="Google Shape;569;p16"/>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70" name="Google Shape;570;p16"/>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1" name="Google Shape;571;p16"/>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72" name="Google Shape;572;p16"/>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3" name="Google Shape;573;p16"/>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74" name="Google Shape;574;p16"/>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5" name="Google Shape;575;p16"/>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76" name="Google Shape;576;p16"/>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7" name="Google Shape;577;p16"/>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78" name="Google Shape;578;p16"/>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 name="Google Shape;579;p16"/>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80" name="Google Shape;580;p16"/>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1" name="Google Shape;581;p16"/>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582" name="Google Shape;582;p16"/>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3" name="Google Shape;583;p16"/>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584" name="Shape 584"/>
        <p:cNvGrpSpPr/>
        <p:nvPr/>
      </p:nvGrpSpPr>
      <p:grpSpPr>
        <a:xfrm>
          <a:off x="0" y="0"/>
          <a:ext cx="0" cy="0"/>
          <a:chOff x="0" y="0"/>
          <a:chExt cx="0" cy="0"/>
        </a:xfrm>
      </p:grpSpPr>
      <p:sp>
        <p:nvSpPr>
          <p:cNvPr id="585" name="Google Shape;585;p17"/>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7"/>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7" name="Google Shape;587;p17"/>
          <p:cNvGrpSpPr/>
          <p:nvPr/>
        </p:nvGrpSpPr>
        <p:grpSpPr>
          <a:xfrm>
            <a:off x="1482000" y="1328125"/>
            <a:ext cx="6180000" cy="3019000"/>
            <a:chOff x="1218700" y="1328125"/>
            <a:chExt cx="6180000" cy="3019000"/>
          </a:xfrm>
        </p:grpSpPr>
        <p:cxnSp>
          <p:nvCxnSpPr>
            <p:cNvPr id="588" name="Google Shape;588;p17"/>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89" name="Google Shape;589;p17"/>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0" name="Google Shape;590;p17"/>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1" name="Google Shape;591;p17"/>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2" name="Google Shape;592;p17"/>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3" name="Google Shape;593;p17"/>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4" name="Google Shape;594;p17"/>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5" name="Google Shape;595;p17"/>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6" name="Google Shape;596;p17"/>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7" name="Google Shape;597;p17"/>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8" name="Google Shape;598;p17"/>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99" name="Google Shape;599;p17"/>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0" name="Google Shape;600;p17"/>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1" name="Google Shape;601;p17"/>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2" name="Google Shape;602;p17"/>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3" name="Google Shape;603;p17"/>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4" name="Google Shape;604;p17"/>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5" name="Google Shape;605;p17"/>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6" name="Google Shape;606;p17"/>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07" name="Google Shape;607;p17"/>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608" name="Google Shape;608;p17"/>
          <p:cNvSpPr txBox="1"/>
          <p:nvPr>
            <p:ph type="title"/>
          </p:nvPr>
        </p:nvSpPr>
        <p:spPr>
          <a:xfrm>
            <a:off x="2349232" y="1750225"/>
            <a:ext cx="18237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9" name="Google Shape;609;p17"/>
          <p:cNvSpPr txBox="1"/>
          <p:nvPr>
            <p:ph idx="1" type="subTitle"/>
          </p:nvPr>
        </p:nvSpPr>
        <p:spPr>
          <a:xfrm>
            <a:off x="2349225" y="2150225"/>
            <a:ext cx="1823700" cy="6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17"/>
          <p:cNvSpPr txBox="1"/>
          <p:nvPr>
            <p:ph idx="2"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611" name="Google Shape;611;p17"/>
          <p:cNvSpPr txBox="1"/>
          <p:nvPr>
            <p:ph idx="3" type="title"/>
          </p:nvPr>
        </p:nvSpPr>
        <p:spPr>
          <a:xfrm>
            <a:off x="5469032" y="1750225"/>
            <a:ext cx="18237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2" name="Google Shape;612;p17"/>
          <p:cNvSpPr txBox="1"/>
          <p:nvPr>
            <p:ph idx="4" type="subTitle"/>
          </p:nvPr>
        </p:nvSpPr>
        <p:spPr>
          <a:xfrm>
            <a:off x="5469025" y="2150225"/>
            <a:ext cx="1823700" cy="6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3" name="Google Shape;613;p17"/>
          <p:cNvSpPr txBox="1"/>
          <p:nvPr>
            <p:ph idx="5" type="title"/>
          </p:nvPr>
        </p:nvSpPr>
        <p:spPr>
          <a:xfrm>
            <a:off x="3909132" y="3106675"/>
            <a:ext cx="18237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4" name="Google Shape;614;p17"/>
          <p:cNvSpPr txBox="1"/>
          <p:nvPr>
            <p:ph idx="6" type="subTitle"/>
          </p:nvPr>
        </p:nvSpPr>
        <p:spPr>
          <a:xfrm>
            <a:off x="3909125" y="3506675"/>
            <a:ext cx="1823700" cy="61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15" name="Google Shape;615;p17"/>
          <p:cNvGrpSpPr/>
          <p:nvPr/>
        </p:nvGrpSpPr>
        <p:grpSpPr>
          <a:xfrm>
            <a:off x="604488" y="924325"/>
            <a:ext cx="461337" cy="3294850"/>
            <a:chOff x="604488" y="924325"/>
            <a:chExt cx="461337" cy="3294850"/>
          </a:xfrm>
        </p:grpSpPr>
        <p:sp>
          <p:nvSpPr>
            <p:cNvPr id="616" name="Google Shape;616;p17"/>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7" name="Google Shape;617;p17"/>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18" name="Google Shape;618;p17"/>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17"/>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20" name="Google Shape;620;p17"/>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 name="Google Shape;621;p17"/>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22" name="Google Shape;622;p17"/>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3" name="Google Shape;623;p17"/>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24" name="Google Shape;624;p17"/>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17"/>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26" name="Google Shape;626;p17"/>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17"/>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28" name="Google Shape;628;p17"/>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9" name="Google Shape;629;p17"/>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30" name="Google Shape;630;p17"/>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1" name="Google Shape;631;p17"/>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_1">
    <p:spTree>
      <p:nvGrpSpPr>
        <p:cNvPr id="632" name="Shape 632"/>
        <p:cNvGrpSpPr/>
        <p:nvPr/>
      </p:nvGrpSpPr>
      <p:grpSpPr>
        <a:xfrm>
          <a:off x="0" y="0"/>
          <a:ext cx="0" cy="0"/>
          <a:chOff x="0" y="0"/>
          <a:chExt cx="0" cy="0"/>
        </a:xfrm>
      </p:grpSpPr>
      <p:sp>
        <p:nvSpPr>
          <p:cNvPr id="633" name="Google Shape;633;p18"/>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5" name="Google Shape;635;p18"/>
          <p:cNvGrpSpPr/>
          <p:nvPr/>
        </p:nvGrpSpPr>
        <p:grpSpPr>
          <a:xfrm>
            <a:off x="1482000" y="1328125"/>
            <a:ext cx="6180000" cy="3019000"/>
            <a:chOff x="1218700" y="1328125"/>
            <a:chExt cx="6180000" cy="3019000"/>
          </a:xfrm>
        </p:grpSpPr>
        <p:cxnSp>
          <p:nvCxnSpPr>
            <p:cNvPr id="636" name="Google Shape;636;p18"/>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37" name="Google Shape;637;p18"/>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38" name="Google Shape;638;p18"/>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39" name="Google Shape;639;p18"/>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0" name="Google Shape;640;p18"/>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1" name="Google Shape;641;p18"/>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2" name="Google Shape;642;p18"/>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3" name="Google Shape;643;p18"/>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4" name="Google Shape;644;p18"/>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5" name="Google Shape;645;p18"/>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6" name="Google Shape;646;p18"/>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7" name="Google Shape;647;p18"/>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8" name="Google Shape;648;p18"/>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49" name="Google Shape;649;p18"/>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50" name="Google Shape;650;p18"/>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51" name="Google Shape;651;p18"/>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52" name="Google Shape;652;p18"/>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53" name="Google Shape;653;p18"/>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54" name="Google Shape;654;p18"/>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55" name="Google Shape;655;p18"/>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656" name="Google Shape;656;p18"/>
          <p:cNvSpPr txBox="1"/>
          <p:nvPr>
            <p:ph type="title"/>
          </p:nvPr>
        </p:nvSpPr>
        <p:spPr>
          <a:xfrm>
            <a:off x="2293925" y="1775075"/>
            <a:ext cx="19542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57" name="Google Shape;657;p18"/>
          <p:cNvSpPr txBox="1"/>
          <p:nvPr>
            <p:ph idx="1" type="subTitle"/>
          </p:nvPr>
        </p:nvSpPr>
        <p:spPr>
          <a:xfrm>
            <a:off x="2293925" y="2133625"/>
            <a:ext cx="1954200" cy="58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8" name="Google Shape;658;p18"/>
          <p:cNvSpPr txBox="1"/>
          <p:nvPr>
            <p:ph idx="2"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659" name="Google Shape;659;p18"/>
          <p:cNvSpPr txBox="1"/>
          <p:nvPr>
            <p:ph idx="3" type="title"/>
          </p:nvPr>
        </p:nvSpPr>
        <p:spPr>
          <a:xfrm>
            <a:off x="2293925" y="3083650"/>
            <a:ext cx="19542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0" name="Google Shape;660;p18"/>
          <p:cNvSpPr txBox="1"/>
          <p:nvPr>
            <p:ph idx="4" type="subTitle"/>
          </p:nvPr>
        </p:nvSpPr>
        <p:spPr>
          <a:xfrm>
            <a:off x="2293925" y="3442200"/>
            <a:ext cx="1954200" cy="58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1" name="Google Shape;661;p18"/>
          <p:cNvSpPr txBox="1"/>
          <p:nvPr>
            <p:ph idx="5" type="title"/>
          </p:nvPr>
        </p:nvSpPr>
        <p:spPr>
          <a:xfrm>
            <a:off x="5421700" y="1775075"/>
            <a:ext cx="19542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2" name="Google Shape;662;p18"/>
          <p:cNvSpPr txBox="1"/>
          <p:nvPr>
            <p:ph idx="6" type="subTitle"/>
          </p:nvPr>
        </p:nvSpPr>
        <p:spPr>
          <a:xfrm>
            <a:off x="5421700" y="2133625"/>
            <a:ext cx="1954200" cy="58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3" name="Google Shape;663;p18"/>
          <p:cNvSpPr txBox="1"/>
          <p:nvPr>
            <p:ph idx="7" type="title"/>
          </p:nvPr>
        </p:nvSpPr>
        <p:spPr>
          <a:xfrm>
            <a:off x="5421700" y="3083650"/>
            <a:ext cx="19542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64" name="Google Shape;664;p18"/>
          <p:cNvSpPr txBox="1"/>
          <p:nvPr>
            <p:ph idx="8" type="subTitle"/>
          </p:nvPr>
        </p:nvSpPr>
        <p:spPr>
          <a:xfrm>
            <a:off x="5421700" y="3442200"/>
            <a:ext cx="1954200" cy="58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65" name="Google Shape;665;p18"/>
          <p:cNvGrpSpPr/>
          <p:nvPr/>
        </p:nvGrpSpPr>
        <p:grpSpPr>
          <a:xfrm>
            <a:off x="604488" y="924325"/>
            <a:ext cx="461337" cy="3294850"/>
            <a:chOff x="604488" y="924325"/>
            <a:chExt cx="461337" cy="3294850"/>
          </a:xfrm>
        </p:grpSpPr>
        <p:sp>
          <p:nvSpPr>
            <p:cNvPr id="666" name="Google Shape;666;p18"/>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18"/>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68" name="Google Shape;668;p18"/>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8"/>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70" name="Google Shape;670;p18"/>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1" name="Google Shape;671;p18"/>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72" name="Google Shape;672;p18"/>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3" name="Google Shape;673;p18"/>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74" name="Google Shape;674;p18"/>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18"/>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76" name="Google Shape;676;p18"/>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7" name="Google Shape;677;p18"/>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78" name="Google Shape;678;p18"/>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9" name="Google Shape;679;p18"/>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80" name="Google Shape;680;p18"/>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1" name="Google Shape;681;p18"/>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682" name="Shape 682"/>
        <p:cNvGrpSpPr/>
        <p:nvPr/>
      </p:nvGrpSpPr>
      <p:grpSpPr>
        <a:xfrm>
          <a:off x="0" y="0"/>
          <a:ext cx="0" cy="0"/>
          <a:chOff x="0" y="0"/>
          <a:chExt cx="0" cy="0"/>
        </a:xfrm>
      </p:grpSpPr>
      <p:sp>
        <p:nvSpPr>
          <p:cNvPr id="683" name="Google Shape;683;p19"/>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9"/>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19"/>
          <p:cNvGrpSpPr/>
          <p:nvPr/>
        </p:nvGrpSpPr>
        <p:grpSpPr>
          <a:xfrm>
            <a:off x="1482000" y="1328125"/>
            <a:ext cx="6180000" cy="3019000"/>
            <a:chOff x="1218700" y="1328125"/>
            <a:chExt cx="6180000" cy="3019000"/>
          </a:xfrm>
        </p:grpSpPr>
        <p:cxnSp>
          <p:nvCxnSpPr>
            <p:cNvPr id="686" name="Google Shape;686;p19"/>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87" name="Google Shape;687;p19"/>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88" name="Google Shape;688;p19"/>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89" name="Google Shape;689;p19"/>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0" name="Google Shape;690;p19"/>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1" name="Google Shape;691;p19"/>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2" name="Google Shape;692;p19"/>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3" name="Google Shape;693;p19"/>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4" name="Google Shape;694;p19"/>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5" name="Google Shape;695;p19"/>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6" name="Google Shape;696;p19"/>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7" name="Google Shape;697;p19"/>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8" name="Google Shape;698;p19"/>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699" name="Google Shape;699;p19"/>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00" name="Google Shape;700;p19"/>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01" name="Google Shape;701;p19"/>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02" name="Google Shape;702;p19"/>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03" name="Google Shape;703;p19"/>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04" name="Google Shape;704;p19"/>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05" name="Google Shape;705;p19"/>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706" name="Google Shape;706;p19"/>
          <p:cNvSpPr txBox="1"/>
          <p:nvPr>
            <p:ph type="title"/>
          </p:nvPr>
        </p:nvSpPr>
        <p:spPr>
          <a:xfrm>
            <a:off x="1498500" y="1503250"/>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07" name="Google Shape;707;p19"/>
          <p:cNvSpPr txBox="1"/>
          <p:nvPr>
            <p:ph idx="1" type="subTitle"/>
          </p:nvPr>
        </p:nvSpPr>
        <p:spPr>
          <a:xfrm>
            <a:off x="1498500" y="1985425"/>
            <a:ext cx="19743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8" name="Google Shape;708;p19"/>
          <p:cNvSpPr txBox="1"/>
          <p:nvPr>
            <p:ph idx="2"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709" name="Google Shape;709;p19"/>
          <p:cNvSpPr txBox="1"/>
          <p:nvPr>
            <p:ph idx="3" type="subTitle"/>
          </p:nvPr>
        </p:nvSpPr>
        <p:spPr>
          <a:xfrm>
            <a:off x="1498500" y="2467401"/>
            <a:ext cx="1974300" cy="2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0" name="Google Shape;710;p19"/>
          <p:cNvSpPr txBox="1"/>
          <p:nvPr>
            <p:ph idx="4" type="subTitle"/>
          </p:nvPr>
        </p:nvSpPr>
        <p:spPr>
          <a:xfrm>
            <a:off x="3584850" y="1985425"/>
            <a:ext cx="19743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1" name="Google Shape;711;p19"/>
          <p:cNvSpPr txBox="1"/>
          <p:nvPr>
            <p:ph idx="5" type="subTitle"/>
          </p:nvPr>
        </p:nvSpPr>
        <p:spPr>
          <a:xfrm>
            <a:off x="3584850" y="2467401"/>
            <a:ext cx="1974300" cy="2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2" name="Google Shape;712;p19"/>
          <p:cNvSpPr txBox="1"/>
          <p:nvPr>
            <p:ph idx="6" type="subTitle"/>
          </p:nvPr>
        </p:nvSpPr>
        <p:spPr>
          <a:xfrm>
            <a:off x="5673962" y="1985425"/>
            <a:ext cx="19743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3" name="Google Shape;713;p19"/>
          <p:cNvSpPr txBox="1"/>
          <p:nvPr>
            <p:ph idx="7" type="subTitle"/>
          </p:nvPr>
        </p:nvSpPr>
        <p:spPr>
          <a:xfrm>
            <a:off x="5673962" y="2467401"/>
            <a:ext cx="1974300" cy="2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4" name="Google Shape;714;p19"/>
          <p:cNvSpPr txBox="1"/>
          <p:nvPr>
            <p:ph idx="8" type="title"/>
          </p:nvPr>
        </p:nvSpPr>
        <p:spPr>
          <a:xfrm>
            <a:off x="1498500" y="2925675"/>
            <a:ext cx="19743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15" name="Google Shape;715;p19"/>
          <p:cNvSpPr txBox="1"/>
          <p:nvPr>
            <p:ph idx="9" type="subTitle"/>
          </p:nvPr>
        </p:nvSpPr>
        <p:spPr>
          <a:xfrm>
            <a:off x="1498500" y="3407850"/>
            <a:ext cx="19743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6" name="Google Shape;716;p19"/>
          <p:cNvSpPr txBox="1"/>
          <p:nvPr>
            <p:ph idx="13" type="subTitle"/>
          </p:nvPr>
        </p:nvSpPr>
        <p:spPr>
          <a:xfrm>
            <a:off x="1498500" y="3889826"/>
            <a:ext cx="1974300" cy="2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7" name="Google Shape;717;p19"/>
          <p:cNvSpPr txBox="1"/>
          <p:nvPr>
            <p:ph idx="14" type="subTitle"/>
          </p:nvPr>
        </p:nvSpPr>
        <p:spPr>
          <a:xfrm>
            <a:off x="3584850" y="3407850"/>
            <a:ext cx="19743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8" name="Google Shape;718;p19"/>
          <p:cNvSpPr txBox="1"/>
          <p:nvPr>
            <p:ph idx="15" type="subTitle"/>
          </p:nvPr>
        </p:nvSpPr>
        <p:spPr>
          <a:xfrm>
            <a:off x="3584850" y="3889826"/>
            <a:ext cx="1974300" cy="2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9" name="Google Shape;719;p19"/>
          <p:cNvSpPr txBox="1"/>
          <p:nvPr>
            <p:ph idx="16" type="subTitle"/>
          </p:nvPr>
        </p:nvSpPr>
        <p:spPr>
          <a:xfrm>
            <a:off x="5673962" y="3407850"/>
            <a:ext cx="1974300" cy="42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i="1" sz="14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0" name="Google Shape;720;p19"/>
          <p:cNvSpPr txBox="1"/>
          <p:nvPr>
            <p:ph idx="17" type="subTitle"/>
          </p:nvPr>
        </p:nvSpPr>
        <p:spPr>
          <a:xfrm>
            <a:off x="5673962" y="3889826"/>
            <a:ext cx="1974300" cy="2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Barlow Semi Condensed SemiBold"/>
                <a:ea typeface="Barlow Semi Condensed SemiBold"/>
                <a:cs typeface="Barlow Semi Condensed SemiBold"/>
                <a:sym typeface="Barlow Semi Condensed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21" name="Google Shape;721;p19"/>
          <p:cNvGrpSpPr/>
          <p:nvPr/>
        </p:nvGrpSpPr>
        <p:grpSpPr>
          <a:xfrm>
            <a:off x="8088850" y="924325"/>
            <a:ext cx="461337" cy="3294850"/>
            <a:chOff x="8088850" y="924325"/>
            <a:chExt cx="461337" cy="3294850"/>
          </a:xfrm>
        </p:grpSpPr>
        <p:sp>
          <p:nvSpPr>
            <p:cNvPr id="722" name="Google Shape;722;p19"/>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3" name="Google Shape;723;p19"/>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24" name="Google Shape;724;p19"/>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5" name="Google Shape;725;p19"/>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26" name="Google Shape;726;p19"/>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7" name="Google Shape;727;p19"/>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28" name="Google Shape;728;p19"/>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9" name="Google Shape;729;p19"/>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30" name="Google Shape;730;p19"/>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19"/>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32" name="Google Shape;732;p19"/>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19"/>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34" name="Google Shape;734;p19"/>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5" name="Google Shape;735;p19"/>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36" name="Google Shape;736;p19"/>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7" name="Google Shape;737;p19"/>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_1_1_1">
    <p:spTree>
      <p:nvGrpSpPr>
        <p:cNvPr id="738" name="Shape 738"/>
        <p:cNvGrpSpPr/>
        <p:nvPr/>
      </p:nvGrpSpPr>
      <p:grpSpPr>
        <a:xfrm>
          <a:off x="0" y="0"/>
          <a:ext cx="0" cy="0"/>
          <a:chOff x="0" y="0"/>
          <a:chExt cx="0" cy="0"/>
        </a:xfrm>
      </p:grpSpPr>
      <p:sp>
        <p:nvSpPr>
          <p:cNvPr id="739" name="Google Shape;739;p20"/>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0"/>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20"/>
          <p:cNvGrpSpPr/>
          <p:nvPr/>
        </p:nvGrpSpPr>
        <p:grpSpPr>
          <a:xfrm>
            <a:off x="1482000" y="1328125"/>
            <a:ext cx="6180000" cy="3019000"/>
            <a:chOff x="1218700" y="1328125"/>
            <a:chExt cx="6180000" cy="3019000"/>
          </a:xfrm>
        </p:grpSpPr>
        <p:cxnSp>
          <p:nvCxnSpPr>
            <p:cNvPr id="742" name="Google Shape;742;p20"/>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3" name="Google Shape;743;p20"/>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4" name="Google Shape;744;p20"/>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5" name="Google Shape;745;p20"/>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6" name="Google Shape;746;p20"/>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7" name="Google Shape;747;p20"/>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8" name="Google Shape;748;p20"/>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49" name="Google Shape;749;p20"/>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0" name="Google Shape;750;p20"/>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1" name="Google Shape;751;p20"/>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2" name="Google Shape;752;p20"/>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3" name="Google Shape;753;p20"/>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4" name="Google Shape;754;p20"/>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5" name="Google Shape;755;p20"/>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6" name="Google Shape;756;p20"/>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7" name="Google Shape;757;p20"/>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8" name="Google Shape;758;p20"/>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59" name="Google Shape;759;p20"/>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60" name="Google Shape;760;p20"/>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61" name="Google Shape;761;p20"/>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762" name="Google Shape;762;p20"/>
          <p:cNvSpPr txBox="1"/>
          <p:nvPr>
            <p:ph idx="1" type="body"/>
          </p:nvPr>
        </p:nvSpPr>
        <p:spPr>
          <a:xfrm>
            <a:off x="1733862" y="2381850"/>
            <a:ext cx="2599800" cy="1804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Char char="●"/>
              <a:defRPr>
                <a:solidFill>
                  <a:schemeClr val="accent1"/>
                </a:solidFill>
              </a:defRPr>
            </a:lvl1pPr>
            <a:lvl2pPr indent="-317500" lvl="1" marL="914400" rtl="0">
              <a:lnSpc>
                <a:spcPct val="100000"/>
              </a:lnSpc>
              <a:spcBef>
                <a:spcPts val="0"/>
              </a:spcBef>
              <a:spcAft>
                <a:spcPts val="0"/>
              </a:spcAft>
              <a:buClr>
                <a:schemeClr val="accent1"/>
              </a:buClr>
              <a:buSzPts val="1400"/>
              <a:buFont typeface="Montserrat"/>
              <a:buChar char="○"/>
              <a:defRPr>
                <a:solidFill>
                  <a:schemeClr val="accent1"/>
                </a:solidFill>
              </a:defRPr>
            </a:lvl2pPr>
            <a:lvl3pPr indent="-317500" lvl="2" marL="1371600" rtl="0">
              <a:spcBef>
                <a:spcPts val="0"/>
              </a:spcBef>
              <a:spcAft>
                <a:spcPts val="0"/>
              </a:spcAft>
              <a:buClr>
                <a:schemeClr val="accent1"/>
              </a:buClr>
              <a:buSzPts val="1400"/>
              <a:buFont typeface="Montserrat"/>
              <a:buChar char="■"/>
              <a:defRPr>
                <a:solidFill>
                  <a:schemeClr val="accent1"/>
                </a:solidFill>
              </a:defRPr>
            </a:lvl3pPr>
            <a:lvl4pPr indent="-317500" lvl="3" marL="1828800" rtl="0">
              <a:spcBef>
                <a:spcPts val="0"/>
              </a:spcBef>
              <a:spcAft>
                <a:spcPts val="0"/>
              </a:spcAft>
              <a:buClr>
                <a:schemeClr val="accent1"/>
              </a:buClr>
              <a:buSzPts val="1400"/>
              <a:buFont typeface="Montserrat"/>
              <a:buChar char="●"/>
              <a:defRPr>
                <a:solidFill>
                  <a:schemeClr val="accent1"/>
                </a:solidFill>
              </a:defRPr>
            </a:lvl4pPr>
            <a:lvl5pPr indent="-317500" lvl="4" marL="2286000" rtl="0">
              <a:spcBef>
                <a:spcPts val="0"/>
              </a:spcBef>
              <a:spcAft>
                <a:spcPts val="0"/>
              </a:spcAft>
              <a:buClr>
                <a:schemeClr val="accent1"/>
              </a:buClr>
              <a:buSzPts val="1400"/>
              <a:buFont typeface="Montserrat"/>
              <a:buChar char="○"/>
              <a:defRPr>
                <a:solidFill>
                  <a:schemeClr val="accent1"/>
                </a:solidFill>
              </a:defRPr>
            </a:lvl5pPr>
            <a:lvl6pPr indent="-317500" lvl="5" marL="2743200" rtl="0">
              <a:spcBef>
                <a:spcPts val="0"/>
              </a:spcBef>
              <a:spcAft>
                <a:spcPts val="0"/>
              </a:spcAft>
              <a:buClr>
                <a:schemeClr val="accent1"/>
              </a:buClr>
              <a:buSzPts val="1400"/>
              <a:buFont typeface="Montserrat"/>
              <a:buChar char="■"/>
              <a:defRPr>
                <a:solidFill>
                  <a:schemeClr val="accent1"/>
                </a:solidFill>
              </a:defRPr>
            </a:lvl6pPr>
            <a:lvl7pPr indent="-317500" lvl="6" marL="3200400" rtl="0">
              <a:spcBef>
                <a:spcPts val="0"/>
              </a:spcBef>
              <a:spcAft>
                <a:spcPts val="0"/>
              </a:spcAft>
              <a:buClr>
                <a:schemeClr val="accent1"/>
              </a:buClr>
              <a:buSzPts val="1400"/>
              <a:buFont typeface="Montserrat"/>
              <a:buChar char="●"/>
              <a:defRPr>
                <a:solidFill>
                  <a:schemeClr val="accent1"/>
                </a:solidFill>
              </a:defRPr>
            </a:lvl7pPr>
            <a:lvl8pPr indent="-317500" lvl="7" marL="3657600" rtl="0">
              <a:spcBef>
                <a:spcPts val="0"/>
              </a:spcBef>
              <a:spcAft>
                <a:spcPts val="0"/>
              </a:spcAft>
              <a:buClr>
                <a:schemeClr val="accent1"/>
              </a:buClr>
              <a:buSzPts val="1400"/>
              <a:buFont typeface="Montserrat"/>
              <a:buChar char="○"/>
              <a:defRPr>
                <a:solidFill>
                  <a:schemeClr val="accent1"/>
                </a:solidFill>
              </a:defRPr>
            </a:lvl8pPr>
            <a:lvl9pPr indent="-317500" lvl="8" marL="4114800" rtl="0">
              <a:spcBef>
                <a:spcPts val="0"/>
              </a:spcBef>
              <a:spcAft>
                <a:spcPts val="0"/>
              </a:spcAft>
              <a:buClr>
                <a:schemeClr val="accent1"/>
              </a:buClr>
              <a:buSzPts val="1400"/>
              <a:buFont typeface="Montserrat"/>
              <a:buChar char="■"/>
              <a:defRPr>
                <a:solidFill>
                  <a:schemeClr val="accent1"/>
                </a:solidFill>
              </a:defRPr>
            </a:lvl9pPr>
          </a:lstStyle>
          <a:p/>
        </p:txBody>
      </p:sp>
      <p:sp>
        <p:nvSpPr>
          <p:cNvPr id="763" name="Google Shape;763;p20"/>
          <p:cNvSpPr txBox="1"/>
          <p:nvPr>
            <p:ph idx="2" type="subTitle"/>
          </p:nvPr>
        </p:nvSpPr>
        <p:spPr>
          <a:xfrm>
            <a:off x="1733864" y="2043450"/>
            <a:ext cx="25998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Merriweather"/>
                <a:ea typeface="Merriweather"/>
                <a:cs typeface="Merriweather"/>
                <a:sym typeface="Merriweather"/>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764" name="Google Shape;764;p20"/>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765" name="Google Shape;765;p20"/>
          <p:cNvSpPr txBox="1"/>
          <p:nvPr>
            <p:ph idx="3" type="body"/>
          </p:nvPr>
        </p:nvSpPr>
        <p:spPr>
          <a:xfrm>
            <a:off x="4810337" y="2381850"/>
            <a:ext cx="2599800" cy="1804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accent1"/>
                </a:solidFill>
              </a:defRPr>
            </a:lvl1pPr>
            <a:lvl2pPr indent="-317500" lvl="1" marL="914400" rtl="0">
              <a:lnSpc>
                <a:spcPct val="100000"/>
              </a:lnSpc>
              <a:spcBef>
                <a:spcPts val="0"/>
              </a:spcBef>
              <a:spcAft>
                <a:spcPts val="0"/>
              </a:spcAft>
              <a:buClr>
                <a:schemeClr val="accent1"/>
              </a:buClr>
              <a:buSzPts val="1400"/>
              <a:buFont typeface="Montserrat"/>
              <a:buChar char="○"/>
              <a:defRPr>
                <a:solidFill>
                  <a:schemeClr val="accent1"/>
                </a:solidFill>
              </a:defRPr>
            </a:lvl2pPr>
            <a:lvl3pPr indent="-317500" lvl="2" marL="1371600" rtl="0">
              <a:spcBef>
                <a:spcPts val="0"/>
              </a:spcBef>
              <a:spcAft>
                <a:spcPts val="0"/>
              </a:spcAft>
              <a:buClr>
                <a:schemeClr val="accent1"/>
              </a:buClr>
              <a:buSzPts val="1400"/>
              <a:buFont typeface="Montserrat"/>
              <a:buChar char="■"/>
              <a:defRPr>
                <a:solidFill>
                  <a:schemeClr val="accent1"/>
                </a:solidFill>
              </a:defRPr>
            </a:lvl3pPr>
            <a:lvl4pPr indent="-317500" lvl="3" marL="1828800" rtl="0">
              <a:spcBef>
                <a:spcPts val="0"/>
              </a:spcBef>
              <a:spcAft>
                <a:spcPts val="0"/>
              </a:spcAft>
              <a:buClr>
                <a:schemeClr val="accent1"/>
              </a:buClr>
              <a:buSzPts val="1400"/>
              <a:buFont typeface="Montserrat"/>
              <a:buChar char="●"/>
              <a:defRPr>
                <a:solidFill>
                  <a:schemeClr val="accent1"/>
                </a:solidFill>
              </a:defRPr>
            </a:lvl4pPr>
            <a:lvl5pPr indent="-317500" lvl="4" marL="2286000" rtl="0">
              <a:spcBef>
                <a:spcPts val="0"/>
              </a:spcBef>
              <a:spcAft>
                <a:spcPts val="0"/>
              </a:spcAft>
              <a:buClr>
                <a:schemeClr val="accent1"/>
              </a:buClr>
              <a:buSzPts val="1400"/>
              <a:buFont typeface="Montserrat"/>
              <a:buChar char="○"/>
              <a:defRPr>
                <a:solidFill>
                  <a:schemeClr val="accent1"/>
                </a:solidFill>
              </a:defRPr>
            </a:lvl5pPr>
            <a:lvl6pPr indent="-317500" lvl="5" marL="2743200" rtl="0">
              <a:spcBef>
                <a:spcPts val="0"/>
              </a:spcBef>
              <a:spcAft>
                <a:spcPts val="0"/>
              </a:spcAft>
              <a:buClr>
                <a:schemeClr val="accent1"/>
              </a:buClr>
              <a:buSzPts val="1400"/>
              <a:buFont typeface="Montserrat"/>
              <a:buChar char="■"/>
              <a:defRPr>
                <a:solidFill>
                  <a:schemeClr val="accent1"/>
                </a:solidFill>
              </a:defRPr>
            </a:lvl6pPr>
            <a:lvl7pPr indent="-317500" lvl="6" marL="3200400" rtl="0">
              <a:spcBef>
                <a:spcPts val="0"/>
              </a:spcBef>
              <a:spcAft>
                <a:spcPts val="0"/>
              </a:spcAft>
              <a:buClr>
                <a:schemeClr val="accent1"/>
              </a:buClr>
              <a:buSzPts val="1400"/>
              <a:buFont typeface="Montserrat"/>
              <a:buChar char="●"/>
              <a:defRPr>
                <a:solidFill>
                  <a:schemeClr val="accent1"/>
                </a:solidFill>
              </a:defRPr>
            </a:lvl7pPr>
            <a:lvl8pPr indent="-317500" lvl="7" marL="3657600" rtl="0">
              <a:spcBef>
                <a:spcPts val="0"/>
              </a:spcBef>
              <a:spcAft>
                <a:spcPts val="0"/>
              </a:spcAft>
              <a:buClr>
                <a:schemeClr val="accent1"/>
              </a:buClr>
              <a:buSzPts val="1400"/>
              <a:buFont typeface="Montserrat"/>
              <a:buChar char="○"/>
              <a:defRPr>
                <a:solidFill>
                  <a:schemeClr val="accent1"/>
                </a:solidFill>
              </a:defRPr>
            </a:lvl8pPr>
            <a:lvl9pPr indent="-317500" lvl="8" marL="4114800" rtl="0">
              <a:spcBef>
                <a:spcPts val="0"/>
              </a:spcBef>
              <a:spcAft>
                <a:spcPts val="0"/>
              </a:spcAft>
              <a:buClr>
                <a:schemeClr val="accent1"/>
              </a:buClr>
              <a:buSzPts val="1400"/>
              <a:buFont typeface="Montserrat"/>
              <a:buChar char="■"/>
              <a:defRPr>
                <a:solidFill>
                  <a:schemeClr val="accent1"/>
                </a:solidFill>
              </a:defRPr>
            </a:lvl9pPr>
          </a:lstStyle>
          <a:p/>
        </p:txBody>
      </p:sp>
      <p:sp>
        <p:nvSpPr>
          <p:cNvPr id="766" name="Google Shape;766;p20"/>
          <p:cNvSpPr txBox="1"/>
          <p:nvPr>
            <p:ph idx="4" type="subTitle"/>
          </p:nvPr>
        </p:nvSpPr>
        <p:spPr>
          <a:xfrm>
            <a:off x="4810339" y="2043450"/>
            <a:ext cx="2599800" cy="338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00"/>
              <a:buNone/>
              <a:defRPr sz="2000">
                <a:latin typeface="Merriweather"/>
                <a:ea typeface="Merriweather"/>
                <a:cs typeface="Merriweather"/>
                <a:sym typeface="Merriweather"/>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grpSp>
        <p:nvGrpSpPr>
          <p:cNvPr id="767" name="Google Shape;767;p20"/>
          <p:cNvGrpSpPr/>
          <p:nvPr/>
        </p:nvGrpSpPr>
        <p:grpSpPr>
          <a:xfrm>
            <a:off x="8088850" y="924325"/>
            <a:ext cx="461337" cy="3294850"/>
            <a:chOff x="8088850" y="924325"/>
            <a:chExt cx="461337" cy="3294850"/>
          </a:xfrm>
        </p:grpSpPr>
        <p:sp>
          <p:nvSpPr>
            <p:cNvPr id="768" name="Google Shape;768;p20"/>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9" name="Google Shape;769;p20"/>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70" name="Google Shape;770;p20"/>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1" name="Google Shape;771;p20"/>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72" name="Google Shape;772;p20"/>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3" name="Google Shape;773;p20"/>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74" name="Google Shape;774;p20"/>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5" name="Google Shape;775;p20"/>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76" name="Google Shape;776;p20"/>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7" name="Google Shape;777;p20"/>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78" name="Google Shape;778;p20"/>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9" name="Google Shape;779;p20"/>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80" name="Google Shape;780;p20"/>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1" name="Google Shape;781;p20"/>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82" name="Google Shape;782;p20"/>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3" name="Google Shape;783;p20"/>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a:off x="1482000" y="1328125"/>
            <a:ext cx="6180000" cy="3019000"/>
            <a:chOff x="1218700" y="1328125"/>
            <a:chExt cx="6180000" cy="3019000"/>
          </a:xfrm>
        </p:grpSpPr>
        <p:cxnSp>
          <p:nvCxnSpPr>
            <p:cNvPr id="35" name="Google Shape;35;p3"/>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6" name="Google Shape;36;p3"/>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7" name="Google Shape;37;p3"/>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8" name="Google Shape;38;p3"/>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9" name="Google Shape;39;p3"/>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0" name="Google Shape;40;p3"/>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1" name="Google Shape;41;p3"/>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2" name="Google Shape;42;p3"/>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3" name="Google Shape;43;p3"/>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4" name="Google Shape;44;p3"/>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5" name="Google Shape;45;p3"/>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6" name="Google Shape;46;p3"/>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7" name="Google Shape;47;p3"/>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8" name="Google Shape;48;p3"/>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49" name="Google Shape;49;p3"/>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0" name="Google Shape;50;p3"/>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1" name="Google Shape;51;p3"/>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2" name="Google Shape;52;p3"/>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3" name="Google Shape;53;p3"/>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54" name="Google Shape;54;p3"/>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55" name="Google Shape;55;p3"/>
          <p:cNvSpPr txBox="1"/>
          <p:nvPr>
            <p:ph hasCustomPrompt="1" type="title"/>
          </p:nvPr>
        </p:nvSpPr>
        <p:spPr>
          <a:xfrm flipH="1">
            <a:off x="2304120" y="1972300"/>
            <a:ext cx="1155600" cy="9273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500"/>
              <a:buNone/>
              <a:defRPr b="0" sz="7000">
                <a:solidFill>
                  <a:schemeClr val="accent1"/>
                </a:solidFill>
              </a:defRPr>
            </a:lvl1pPr>
            <a:lvl2pPr lvl="1" rtl="0" algn="r">
              <a:spcBef>
                <a:spcPts val="0"/>
              </a:spcBef>
              <a:spcAft>
                <a:spcPts val="0"/>
              </a:spcAft>
              <a:buClr>
                <a:schemeClr val="dk1"/>
              </a:buClr>
              <a:buSzPts val="2500"/>
              <a:buNone/>
              <a:defRPr sz="2500">
                <a:solidFill>
                  <a:schemeClr val="dk1"/>
                </a:solidFill>
              </a:defRPr>
            </a:lvl2pPr>
            <a:lvl3pPr lvl="2" rtl="0" algn="r">
              <a:spcBef>
                <a:spcPts val="0"/>
              </a:spcBef>
              <a:spcAft>
                <a:spcPts val="0"/>
              </a:spcAft>
              <a:buClr>
                <a:schemeClr val="dk1"/>
              </a:buClr>
              <a:buSzPts val="2500"/>
              <a:buNone/>
              <a:defRPr sz="2500">
                <a:solidFill>
                  <a:schemeClr val="dk1"/>
                </a:solidFill>
              </a:defRPr>
            </a:lvl3pPr>
            <a:lvl4pPr lvl="3" rtl="0" algn="r">
              <a:spcBef>
                <a:spcPts val="0"/>
              </a:spcBef>
              <a:spcAft>
                <a:spcPts val="0"/>
              </a:spcAft>
              <a:buClr>
                <a:schemeClr val="dk1"/>
              </a:buClr>
              <a:buSzPts val="2500"/>
              <a:buNone/>
              <a:defRPr sz="2500">
                <a:solidFill>
                  <a:schemeClr val="dk1"/>
                </a:solidFill>
              </a:defRPr>
            </a:lvl4pPr>
            <a:lvl5pPr lvl="4" rtl="0" algn="r">
              <a:spcBef>
                <a:spcPts val="0"/>
              </a:spcBef>
              <a:spcAft>
                <a:spcPts val="0"/>
              </a:spcAft>
              <a:buClr>
                <a:schemeClr val="dk1"/>
              </a:buClr>
              <a:buSzPts val="2500"/>
              <a:buNone/>
              <a:defRPr sz="2500">
                <a:solidFill>
                  <a:schemeClr val="dk1"/>
                </a:solidFill>
              </a:defRPr>
            </a:lvl5pPr>
            <a:lvl6pPr lvl="5" rtl="0" algn="r">
              <a:spcBef>
                <a:spcPts val="0"/>
              </a:spcBef>
              <a:spcAft>
                <a:spcPts val="0"/>
              </a:spcAft>
              <a:buClr>
                <a:schemeClr val="dk1"/>
              </a:buClr>
              <a:buSzPts val="2500"/>
              <a:buNone/>
              <a:defRPr sz="2500">
                <a:solidFill>
                  <a:schemeClr val="dk1"/>
                </a:solidFill>
              </a:defRPr>
            </a:lvl6pPr>
            <a:lvl7pPr lvl="6" rtl="0" algn="r">
              <a:spcBef>
                <a:spcPts val="0"/>
              </a:spcBef>
              <a:spcAft>
                <a:spcPts val="0"/>
              </a:spcAft>
              <a:buClr>
                <a:schemeClr val="dk1"/>
              </a:buClr>
              <a:buSzPts val="2500"/>
              <a:buNone/>
              <a:defRPr sz="2500">
                <a:solidFill>
                  <a:schemeClr val="dk1"/>
                </a:solidFill>
              </a:defRPr>
            </a:lvl7pPr>
            <a:lvl8pPr lvl="7" rtl="0" algn="r">
              <a:spcBef>
                <a:spcPts val="0"/>
              </a:spcBef>
              <a:spcAft>
                <a:spcPts val="0"/>
              </a:spcAft>
              <a:buClr>
                <a:schemeClr val="dk1"/>
              </a:buClr>
              <a:buSzPts val="2500"/>
              <a:buNone/>
              <a:defRPr sz="2500">
                <a:solidFill>
                  <a:schemeClr val="dk1"/>
                </a:solidFill>
              </a:defRPr>
            </a:lvl8pPr>
            <a:lvl9pPr lvl="8" rtl="0" algn="r">
              <a:spcBef>
                <a:spcPts val="0"/>
              </a:spcBef>
              <a:spcAft>
                <a:spcPts val="0"/>
              </a:spcAft>
              <a:buClr>
                <a:schemeClr val="dk1"/>
              </a:buClr>
              <a:buSzPts val="2500"/>
              <a:buNone/>
              <a:defRPr sz="2500">
                <a:solidFill>
                  <a:schemeClr val="dk1"/>
                </a:solidFill>
              </a:defRPr>
            </a:lvl9pPr>
          </a:lstStyle>
          <a:p>
            <a:r>
              <a:t>xx%</a:t>
            </a:r>
          </a:p>
        </p:txBody>
      </p:sp>
      <p:sp>
        <p:nvSpPr>
          <p:cNvPr id="56" name="Google Shape;56;p3"/>
          <p:cNvSpPr txBox="1"/>
          <p:nvPr>
            <p:ph idx="2" type="title"/>
          </p:nvPr>
        </p:nvSpPr>
        <p:spPr>
          <a:xfrm>
            <a:off x="3620280" y="2224840"/>
            <a:ext cx="3219600" cy="674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b="0"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 name="Google Shape;57;p3"/>
          <p:cNvSpPr txBox="1"/>
          <p:nvPr>
            <p:ph idx="1" type="subTitle"/>
          </p:nvPr>
        </p:nvSpPr>
        <p:spPr>
          <a:xfrm>
            <a:off x="1841550" y="3565157"/>
            <a:ext cx="5460900" cy="2994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grpSp>
        <p:nvGrpSpPr>
          <p:cNvPr id="58" name="Google Shape;58;p3"/>
          <p:cNvGrpSpPr/>
          <p:nvPr/>
        </p:nvGrpSpPr>
        <p:grpSpPr>
          <a:xfrm>
            <a:off x="604488" y="924325"/>
            <a:ext cx="461337" cy="3294850"/>
            <a:chOff x="604488" y="924325"/>
            <a:chExt cx="461337" cy="3294850"/>
          </a:xfrm>
        </p:grpSpPr>
        <p:sp>
          <p:nvSpPr>
            <p:cNvPr id="59" name="Google Shape;59;p3"/>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3"/>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1" name="Google Shape;61;p3"/>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3"/>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3" name="Google Shape;63;p3"/>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3"/>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5" name="Google Shape;65;p3"/>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 name="Google Shape;66;p3"/>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7" name="Google Shape;67;p3"/>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 name="Google Shape;68;p3"/>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69" name="Google Shape;69;p3"/>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3"/>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1" name="Google Shape;71;p3"/>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3"/>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73" name="Google Shape;73;p3"/>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3"/>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_1_1_1_1">
    <p:spTree>
      <p:nvGrpSpPr>
        <p:cNvPr id="784" name="Shape 784"/>
        <p:cNvGrpSpPr/>
        <p:nvPr/>
      </p:nvGrpSpPr>
      <p:grpSpPr>
        <a:xfrm>
          <a:off x="0" y="0"/>
          <a:ext cx="0" cy="0"/>
          <a:chOff x="0" y="0"/>
          <a:chExt cx="0" cy="0"/>
        </a:xfrm>
      </p:grpSpPr>
      <p:sp>
        <p:nvSpPr>
          <p:cNvPr id="785" name="Google Shape;785;p21"/>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1"/>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21"/>
          <p:cNvGrpSpPr/>
          <p:nvPr/>
        </p:nvGrpSpPr>
        <p:grpSpPr>
          <a:xfrm>
            <a:off x="1482000" y="1328125"/>
            <a:ext cx="6180000" cy="3019000"/>
            <a:chOff x="1218700" y="1328125"/>
            <a:chExt cx="6180000" cy="3019000"/>
          </a:xfrm>
        </p:grpSpPr>
        <p:cxnSp>
          <p:nvCxnSpPr>
            <p:cNvPr id="788" name="Google Shape;788;p21"/>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89" name="Google Shape;789;p21"/>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0" name="Google Shape;790;p21"/>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1" name="Google Shape;791;p21"/>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2" name="Google Shape;792;p21"/>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3" name="Google Shape;793;p21"/>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4" name="Google Shape;794;p21"/>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5" name="Google Shape;795;p21"/>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6" name="Google Shape;796;p21"/>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7" name="Google Shape;797;p21"/>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8" name="Google Shape;798;p21"/>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799" name="Google Shape;799;p21"/>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0" name="Google Shape;800;p21"/>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1" name="Google Shape;801;p21"/>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2" name="Google Shape;802;p21"/>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3" name="Google Shape;803;p21"/>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4" name="Google Shape;804;p21"/>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5" name="Google Shape;805;p21"/>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6" name="Google Shape;806;p21"/>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7" name="Google Shape;807;p21"/>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808" name="Google Shape;808;p21"/>
          <p:cNvSpPr txBox="1"/>
          <p:nvPr>
            <p:ph idx="1" type="body"/>
          </p:nvPr>
        </p:nvSpPr>
        <p:spPr>
          <a:xfrm>
            <a:off x="2219100" y="1720775"/>
            <a:ext cx="4705800" cy="2498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solidFill>
                  <a:schemeClr val="accent1"/>
                </a:solidFill>
              </a:defRPr>
            </a:lvl1pPr>
            <a:lvl2pPr indent="-317500" lvl="1" marL="914400" rtl="0">
              <a:lnSpc>
                <a:spcPct val="100000"/>
              </a:lnSpc>
              <a:spcBef>
                <a:spcPts val="0"/>
              </a:spcBef>
              <a:spcAft>
                <a:spcPts val="0"/>
              </a:spcAft>
              <a:buClr>
                <a:schemeClr val="accent1"/>
              </a:buClr>
              <a:buSzPts val="1400"/>
              <a:buFont typeface="Montserrat"/>
              <a:buChar char="○"/>
              <a:defRPr>
                <a:solidFill>
                  <a:schemeClr val="accent1"/>
                </a:solidFill>
              </a:defRPr>
            </a:lvl2pPr>
            <a:lvl3pPr indent="-317500" lvl="2" marL="1371600" rtl="0">
              <a:spcBef>
                <a:spcPts val="0"/>
              </a:spcBef>
              <a:spcAft>
                <a:spcPts val="0"/>
              </a:spcAft>
              <a:buClr>
                <a:schemeClr val="accent1"/>
              </a:buClr>
              <a:buSzPts val="1400"/>
              <a:buFont typeface="Montserrat"/>
              <a:buChar char="■"/>
              <a:defRPr>
                <a:solidFill>
                  <a:schemeClr val="accent1"/>
                </a:solidFill>
              </a:defRPr>
            </a:lvl3pPr>
            <a:lvl4pPr indent="-317500" lvl="3" marL="1828800" rtl="0">
              <a:spcBef>
                <a:spcPts val="0"/>
              </a:spcBef>
              <a:spcAft>
                <a:spcPts val="0"/>
              </a:spcAft>
              <a:buClr>
                <a:schemeClr val="accent1"/>
              </a:buClr>
              <a:buSzPts val="1400"/>
              <a:buFont typeface="Montserrat"/>
              <a:buChar char="●"/>
              <a:defRPr>
                <a:solidFill>
                  <a:schemeClr val="accent1"/>
                </a:solidFill>
              </a:defRPr>
            </a:lvl4pPr>
            <a:lvl5pPr indent="-317500" lvl="4" marL="2286000" rtl="0">
              <a:spcBef>
                <a:spcPts val="0"/>
              </a:spcBef>
              <a:spcAft>
                <a:spcPts val="0"/>
              </a:spcAft>
              <a:buClr>
                <a:schemeClr val="accent1"/>
              </a:buClr>
              <a:buSzPts val="1400"/>
              <a:buFont typeface="Montserrat"/>
              <a:buChar char="○"/>
              <a:defRPr>
                <a:solidFill>
                  <a:schemeClr val="accent1"/>
                </a:solidFill>
              </a:defRPr>
            </a:lvl5pPr>
            <a:lvl6pPr indent="-317500" lvl="5" marL="2743200" rtl="0">
              <a:spcBef>
                <a:spcPts val="0"/>
              </a:spcBef>
              <a:spcAft>
                <a:spcPts val="0"/>
              </a:spcAft>
              <a:buClr>
                <a:schemeClr val="accent1"/>
              </a:buClr>
              <a:buSzPts val="1400"/>
              <a:buFont typeface="Montserrat"/>
              <a:buChar char="■"/>
              <a:defRPr>
                <a:solidFill>
                  <a:schemeClr val="accent1"/>
                </a:solidFill>
              </a:defRPr>
            </a:lvl6pPr>
            <a:lvl7pPr indent="-317500" lvl="6" marL="3200400" rtl="0">
              <a:spcBef>
                <a:spcPts val="0"/>
              </a:spcBef>
              <a:spcAft>
                <a:spcPts val="0"/>
              </a:spcAft>
              <a:buClr>
                <a:schemeClr val="accent1"/>
              </a:buClr>
              <a:buSzPts val="1400"/>
              <a:buFont typeface="Montserrat"/>
              <a:buChar char="●"/>
              <a:defRPr>
                <a:solidFill>
                  <a:schemeClr val="accent1"/>
                </a:solidFill>
              </a:defRPr>
            </a:lvl7pPr>
            <a:lvl8pPr indent="-317500" lvl="7" marL="3657600" rtl="0">
              <a:spcBef>
                <a:spcPts val="0"/>
              </a:spcBef>
              <a:spcAft>
                <a:spcPts val="0"/>
              </a:spcAft>
              <a:buClr>
                <a:schemeClr val="accent1"/>
              </a:buClr>
              <a:buSzPts val="1400"/>
              <a:buFont typeface="Montserrat"/>
              <a:buChar char="○"/>
              <a:defRPr>
                <a:solidFill>
                  <a:schemeClr val="accent1"/>
                </a:solidFill>
              </a:defRPr>
            </a:lvl8pPr>
            <a:lvl9pPr indent="-317500" lvl="8" marL="4114800" rtl="0">
              <a:spcBef>
                <a:spcPts val="0"/>
              </a:spcBef>
              <a:spcAft>
                <a:spcPts val="0"/>
              </a:spcAft>
              <a:buClr>
                <a:schemeClr val="accent1"/>
              </a:buClr>
              <a:buSzPts val="1400"/>
              <a:buFont typeface="Montserrat"/>
              <a:buChar char="■"/>
              <a:defRPr>
                <a:solidFill>
                  <a:schemeClr val="accent1"/>
                </a:solidFill>
              </a:defRPr>
            </a:lvl9pPr>
          </a:lstStyle>
          <a:p/>
        </p:txBody>
      </p:sp>
      <p:sp>
        <p:nvSpPr>
          <p:cNvPr id="809" name="Google Shape;809;p21"/>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810" name="Google Shape;810;p21"/>
          <p:cNvGrpSpPr/>
          <p:nvPr/>
        </p:nvGrpSpPr>
        <p:grpSpPr>
          <a:xfrm>
            <a:off x="604488" y="924325"/>
            <a:ext cx="461337" cy="3294850"/>
            <a:chOff x="604488" y="924325"/>
            <a:chExt cx="461337" cy="3294850"/>
          </a:xfrm>
        </p:grpSpPr>
        <p:sp>
          <p:nvSpPr>
            <p:cNvPr id="811" name="Google Shape;811;p21"/>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2" name="Google Shape;812;p21"/>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13" name="Google Shape;813;p21"/>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21"/>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15" name="Google Shape;815;p21"/>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6" name="Google Shape;816;p21"/>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17" name="Google Shape;817;p21"/>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8" name="Google Shape;818;p21"/>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19" name="Google Shape;819;p21"/>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0" name="Google Shape;820;p21"/>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21" name="Google Shape;821;p21"/>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2" name="Google Shape;822;p21"/>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23" name="Google Shape;823;p21"/>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4" name="Google Shape;824;p21"/>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25" name="Google Shape;825;p21"/>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6" name="Google Shape;826;p21"/>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_1_1_1_1_1">
    <p:spTree>
      <p:nvGrpSpPr>
        <p:cNvPr id="827" name="Shape 827"/>
        <p:cNvGrpSpPr/>
        <p:nvPr/>
      </p:nvGrpSpPr>
      <p:grpSpPr>
        <a:xfrm>
          <a:off x="0" y="0"/>
          <a:ext cx="0" cy="0"/>
          <a:chOff x="0" y="0"/>
          <a:chExt cx="0" cy="0"/>
        </a:xfrm>
      </p:grpSpPr>
      <p:sp>
        <p:nvSpPr>
          <p:cNvPr id="828" name="Google Shape;828;p22"/>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2"/>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2"/>
          <p:cNvGrpSpPr/>
          <p:nvPr/>
        </p:nvGrpSpPr>
        <p:grpSpPr>
          <a:xfrm>
            <a:off x="1482000" y="1328125"/>
            <a:ext cx="6180000" cy="3019000"/>
            <a:chOff x="1218700" y="1328125"/>
            <a:chExt cx="6180000" cy="3019000"/>
          </a:xfrm>
        </p:grpSpPr>
        <p:cxnSp>
          <p:nvCxnSpPr>
            <p:cNvPr id="831" name="Google Shape;831;p22"/>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2" name="Google Shape;832;p22"/>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3" name="Google Shape;833;p22"/>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4" name="Google Shape;834;p22"/>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5" name="Google Shape;835;p22"/>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6" name="Google Shape;836;p22"/>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7" name="Google Shape;837;p22"/>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8" name="Google Shape;838;p22"/>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9" name="Google Shape;839;p22"/>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0" name="Google Shape;840;p22"/>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1" name="Google Shape;841;p22"/>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2" name="Google Shape;842;p22"/>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3" name="Google Shape;843;p22"/>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4" name="Google Shape;844;p22"/>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5" name="Google Shape;845;p22"/>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6" name="Google Shape;846;p22"/>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7" name="Google Shape;847;p22"/>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8" name="Google Shape;848;p22"/>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9" name="Google Shape;849;p22"/>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50" name="Google Shape;850;p22"/>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851" name="Google Shape;851;p22"/>
          <p:cNvSpPr txBox="1"/>
          <p:nvPr>
            <p:ph idx="1" type="subTitle"/>
          </p:nvPr>
        </p:nvSpPr>
        <p:spPr>
          <a:xfrm flipH="1">
            <a:off x="5190825" y="2100000"/>
            <a:ext cx="2160600" cy="14061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52" name="Google Shape;852;p22"/>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853" name="Google Shape;853;p22"/>
          <p:cNvGrpSpPr/>
          <p:nvPr/>
        </p:nvGrpSpPr>
        <p:grpSpPr>
          <a:xfrm>
            <a:off x="604488" y="924325"/>
            <a:ext cx="461337" cy="3294850"/>
            <a:chOff x="604488" y="924325"/>
            <a:chExt cx="461337" cy="3294850"/>
          </a:xfrm>
        </p:grpSpPr>
        <p:sp>
          <p:nvSpPr>
            <p:cNvPr id="854" name="Google Shape;854;p22"/>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5" name="Google Shape;855;p22"/>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56" name="Google Shape;856;p22"/>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7" name="Google Shape;857;p22"/>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58" name="Google Shape;858;p22"/>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9" name="Google Shape;859;p22"/>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60" name="Google Shape;860;p22"/>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1" name="Google Shape;861;p22"/>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62" name="Google Shape;862;p22"/>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3" name="Google Shape;863;p22"/>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64" name="Google Shape;864;p22"/>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5" name="Google Shape;865;p22"/>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66" name="Google Shape;866;p22"/>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7" name="Google Shape;867;p22"/>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868" name="Google Shape;868;p22"/>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9" name="Google Shape;869;p22"/>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_1_1_1_1_2">
    <p:spTree>
      <p:nvGrpSpPr>
        <p:cNvPr id="870" name="Shape 870"/>
        <p:cNvGrpSpPr/>
        <p:nvPr/>
      </p:nvGrpSpPr>
      <p:grpSpPr>
        <a:xfrm>
          <a:off x="0" y="0"/>
          <a:ext cx="0" cy="0"/>
          <a:chOff x="0" y="0"/>
          <a:chExt cx="0" cy="0"/>
        </a:xfrm>
      </p:grpSpPr>
      <p:sp>
        <p:nvSpPr>
          <p:cNvPr id="871" name="Google Shape;871;p23"/>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3"/>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3"/>
          <p:cNvGrpSpPr/>
          <p:nvPr/>
        </p:nvGrpSpPr>
        <p:grpSpPr>
          <a:xfrm>
            <a:off x="1482000" y="1328125"/>
            <a:ext cx="6180000" cy="3019000"/>
            <a:chOff x="1218700" y="1328125"/>
            <a:chExt cx="6180000" cy="3019000"/>
          </a:xfrm>
        </p:grpSpPr>
        <p:cxnSp>
          <p:nvCxnSpPr>
            <p:cNvPr id="874" name="Google Shape;874;p23"/>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75" name="Google Shape;875;p23"/>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76" name="Google Shape;876;p23"/>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77" name="Google Shape;877;p23"/>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78" name="Google Shape;878;p23"/>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79" name="Google Shape;879;p23"/>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0" name="Google Shape;880;p23"/>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1" name="Google Shape;881;p23"/>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2" name="Google Shape;882;p23"/>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3" name="Google Shape;883;p23"/>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4" name="Google Shape;884;p23"/>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5" name="Google Shape;885;p23"/>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6" name="Google Shape;886;p23"/>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7" name="Google Shape;887;p23"/>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8" name="Google Shape;888;p23"/>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9" name="Google Shape;889;p23"/>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90" name="Google Shape;890;p23"/>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91" name="Google Shape;891;p23"/>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92" name="Google Shape;892;p23"/>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93" name="Google Shape;893;p23"/>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894" name="Google Shape;894;p23"/>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895" name="Google Shape;895;p23"/>
          <p:cNvSpPr txBox="1"/>
          <p:nvPr>
            <p:ph idx="1" type="subTitle"/>
          </p:nvPr>
        </p:nvSpPr>
        <p:spPr>
          <a:xfrm>
            <a:off x="2471250" y="1498388"/>
            <a:ext cx="4201500" cy="4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sz="1600"/>
            </a:lvl1pPr>
            <a:lvl2pPr lvl="1" rtl="0" algn="ctr">
              <a:lnSpc>
                <a:spcPct val="100000"/>
              </a:lnSpc>
              <a:spcBef>
                <a:spcPts val="0"/>
              </a:spcBef>
              <a:spcAft>
                <a:spcPts val="0"/>
              </a:spcAft>
              <a:buClr>
                <a:schemeClr val="dk1"/>
              </a:buClr>
              <a:buSzPts val="2000"/>
              <a:buNone/>
              <a:defRPr b="1" sz="2000">
                <a:solidFill>
                  <a:schemeClr val="dk1"/>
                </a:solidFill>
              </a:defRPr>
            </a:lvl2pPr>
            <a:lvl3pPr lvl="2" rtl="0" algn="ctr">
              <a:lnSpc>
                <a:spcPct val="100000"/>
              </a:lnSpc>
              <a:spcBef>
                <a:spcPts val="0"/>
              </a:spcBef>
              <a:spcAft>
                <a:spcPts val="0"/>
              </a:spcAft>
              <a:buClr>
                <a:schemeClr val="dk1"/>
              </a:buClr>
              <a:buSzPts val="2000"/>
              <a:buNone/>
              <a:defRPr b="1" sz="2000">
                <a:solidFill>
                  <a:schemeClr val="dk1"/>
                </a:solidFill>
              </a:defRPr>
            </a:lvl3pPr>
            <a:lvl4pPr lvl="3" rtl="0" algn="ctr">
              <a:lnSpc>
                <a:spcPct val="100000"/>
              </a:lnSpc>
              <a:spcBef>
                <a:spcPts val="0"/>
              </a:spcBef>
              <a:spcAft>
                <a:spcPts val="0"/>
              </a:spcAft>
              <a:buClr>
                <a:schemeClr val="dk1"/>
              </a:buClr>
              <a:buSzPts val="2000"/>
              <a:buNone/>
              <a:defRPr b="1" sz="2000">
                <a:solidFill>
                  <a:schemeClr val="dk1"/>
                </a:solidFill>
              </a:defRPr>
            </a:lvl4pPr>
            <a:lvl5pPr lvl="4" rtl="0" algn="ctr">
              <a:lnSpc>
                <a:spcPct val="100000"/>
              </a:lnSpc>
              <a:spcBef>
                <a:spcPts val="0"/>
              </a:spcBef>
              <a:spcAft>
                <a:spcPts val="0"/>
              </a:spcAft>
              <a:buClr>
                <a:schemeClr val="dk1"/>
              </a:buClr>
              <a:buSzPts val="2000"/>
              <a:buNone/>
              <a:defRPr b="1" sz="2000">
                <a:solidFill>
                  <a:schemeClr val="dk1"/>
                </a:solidFill>
              </a:defRPr>
            </a:lvl5pPr>
            <a:lvl6pPr lvl="5" rtl="0" algn="ctr">
              <a:lnSpc>
                <a:spcPct val="100000"/>
              </a:lnSpc>
              <a:spcBef>
                <a:spcPts val="0"/>
              </a:spcBef>
              <a:spcAft>
                <a:spcPts val="0"/>
              </a:spcAft>
              <a:buClr>
                <a:schemeClr val="dk1"/>
              </a:buClr>
              <a:buSzPts val="2000"/>
              <a:buNone/>
              <a:defRPr b="1" sz="2000">
                <a:solidFill>
                  <a:schemeClr val="dk1"/>
                </a:solidFill>
              </a:defRPr>
            </a:lvl6pPr>
            <a:lvl7pPr lvl="6" rtl="0" algn="ctr">
              <a:lnSpc>
                <a:spcPct val="100000"/>
              </a:lnSpc>
              <a:spcBef>
                <a:spcPts val="0"/>
              </a:spcBef>
              <a:spcAft>
                <a:spcPts val="0"/>
              </a:spcAft>
              <a:buClr>
                <a:schemeClr val="dk1"/>
              </a:buClr>
              <a:buSzPts val="2000"/>
              <a:buNone/>
              <a:defRPr b="1" sz="2000">
                <a:solidFill>
                  <a:schemeClr val="dk1"/>
                </a:solidFill>
              </a:defRPr>
            </a:lvl7pPr>
            <a:lvl8pPr lvl="7" rtl="0" algn="ctr">
              <a:lnSpc>
                <a:spcPct val="100000"/>
              </a:lnSpc>
              <a:spcBef>
                <a:spcPts val="0"/>
              </a:spcBef>
              <a:spcAft>
                <a:spcPts val="0"/>
              </a:spcAft>
              <a:buClr>
                <a:schemeClr val="dk1"/>
              </a:buClr>
              <a:buSzPts val="2000"/>
              <a:buNone/>
              <a:defRPr b="1" sz="2000">
                <a:solidFill>
                  <a:schemeClr val="dk1"/>
                </a:solidFill>
              </a:defRPr>
            </a:lvl8pPr>
            <a:lvl9pPr lvl="8" rtl="0" algn="ctr">
              <a:lnSpc>
                <a:spcPct val="100000"/>
              </a:lnSpc>
              <a:spcBef>
                <a:spcPts val="0"/>
              </a:spcBef>
              <a:spcAft>
                <a:spcPts val="0"/>
              </a:spcAft>
              <a:buClr>
                <a:schemeClr val="dk1"/>
              </a:buClr>
              <a:buSzPts val="2000"/>
              <a:buNone/>
              <a:defRPr b="1" sz="2000">
                <a:solidFill>
                  <a:schemeClr val="dk1"/>
                </a:solidFill>
              </a:defRPr>
            </a:lvl9pPr>
          </a:lstStyle>
          <a:p/>
        </p:txBody>
      </p:sp>
      <p:sp>
        <p:nvSpPr>
          <p:cNvPr id="896" name="Google Shape;896;p23"/>
          <p:cNvSpPr txBox="1"/>
          <p:nvPr>
            <p:ph idx="2" type="body"/>
          </p:nvPr>
        </p:nvSpPr>
        <p:spPr>
          <a:xfrm>
            <a:off x="1377575" y="2079550"/>
            <a:ext cx="3067500" cy="219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Encode Sans Semi Condensed"/>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grpSp>
        <p:nvGrpSpPr>
          <p:cNvPr id="897" name="Google Shape;897;p23"/>
          <p:cNvGrpSpPr/>
          <p:nvPr/>
        </p:nvGrpSpPr>
        <p:grpSpPr>
          <a:xfrm>
            <a:off x="604488" y="924325"/>
            <a:ext cx="461337" cy="3294850"/>
            <a:chOff x="604488" y="924325"/>
            <a:chExt cx="461337" cy="3294850"/>
          </a:xfrm>
        </p:grpSpPr>
        <p:sp>
          <p:nvSpPr>
            <p:cNvPr id="898" name="Google Shape;898;p23"/>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9" name="Google Shape;899;p23"/>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00" name="Google Shape;900;p23"/>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1" name="Google Shape;901;p23"/>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02" name="Google Shape;902;p23"/>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3" name="Google Shape;903;p23"/>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04" name="Google Shape;904;p23"/>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5" name="Google Shape;905;p23"/>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06" name="Google Shape;906;p23"/>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7" name="Google Shape;907;p23"/>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08" name="Google Shape;908;p23"/>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9" name="Google Shape;909;p23"/>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10" name="Google Shape;910;p23"/>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1" name="Google Shape;911;p23"/>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12" name="Google Shape;912;p23"/>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3" name="Google Shape;913;p23"/>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_1_1_1_2_1">
    <p:spTree>
      <p:nvGrpSpPr>
        <p:cNvPr id="914" name="Shape 914"/>
        <p:cNvGrpSpPr/>
        <p:nvPr/>
      </p:nvGrpSpPr>
      <p:grpSpPr>
        <a:xfrm>
          <a:off x="0" y="0"/>
          <a:ext cx="0" cy="0"/>
          <a:chOff x="0" y="0"/>
          <a:chExt cx="0" cy="0"/>
        </a:xfrm>
      </p:grpSpPr>
      <p:sp>
        <p:nvSpPr>
          <p:cNvPr id="915" name="Google Shape;915;p24"/>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4"/>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24"/>
          <p:cNvGrpSpPr/>
          <p:nvPr/>
        </p:nvGrpSpPr>
        <p:grpSpPr>
          <a:xfrm>
            <a:off x="1482000" y="1328125"/>
            <a:ext cx="6180000" cy="3019000"/>
            <a:chOff x="1218700" y="1328125"/>
            <a:chExt cx="6180000" cy="3019000"/>
          </a:xfrm>
        </p:grpSpPr>
        <p:cxnSp>
          <p:nvCxnSpPr>
            <p:cNvPr id="918" name="Google Shape;918;p24"/>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19" name="Google Shape;919;p24"/>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0" name="Google Shape;920;p24"/>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1" name="Google Shape;921;p24"/>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2" name="Google Shape;922;p24"/>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3" name="Google Shape;923;p24"/>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4" name="Google Shape;924;p24"/>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5" name="Google Shape;925;p24"/>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6" name="Google Shape;926;p24"/>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7" name="Google Shape;927;p24"/>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8" name="Google Shape;928;p24"/>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9" name="Google Shape;929;p24"/>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0" name="Google Shape;930;p24"/>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1" name="Google Shape;931;p24"/>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2" name="Google Shape;932;p24"/>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3" name="Google Shape;933;p24"/>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4" name="Google Shape;934;p24"/>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5" name="Google Shape;935;p24"/>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6" name="Google Shape;936;p24"/>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7" name="Google Shape;937;p24"/>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938" name="Google Shape;938;p24"/>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939" name="Google Shape;939;p24"/>
          <p:cNvSpPr txBox="1"/>
          <p:nvPr>
            <p:ph idx="1" type="body"/>
          </p:nvPr>
        </p:nvSpPr>
        <p:spPr>
          <a:xfrm>
            <a:off x="1377575" y="2079550"/>
            <a:ext cx="3067500" cy="219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Encode Sans Semi Condensed"/>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sp>
        <p:nvSpPr>
          <p:cNvPr id="940" name="Google Shape;940;p24"/>
          <p:cNvSpPr txBox="1"/>
          <p:nvPr>
            <p:ph idx="2" type="subTitle"/>
          </p:nvPr>
        </p:nvSpPr>
        <p:spPr>
          <a:xfrm>
            <a:off x="2471250" y="1498388"/>
            <a:ext cx="4201500" cy="4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None/>
              <a:defRPr sz="1600"/>
            </a:lvl1pPr>
            <a:lvl2pPr lvl="1" rtl="0" algn="ctr">
              <a:lnSpc>
                <a:spcPct val="100000"/>
              </a:lnSpc>
              <a:spcBef>
                <a:spcPts val="0"/>
              </a:spcBef>
              <a:spcAft>
                <a:spcPts val="0"/>
              </a:spcAft>
              <a:buClr>
                <a:schemeClr val="dk1"/>
              </a:buClr>
              <a:buSzPts val="2000"/>
              <a:buNone/>
              <a:defRPr b="1" sz="2000">
                <a:solidFill>
                  <a:schemeClr val="dk1"/>
                </a:solidFill>
              </a:defRPr>
            </a:lvl2pPr>
            <a:lvl3pPr lvl="2" rtl="0" algn="ctr">
              <a:lnSpc>
                <a:spcPct val="100000"/>
              </a:lnSpc>
              <a:spcBef>
                <a:spcPts val="0"/>
              </a:spcBef>
              <a:spcAft>
                <a:spcPts val="0"/>
              </a:spcAft>
              <a:buClr>
                <a:schemeClr val="dk1"/>
              </a:buClr>
              <a:buSzPts val="2000"/>
              <a:buNone/>
              <a:defRPr b="1" sz="2000">
                <a:solidFill>
                  <a:schemeClr val="dk1"/>
                </a:solidFill>
              </a:defRPr>
            </a:lvl3pPr>
            <a:lvl4pPr lvl="3" rtl="0" algn="ctr">
              <a:lnSpc>
                <a:spcPct val="100000"/>
              </a:lnSpc>
              <a:spcBef>
                <a:spcPts val="0"/>
              </a:spcBef>
              <a:spcAft>
                <a:spcPts val="0"/>
              </a:spcAft>
              <a:buClr>
                <a:schemeClr val="dk1"/>
              </a:buClr>
              <a:buSzPts val="2000"/>
              <a:buNone/>
              <a:defRPr b="1" sz="2000">
                <a:solidFill>
                  <a:schemeClr val="dk1"/>
                </a:solidFill>
              </a:defRPr>
            </a:lvl4pPr>
            <a:lvl5pPr lvl="4" rtl="0" algn="ctr">
              <a:lnSpc>
                <a:spcPct val="100000"/>
              </a:lnSpc>
              <a:spcBef>
                <a:spcPts val="0"/>
              </a:spcBef>
              <a:spcAft>
                <a:spcPts val="0"/>
              </a:spcAft>
              <a:buClr>
                <a:schemeClr val="dk1"/>
              </a:buClr>
              <a:buSzPts val="2000"/>
              <a:buNone/>
              <a:defRPr b="1" sz="2000">
                <a:solidFill>
                  <a:schemeClr val="dk1"/>
                </a:solidFill>
              </a:defRPr>
            </a:lvl5pPr>
            <a:lvl6pPr lvl="5" rtl="0" algn="ctr">
              <a:lnSpc>
                <a:spcPct val="100000"/>
              </a:lnSpc>
              <a:spcBef>
                <a:spcPts val="0"/>
              </a:spcBef>
              <a:spcAft>
                <a:spcPts val="0"/>
              </a:spcAft>
              <a:buClr>
                <a:schemeClr val="dk1"/>
              </a:buClr>
              <a:buSzPts val="2000"/>
              <a:buNone/>
              <a:defRPr b="1" sz="2000">
                <a:solidFill>
                  <a:schemeClr val="dk1"/>
                </a:solidFill>
              </a:defRPr>
            </a:lvl6pPr>
            <a:lvl7pPr lvl="6" rtl="0" algn="ctr">
              <a:lnSpc>
                <a:spcPct val="100000"/>
              </a:lnSpc>
              <a:spcBef>
                <a:spcPts val="0"/>
              </a:spcBef>
              <a:spcAft>
                <a:spcPts val="0"/>
              </a:spcAft>
              <a:buClr>
                <a:schemeClr val="dk1"/>
              </a:buClr>
              <a:buSzPts val="2000"/>
              <a:buNone/>
              <a:defRPr b="1" sz="2000">
                <a:solidFill>
                  <a:schemeClr val="dk1"/>
                </a:solidFill>
              </a:defRPr>
            </a:lvl7pPr>
            <a:lvl8pPr lvl="7" rtl="0" algn="ctr">
              <a:lnSpc>
                <a:spcPct val="100000"/>
              </a:lnSpc>
              <a:spcBef>
                <a:spcPts val="0"/>
              </a:spcBef>
              <a:spcAft>
                <a:spcPts val="0"/>
              </a:spcAft>
              <a:buClr>
                <a:schemeClr val="dk1"/>
              </a:buClr>
              <a:buSzPts val="2000"/>
              <a:buNone/>
              <a:defRPr b="1" sz="2000">
                <a:solidFill>
                  <a:schemeClr val="dk1"/>
                </a:solidFill>
              </a:defRPr>
            </a:lvl8pPr>
            <a:lvl9pPr lvl="8" rtl="0" algn="ctr">
              <a:lnSpc>
                <a:spcPct val="100000"/>
              </a:lnSpc>
              <a:spcBef>
                <a:spcPts val="0"/>
              </a:spcBef>
              <a:spcAft>
                <a:spcPts val="0"/>
              </a:spcAft>
              <a:buClr>
                <a:schemeClr val="dk1"/>
              </a:buClr>
              <a:buSzPts val="2000"/>
              <a:buNone/>
              <a:defRPr b="1" sz="2000">
                <a:solidFill>
                  <a:schemeClr val="dk1"/>
                </a:solidFill>
              </a:defRPr>
            </a:lvl9pPr>
          </a:lstStyle>
          <a:p/>
        </p:txBody>
      </p:sp>
      <p:sp>
        <p:nvSpPr>
          <p:cNvPr id="941" name="Google Shape;941;p24"/>
          <p:cNvSpPr txBox="1"/>
          <p:nvPr>
            <p:ph idx="3" type="body"/>
          </p:nvPr>
        </p:nvSpPr>
        <p:spPr>
          <a:xfrm>
            <a:off x="4698750" y="2079550"/>
            <a:ext cx="3067500" cy="219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Font typeface="Encode Sans Semi Condensed"/>
              <a:buChar char="●"/>
              <a:defRPr/>
            </a:lvl1pPr>
            <a:lvl2pPr indent="-317500" lvl="1" marL="914400" rtl="0">
              <a:lnSpc>
                <a:spcPct val="100000"/>
              </a:lnSpc>
              <a:spcBef>
                <a:spcPts val="0"/>
              </a:spcBef>
              <a:spcAft>
                <a:spcPts val="0"/>
              </a:spcAft>
              <a:buClr>
                <a:schemeClr val="lt2"/>
              </a:buClr>
              <a:buSzPts val="1400"/>
              <a:buFont typeface="Montserrat"/>
              <a:buChar char="○"/>
              <a:defRPr/>
            </a:lvl2pPr>
            <a:lvl3pPr indent="-317500" lvl="2" marL="1371600" rtl="0">
              <a:spcBef>
                <a:spcPts val="0"/>
              </a:spcBef>
              <a:spcAft>
                <a:spcPts val="0"/>
              </a:spcAft>
              <a:buClr>
                <a:schemeClr val="lt2"/>
              </a:buClr>
              <a:buSzPts val="1400"/>
              <a:buFont typeface="Montserrat"/>
              <a:buChar char="■"/>
              <a:defRPr/>
            </a:lvl3pPr>
            <a:lvl4pPr indent="-317500" lvl="3" marL="1828800" rtl="0">
              <a:spcBef>
                <a:spcPts val="0"/>
              </a:spcBef>
              <a:spcAft>
                <a:spcPts val="0"/>
              </a:spcAft>
              <a:buClr>
                <a:schemeClr val="lt2"/>
              </a:buClr>
              <a:buSzPts val="1400"/>
              <a:buFont typeface="Montserrat"/>
              <a:buChar char="●"/>
              <a:defRPr/>
            </a:lvl4pPr>
            <a:lvl5pPr indent="-317500" lvl="4" marL="2286000" rtl="0">
              <a:spcBef>
                <a:spcPts val="0"/>
              </a:spcBef>
              <a:spcAft>
                <a:spcPts val="0"/>
              </a:spcAft>
              <a:buClr>
                <a:schemeClr val="lt2"/>
              </a:buClr>
              <a:buSzPts val="1400"/>
              <a:buFont typeface="Montserrat"/>
              <a:buChar char="○"/>
              <a:defRPr/>
            </a:lvl5pPr>
            <a:lvl6pPr indent="-317500" lvl="5" marL="2743200" rtl="0">
              <a:spcBef>
                <a:spcPts val="0"/>
              </a:spcBef>
              <a:spcAft>
                <a:spcPts val="0"/>
              </a:spcAft>
              <a:buClr>
                <a:schemeClr val="lt2"/>
              </a:buClr>
              <a:buSzPts val="1400"/>
              <a:buFont typeface="Montserrat"/>
              <a:buChar char="■"/>
              <a:defRPr/>
            </a:lvl6pPr>
            <a:lvl7pPr indent="-317500" lvl="6" marL="3200400" rtl="0">
              <a:spcBef>
                <a:spcPts val="0"/>
              </a:spcBef>
              <a:spcAft>
                <a:spcPts val="0"/>
              </a:spcAft>
              <a:buClr>
                <a:schemeClr val="lt2"/>
              </a:buClr>
              <a:buSzPts val="1400"/>
              <a:buFont typeface="Montserrat"/>
              <a:buChar char="●"/>
              <a:defRPr/>
            </a:lvl7pPr>
            <a:lvl8pPr indent="-317500" lvl="7" marL="3657600" rtl="0">
              <a:spcBef>
                <a:spcPts val="0"/>
              </a:spcBef>
              <a:spcAft>
                <a:spcPts val="0"/>
              </a:spcAft>
              <a:buClr>
                <a:schemeClr val="lt2"/>
              </a:buClr>
              <a:buSzPts val="1400"/>
              <a:buFont typeface="Montserrat"/>
              <a:buChar char="○"/>
              <a:defRPr/>
            </a:lvl8pPr>
            <a:lvl9pPr indent="-317500" lvl="8" marL="4114800" rtl="0">
              <a:spcBef>
                <a:spcPts val="0"/>
              </a:spcBef>
              <a:spcAft>
                <a:spcPts val="0"/>
              </a:spcAft>
              <a:buClr>
                <a:schemeClr val="lt2"/>
              </a:buClr>
              <a:buSzPts val="1400"/>
              <a:buFont typeface="Montserrat"/>
              <a:buChar char="■"/>
              <a:defRPr/>
            </a:lvl9pPr>
          </a:lstStyle>
          <a:p/>
        </p:txBody>
      </p:sp>
      <p:grpSp>
        <p:nvGrpSpPr>
          <p:cNvPr id="942" name="Google Shape;942;p24"/>
          <p:cNvGrpSpPr/>
          <p:nvPr/>
        </p:nvGrpSpPr>
        <p:grpSpPr>
          <a:xfrm>
            <a:off x="8088850" y="924325"/>
            <a:ext cx="461337" cy="3294850"/>
            <a:chOff x="8088850" y="924325"/>
            <a:chExt cx="461337" cy="3294850"/>
          </a:xfrm>
        </p:grpSpPr>
        <p:sp>
          <p:nvSpPr>
            <p:cNvPr id="943" name="Google Shape;943;p24"/>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4" name="Google Shape;944;p24"/>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45" name="Google Shape;945;p24"/>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6" name="Google Shape;946;p24"/>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47" name="Google Shape;947;p24"/>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8" name="Google Shape;948;p24"/>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49" name="Google Shape;949;p24"/>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0" name="Google Shape;950;p24"/>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51" name="Google Shape;951;p24"/>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2" name="Google Shape;952;p24"/>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53" name="Google Shape;953;p24"/>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4" name="Google Shape;954;p24"/>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55" name="Google Shape;955;p24"/>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6" name="Google Shape;956;p24"/>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57" name="Google Shape;957;p24"/>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8" name="Google Shape;958;p24"/>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1_1_1_1_1_1">
    <p:spTree>
      <p:nvGrpSpPr>
        <p:cNvPr id="959" name="Shape 959"/>
        <p:cNvGrpSpPr/>
        <p:nvPr/>
      </p:nvGrpSpPr>
      <p:grpSpPr>
        <a:xfrm>
          <a:off x="0" y="0"/>
          <a:ext cx="0" cy="0"/>
          <a:chOff x="0" y="0"/>
          <a:chExt cx="0" cy="0"/>
        </a:xfrm>
      </p:grpSpPr>
      <p:sp>
        <p:nvSpPr>
          <p:cNvPr id="960" name="Google Shape;960;p25"/>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5"/>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2" name="Google Shape;962;p25"/>
          <p:cNvGrpSpPr/>
          <p:nvPr/>
        </p:nvGrpSpPr>
        <p:grpSpPr>
          <a:xfrm>
            <a:off x="1482000" y="1328125"/>
            <a:ext cx="6180000" cy="3019000"/>
            <a:chOff x="1218700" y="1328125"/>
            <a:chExt cx="6180000" cy="3019000"/>
          </a:xfrm>
        </p:grpSpPr>
        <p:cxnSp>
          <p:nvCxnSpPr>
            <p:cNvPr id="963" name="Google Shape;963;p25"/>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4" name="Google Shape;964;p25"/>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5" name="Google Shape;965;p25"/>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6" name="Google Shape;966;p25"/>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7" name="Google Shape;967;p25"/>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8" name="Google Shape;968;p25"/>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9" name="Google Shape;969;p25"/>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0" name="Google Shape;970;p25"/>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1" name="Google Shape;971;p25"/>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2" name="Google Shape;972;p25"/>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3" name="Google Shape;973;p25"/>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4" name="Google Shape;974;p25"/>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5" name="Google Shape;975;p25"/>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6" name="Google Shape;976;p25"/>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7" name="Google Shape;977;p25"/>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8" name="Google Shape;978;p25"/>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9" name="Google Shape;979;p25"/>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80" name="Google Shape;980;p25"/>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81" name="Google Shape;981;p25"/>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82" name="Google Shape;982;p25"/>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983" name="Google Shape;983;p25"/>
          <p:cNvSpPr txBox="1"/>
          <p:nvPr>
            <p:ph type="title"/>
          </p:nvPr>
        </p:nvSpPr>
        <p:spPr>
          <a:xfrm>
            <a:off x="2200375" y="1649700"/>
            <a:ext cx="3551700" cy="735900"/>
          </a:xfrm>
          <a:prstGeom prst="rect">
            <a:avLst/>
          </a:prstGeom>
          <a:solidFill>
            <a:schemeClr val="accent5"/>
          </a:solidFill>
        </p:spPr>
        <p:txBody>
          <a:bodyPr anchorCtr="0" anchor="ctr" bIns="91425" lIns="91425" spcFirstLastPara="1" rIns="91425" wrap="square" tIns="91425">
            <a:noAutofit/>
          </a:bodyPr>
          <a:lstStyle>
            <a:lvl1pPr lvl="0" rtl="0">
              <a:spcBef>
                <a:spcPts val="0"/>
              </a:spcBef>
              <a:spcAft>
                <a:spcPts val="0"/>
              </a:spcAft>
              <a:buSzPts val="4200"/>
              <a:buNone/>
              <a:defRPr b="0" sz="40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84" name="Google Shape;984;p25"/>
          <p:cNvSpPr txBox="1"/>
          <p:nvPr>
            <p:ph idx="1" type="subTitle"/>
          </p:nvPr>
        </p:nvSpPr>
        <p:spPr>
          <a:xfrm>
            <a:off x="2196250" y="2573075"/>
            <a:ext cx="3908700" cy="920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985" name="Google Shape;985;p25"/>
          <p:cNvGrpSpPr/>
          <p:nvPr/>
        </p:nvGrpSpPr>
        <p:grpSpPr>
          <a:xfrm>
            <a:off x="604488" y="924325"/>
            <a:ext cx="461337" cy="3294850"/>
            <a:chOff x="604488" y="924325"/>
            <a:chExt cx="461337" cy="3294850"/>
          </a:xfrm>
        </p:grpSpPr>
        <p:sp>
          <p:nvSpPr>
            <p:cNvPr id="986" name="Google Shape;986;p25"/>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7" name="Google Shape;987;p25"/>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88" name="Google Shape;988;p25"/>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9" name="Google Shape;989;p25"/>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90" name="Google Shape;990;p25"/>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1" name="Google Shape;991;p25"/>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92" name="Google Shape;992;p25"/>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3" name="Google Shape;993;p25"/>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94" name="Google Shape;994;p25"/>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25"/>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96" name="Google Shape;996;p25"/>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7" name="Google Shape;997;p25"/>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998" name="Google Shape;998;p25"/>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9" name="Google Shape;999;p25"/>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00" name="Google Shape;1000;p25"/>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1" name="Google Shape;1001;p25"/>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002" name="Shape 1002"/>
        <p:cNvGrpSpPr/>
        <p:nvPr/>
      </p:nvGrpSpPr>
      <p:grpSpPr>
        <a:xfrm>
          <a:off x="0" y="0"/>
          <a:ext cx="0" cy="0"/>
          <a:chOff x="0" y="0"/>
          <a:chExt cx="0" cy="0"/>
        </a:xfrm>
      </p:grpSpPr>
      <p:sp>
        <p:nvSpPr>
          <p:cNvPr id="1003" name="Google Shape;1003;p26"/>
          <p:cNvSpPr/>
          <p:nvPr/>
        </p:nvSpPr>
        <p:spPr>
          <a:xfrm rot="10800000">
            <a:off x="325263" y="3564263"/>
            <a:ext cx="791400" cy="395700"/>
          </a:xfrm>
          <a:prstGeom prst="homePlate">
            <a:avLst>
              <a:gd fmla="val 5180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738288"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txBox="1"/>
          <p:nvPr>
            <p:ph idx="1" type="subTitle"/>
          </p:nvPr>
        </p:nvSpPr>
        <p:spPr>
          <a:xfrm>
            <a:off x="2414550" y="1902450"/>
            <a:ext cx="4314900" cy="1125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400"/>
              <a:buNone/>
              <a:defRPr sz="1600">
                <a:solidFill>
                  <a:schemeClr val="accent2"/>
                </a:solidFill>
              </a:defRPr>
            </a:lvl1pPr>
            <a:lvl2pPr lvl="1" rtl="0" algn="ctr">
              <a:lnSpc>
                <a:spcPct val="100000"/>
              </a:lnSpc>
              <a:spcBef>
                <a:spcPts val="0"/>
              </a:spcBef>
              <a:spcAft>
                <a:spcPts val="0"/>
              </a:spcAft>
              <a:buClr>
                <a:schemeClr val="accent2"/>
              </a:buClr>
              <a:buSzPts val="1400"/>
              <a:buNone/>
              <a:defRPr>
                <a:solidFill>
                  <a:schemeClr val="accent2"/>
                </a:solidFill>
              </a:defRPr>
            </a:lvl2pPr>
            <a:lvl3pPr lvl="2" rtl="0" algn="ctr">
              <a:lnSpc>
                <a:spcPct val="100000"/>
              </a:lnSpc>
              <a:spcBef>
                <a:spcPts val="0"/>
              </a:spcBef>
              <a:spcAft>
                <a:spcPts val="0"/>
              </a:spcAft>
              <a:buClr>
                <a:schemeClr val="accent2"/>
              </a:buClr>
              <a:buSzPts val="1400"/>
              <a:buNone/>
              <a:defRPr>
                <a:solidFill>
                  <a:schemeClr val="accent2"/>
                </a:solidFill>
              </a:defRPr>
            </a:lvl3pPr>
            <a:lvl4pPr lvl="3" rtl="0" algn="ctr">
              <a:lnSpc>
                <a:spcPct val="100000"/>
              </a:lnSpc>
              <a:spcBef>
                <a:spcPts val="0"/>
              </a:spcBef>
              <a:spcAft>
                <a:spcPts val="0"/>
              </a:spcAft>
              <a:buClr>
                <a:schemeClr val="accent2"/>
              </a:buClr>
              <a:buSzPts val="1400"/>
              <a:buNone/>
              <a:defRPr>
                <a:solidFill>
                  <a:schemeClr val="accent2"/>
                </a:solidFill>
              </a:defRPr>
            </a:lvl4pPr>
            <a:lvl5pPr lvl="4" rtl="0" algn="ctr">
              <a:lnSpc>
                <a:spcPct val="100000"/>
              </a:lnSpc>
              <a:spcBef>
                <a:spcPts val="0"/>
              </a:spcBef>
              <a:spcAft>
                <a:spcPts val="0"/>
              </a:spcAft>
              <a:buClr>
                <a:schemeClr val="accent2"/>
              </a:buClr>
              <a:buSzPts val="1400"/>
              <a:buNone/>
              <a:defRPr>
                <a:solidFill>
                  <a:schemeClr val="accent2"/>
                </a:solidFill>
              </a:defRPr>
            </a:lvl5pPr>
            <a:lvl6pPr lvl="5" rtl="0" algn="ctr">
              <a:lnSpc>
                <a:spcPct val="100000"/>
              </a:lnSpc>
              <a:spcBef>
                <a:spcPts val="0"/>
              </a:spcBef>
              <a:spcAft>
                <a:spcPts val="0"/>
              </a:spcAft>
              <a:buClr>
                <a:schemeClr val="accent2"/>
              </a:buClr>
              <a:buSzPts val="1400"/>
              <a:buNone/>
              <a:defRPr>
                <a:solidFill>
                  <a:schemeClr val="accent2"/>
                </a:solidFill>
              </a:defRPr>
            </a:lvl6pPr>
            <a:lvl7pPr lvl="6" rtl="0" algn="ctr">
              <a:lnSpc>
                <a:spcPct val="100000"/>
              </a:lnSpc>
              <a:spcBef>
                <a:spcPts val="0"/>
              </a:spcBef>
              <a:spcAft>
                <a:spcPts val="0"/>
              </a:spcAft>
              <a:buClr>
                <a:schemeClr val="accent2"/>
              </a:buClr>
              <a:buSzPts val="1400"/>
              <a:buNone/>
              <a:defRPr>
                <a:solidFill>
                  <a:schemeClr val="accent2"/>
                </a:solidFill>
              </a:defRPr>
            </a:lvl7pPr>
            <a:lvl8pPr lvl="7" rtl="0" algn="ctr">
              <a:lnSpc>
                <a:spcPct val="100000"/>
              </a:lnSpc>
              <a:spcBef>
                <a:spcPts val="0"/>
              </a:spcBef>
              <a:spcAft>
                <a:spcPts val="0"/>
              </a:spcAft>
              <a:buClr>
                <a:schemeClr val="accent2"/>
              </a:buClr>
              <a:buSzPts val="1400"/>
              <a:buNone/>
              <a:defRPr>
                <a:solidFill>
                  <a:schemeClr val="accent2"/>
                </a:solidFill>
              </a:defRPr>
            </a:lvl8pPr>
            <a:lvl9pPr lvl="8" rtl="0" algn="ctr">
              <a:lnSpc>
                <a:spcPct val="100000"/>
              </a:lnSpc>
              <a:spcBef>
                <a:spcPts val="0"/>
              </a:spcBef>
              <a:spcAft>
                <a:spcPts val="0"/>
              </a:spcAft>
              <a:buClr>
                <a:schemeClr val="accent2"/>
              </a:buClr>
              <a:buSzPts val="1400"/>
              <a:buNone/>
              <a:defRPr>
                <a:solidFill>
                  <a:schemeClr val="accent2"/>
                </a:solidFill>
              </a:defRPr>
            </a:lvl9pPr>
          </a:lstStyle>
          <a:p/>
        </p:txBody>
      </p:sp>
      <p:sp>
        <p:nvSpPr>
          <p:cNvPr id="1006" name="Google Shape;1006;p26"/>
          <p:cNvSpPr txBox="1"/>
          <p:nvPr/>
        </p:nvSpPr>
        <p:spPr>
          <a:xfrm>
            <a:off x="2414550" y="3777513"/>
            <a:ext cx="43149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Barlow Semi Condensed"/>
                <a:ea typeface="Barlow Semi Condensed"/>
                <a:cs typeface="Barlow Semi Condensed"/>
                <a:sym typeface="Barlow Semi Condensed"/>
              </a:rPr>
              <a:t>CREDITS: This presentation template was created by </a:t>
            </a:r>
            <a:r>
              <a:rPr lang="en" sz="1200">
                <a:solidFill>
                  <a:schemeClr val="accent2"/>
                </a:solidFill>
                <a:uFill>
                  <a:noFill/>
                </a:uFill>
                <a:latin typeface="Barlow Semi Condensed SemiBold"/>
                <a:ea typeface="Barlow Semi Condensed SemiBold"/>
                <a:cs typeface="Barlow Semi Condensed SemiBold"/>
                <a:sym typeface="Barlow Semi Condensed SemiBold"/>
                <a:hlinkClick r:id="rId2">
                  <a:extLst>
                    <a:ext uri="{A12FA001-AC4F-418D-AE19-62706E023703}">
                      <ahyp:hlinkClr val="tx"/>
                    </a:ext>
                  </a:extLst>
                </a:hlinkClick>
              </a:rPr>
              <a:t>Slidesgo</a:t>
            </a:r>
            <a:r>
              <a:rPr lang="en" sz="1200">
                <a:solidFill>
                  <a:schemeClr val="accent2"/>
                </a:solidFill>
                <a:latin typeface="Barlow Semi Condensed"/>
                <a:ea typeface="Barlow Semi Condensed"/>
                <a:cs typeface="Barlow Semi Condensed"/>
                <a:sym typeface="Barlow Semi Condensed"/>
              </a:rPr>
              <a:t>, including icons by</a:t>
            </a:r>
            <a:r>
              <a:rPr lang="en" sz="1200">
                <a:solidFill>
                  <a:schemeClr val="accent2"/>
                </a:solidFill>
                <a:latin typeface="Barlow Semi Condensed SemiBold"/>
                <a:ea typeface="Barlow Semi Condensed SemiBold"/>
                <a:cs typeface="Barlow Semi Condensed SemiBold"/>
                <a:sym typeface="Barlow Semi Condensed SemiBold"/>
              </a:rPr>
              <a:t> </a:t>
            </a:r>
            <a:r>
              <a:rPr lang="en" sz="1200">
                <a:solidFill>
                  <a:schemeClr val="accent2"/>
                </a:solidFill>
                <a:uFill>
                  <a:noFill/>
                </a:uFill>
                <a:latin typeface="Barlow Semi Condensed SemiBold"/>
                <a:ea typeface="Barlow Semi Condensed SemiBold"/>
                <a:cs typeface="Barlow Semi Condensed SemiBold"/>
                <a:sym typeface="Barlow Semi Condensed SemiBold"/>
                <a:hlinkClick r:id="rId3">
                  <a:extLst>
                    <a:ext uri="{A12FA001-AC4F-418D-AE19-62706E023703}">
                      <ahyp:hlinkClr val="tx"/>
                    </a:ext>
                  </a:extLst>
                </a:hlinkClick>
              </a:rPr>
              <a:t>Flaticon</a:t>
            </a:r>
            <a:r>
              <a:rPr lang="en" sz="1200">
                <a:solidFill>
                  <a:schemeClr val="accent2"/>
                </a:solidFill>
                <a:latin typeface="Barlow Semi Condensed"/>
                <a:ea typeface="Barlow Semi Condensed"/>
                <a:cs typeface="Barlow Semi Condensed"/>
                <a:sym typeface="Barlow Semi Condensed"/>
              </a:rPr>
              <a:t>, and infographics &amp; images by </a:t>
            </a:r>
            <a:r>
              <a:rPr lang="en" sz="1200">
                <a:solidFill>
                  <a:schemeClr val="accent2"/>
                </a:solidFill>
                <a:uFill>
                  <a:noFill/>
                </a:uFill>
                <a:latin typeface="Barlow Semi Condensed SemiBold"/>
                <a:ea typeface="Barlow Semi Condensed SemiBold"/>
                <a:cs typeface="Barlow Semi Condensed SemiBold"/>
                <a:sym typeface="Barlow Semi Condensed SemiBold"/>
                <a:hlinkClick r:id="rId4">
                  <a:extLst>
                    <a:ext uri="{A12FA001-AC4F-418D-AE19-62706E023703}">
                      <ahyp:hlinkClr val="tx"/>
                    </a:ext>
                  </a:extLst>
                </a:hlinkClick>
              </a:rPr>
              <a:t>Freepik</a:t>
            </a:r>
            <a:r>
              <a:rPr lang="en" sz="1200">
                <a:solidFill>
                  <a:schemeClr val="accent2"/>
                </a:solidFill>
                <a:latin typeface="Barlow Semi Condensed SemiBold"/>
                <a:ea typeface="Barlow Semi Condensed SemiBold"/>
                <a:cs typeface="Barlow Semi Condensed SemiBold"/>
                <a:sym typeface="Barlow Semi Condensed SemiBold"/>
              </a:rPr>
              <a:t> </a:t>
            </a:r>
            <a:endParaRPr sz="1200">
              <a:solidFill>
                <a:schemeClr val="accent2"/>
              </a:solidFill>
              <a:latin typeface="Barlow Semi Condensed"/>
              <a:ea typeface="Barlow Semi Condensed"/>
              <a:cs typeface="Barlow Semi Condensed"/>
              <a:sym typeface="Barlow Semi Condensed"/>
            </a:endParaRPr>
          </a:p>
        </p:txBody>
      </p:sp>
      <p:sp>
        <p:nvSpPr>
          <p:cNvPr id="1007" name="Google Shape;1007;p26"/>
          <p:cNvSpPr/>
          <p:nvPr/>
        </p:nvSpPr>
        <p:spPr>
          <a:xfrm>
            <a:off x="6668575" y="800100"/>
            <a:ext cx="1736700" cy="87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737449" y="800100"/>
            <a:ext cx="1736700" cy="87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9" name="Google Shape;1009;p26"/>
          <p:cNvGrpSpPr/>
          <p:nvPr/>
        </p:nvGrpSpPr>
        <p:grpSpPr>
          <a:xfrm>
            <a:off x="8088850" y="924325"/>
            <a:ext cx="461337" cy="3294850"/>
            <a:chOff x="8088850" y="924325"/>
            <a:chExt cx="461337" cy="3294850"/>
          </a:xfrm>
        </p:grpSpPr>
        <p:sp>
          <p:nvSpPr>
            <p:cNvPr id="1010" name="Google Shape;1010;p26"/>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1" name="Google Shape;1011;p26"/>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12" name="Google Shape;1012;p26"/>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3" name="Google Shape;1013;p26"/>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14" name="Google Shape;1014;p26"/>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5" name="Google Shape;1015;p26"/>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16" name="Google Shape;1016;p26"/>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7" name="Google Shape;1017;p26"/>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18" name="Google Shape;1018;p26"/>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9" name="Google Shape;1019;p26"/>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20" name="Google Shape;1020;p26"/>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1" name="Google Shape;1021;p26"/>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22" name="Google Shape;1022;p26"/>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3" name="Google Shape;1023;p26"/>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24" name="Google Shape;1024;p26"/>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5" name="Google Shape;1025;p26"/>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
        <p:nvSpPr>
          <p:cNvPr id="1026" name="Google Shape;1026;p26"/>
          <p:cNvSpPr txBox="1"/>
          <p:nvPr>
            <p:ph type="title"/>
          </p:nvPr>
        </p:nvSpPr>
        <p:spPr>
          <a:xfrm>
            <a:off x="2099975" y="800100"/>
            <a:ext cx="4944000" cy="8730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SzPts val="2800"/>
              <a:buNone/>
              <a:defRPr b="0"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027" name="Shape 1027"/>
        <p:cNvGrpSpPr/>
        <p:nvPr/>
      </p:nvGrpSpPr>
      <p:grpSpPr>
        <a:xfrm>
          <a:off x="0" y="0"/>
          <a:ext cx="0" cy="0"/>
          <a:chOff x="0" y="0"/>
          <a:chExt cx="0" cy="0"/>
        </a:xfrm>
      </p:grpSpPr>
      <p:sp>
        <p:nvSpPr>
          <p:cNvPr id="1028" name="Google Shape;1028;p27"/>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7"/>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0" name="Google Shape;1030;p27"/>
          <p:cNvGrpSpPr/>
          <p:nvPr/>
        </p:nvGrpSpPr>
        <p:grpSpPr>
          <a:xfrm>
            <a:off x="1482000" y="1328125"/>
            <a:ext cx="6180000" cy="3019000"/>
            <a:chOff x="1218700" y="1328125"/>
            <a:chExt cx="6180000" cy="3019000"/>
          </a:xfrm>
        </p:grpSpPr>
        <p:cxnSp>
          <p:nvCxnSpPr>
            <p:cNvPr id="1031" name="Google Shape;1031;p27"/>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2" name="Google Shape;1032;p27"/>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3" name="Google Shape;1033;p27"/>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4" name="Google Shape;1034;p27"/>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5" name="Google Shape;1035;p27"/>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6" name="Google Shape;1036;p27"/>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7" name="Google Shape;1037;p27"/>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8" name="Google Shape;1038;p27"/>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39" name="Google Shape;1039;p27"/>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0" name="Google Shape;1040;p27"/>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1" name="Google Shape;1041;p27"/>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2" name="Google Shape;1042;p27"/>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3" name="Google Shape;1043;p27"/>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4" name="Google Shape;1044;p27"/>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5" name="Google Shape;1045;p27"/>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6" name="Google Shape;1046;p27"/>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7" name="Google Shape;1047;p27"/>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8" name="Google Shape;1048;p27"/>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49" name="Google Shape;1049;p27"/>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50" name="Google Shape;1050;p27"/>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grpSp>
        <p:nvGrpSpPr>
          <p:cNvPr id="1051" name="Google Shape;1051;p27"/>
          <p:cNvGrpSpPr/>
          <p:nvPr/>
        </p:nvGrpSpPr>
        <p:grpSpPr>
          <a:xfrm>
            <a:off x="604488" y="924325"/>
            <a:ext cx="461337" cy="3294850"/>
            <a:chOff x="604488" y="924325"/>
            <a:chExt cx="461337" cy="3294850"/>
          </a:xfrm>
        </p:grpSpPr>
        <p:sp>
          <p:nvSpPr>
            <p:cNvPr id="1052" name="Google Shape;1052;p27"/>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27"/>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54" name="Google Shape;1054;p27"/>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5" name="Google Shape;1055;p27"/>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56" name="Google Shape;1056;p27"/>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7" name="Google Shape;1057;p27"/>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58" name="Google Shape;1058;p27"/>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9" name="Google Shape;1059;p27"/>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60" name="Google Shape;1060;p27"/>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1" name="Google Shape;1061;p27"/>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62" name="Google Shape;1062;p27"/>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3" name="Google Shape;1063;p27"/>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64" name="Google Shape;1064;p27"/>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5" name="Google Shape;1065;p27"/>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66" name="Google Shape;1066;p27"/>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7" name="Google Shape;1067;p27"/>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068" name="Shape 1068"/>
        <p:cNvGrpSpPr/>
        <p:nvPr/>
      </p:nvGrpSpPr>
      <p:grpSpPr>
        <a:xfrm>
          <a:off x="0" y="0"/>
          <a:ext cx="0" cy="0"/>
          <a:chOff x="0" y="0"/>
          <a:chExt cx="0" cy="0"/>
        </a:xfrm>
      </p:grpSpPr>
      <p:sp>
        <p:nvSpPr>
          <p:cNvPr id="1069" name="Google Shape;1069;p28"/>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28"/>
          <p:cNvGrpSpPr/>
          <p:nvPr/>
        </p:nvGrpSpPr>
        <p:grpSpPr>
          <a:xfrm>
            <a:off x="1482000" y="1328125"/>
            <a:ext cx="6180000" cy="3019000"/>
            <a:chOff x="1218700" y="1328125"/>
            <a:chExt cx="6180000" cy="3019000"/>
          </a:xfrm>
        </p:grpSpPr>
        <p:cxnSp>
          <p:nvCxnSpPr>
            <p:cNvPr id="1072" name="Google Shape;1072;p28"/>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3" name="Google Shape;1073;p28"/>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4" name="Google Shape;1074;p28"/>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5" name="Google Shape;1075;p28"/>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6" name="Google Shape;1076;p28"/>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7" name="Google Shape;1077;p28"/>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8" name="Google Shape;1078;p28"/>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79" name="Google Shape;1079;p28"/>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0" name="Google Shape;1080;p28"/>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1" name="Google Shape;1081;p28"/>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2" name="Google Shape;1082;p28"/>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3" name="Google Shape;1083;p28"/>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4" name="Google Shape;1084;p28"/>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5" name="Google Shape;1085;p28"/>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6" name="Google Shape;1086;p28"/>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7" name="Google Shape;1087;p28"/>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8" name="Google Shape;1088;p28"/>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89" name="Google Shape;1089;p28"/>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90" name="Google Shape;1090;p28"/>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091" name="Google Shape;1091;p28"/>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grpSp>
        <p:nvGrpSpPr>
          <p:cNvPr id="1092" name="Google Shape;1092;p28"/>
          <p:cNvGrpSpPr/>
          <p:nvPr/>
        </p:nvGrpSpPr>
        <p:grpSpPr>
          <a:xfrm>
            <a:off x="8088850" y="924325"/>
            <a:ext cx="461337" cy="3294850"/>
            <a:chOff x="8088850" y="924325"/>
            <a:chExt cx="461337" cy="3294850"/>
          </a:xfrm>
        </p:grpSpPr>
        <p:sp>
          <p:nvSpPr>
            <p:cNvPr id="1093" name="Google Shape;1093;p28"/>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4" name="Google Shape;1094;p28"/>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95" name="Google Shape;1095;p28"/>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6" name="Google Shape;1096;p28"/>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97" name="Google Shape;1097;p28"/>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8" name="Google Shape;1098;p28"/>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99" name="Google Shape;1099;p28"/>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0" name="Google Shape;1100;p28"/>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01" name="Google Shape;1101;p28"/>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2" name="Google Shape;1102;p28"/>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03" name="Google Shape;1103;p28"/>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4" name="Google Shape;1104;p28"/>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05" name="Google Shape;1105;p28"/>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6" name="Google Shape;1106;p28"/>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07" name="Google Shape;1107;p28"/>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8" name="Google Shape;1108;p28"/>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4"/>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4"/>
          <p:cNvGrpSpPr/>
          <p:nvPr/>
        </p:nvGrpSpPr>
        <p:grpSpPr>
          <a:xfrm>
            <a:off x="1482000" y="1328125"/>
            <a:ext cx="6180000" cy="3019000"/>
            <a:chOff x="1218700" y="1328125"/>
            <a:chExt cx="6180000" cy="3019000"/>
          </a:xfrm>
        </p:grpSpPr>
        <p:cxnSp>
          <p:nvCxnSpPr>
            <p:cNvPr id="79" name="Google Shape;79;p4"/>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0" name="Google Shape;80;p4"/>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1" name="Google Shape;81;p4"/>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2" name="Google Shape;82;p4"/>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3" name="Google Shape;83;p4"/>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4" name="Google Shape;84;p4"/>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5" name="Google Shape;85;p4"/>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6" name="Google Shape;86;p4"/>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7" name="Google Shape;87;p4"/>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8" name="Google Shape;88;p4"/>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89" name="Google Shape;89;p4"/>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0" name="Google Shape;90;p4"/>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1" name="Google Shape;91;p4"/>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2" name="Google Shape;92;p4"/>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3" name="Google Shape;93;p4"/>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4" name="Google Shape;94;p4"/>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5" name="Google Shape;95;p4"/>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6" name="Google Shape;96;p4"/>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7" name="Google Shape;97;p4"/>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98" name="Google Shape;98;p4"/>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99" name="Google Shape;99;p4"/>
          <p:cNvSpPr txBox="1"/>
          <p:nvPr>
            <p:ph idx="1" type="body"/>
          </p:nvPr>
        </p:nvSpPr>
        <p:spPr>
          <a:xfrm>
            <a:off x="1250700" y="1358675"/>
            <a:ext cx="6642600" cy="3014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accent1"/>
              </a:buClr>
              <a:buSzPts val="1400"/>
              <a:buChar char="●"/>
              <a:defRPr sz="11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0" name="Google Shape;100;p4"/>
          <p:cNvSpPr txBox="1"/>
          <p:nvPr>
            <p:ph type="title"/>
          </p:nvPr>
        </p:nvSpPr>
        <p:spPr>
          <a:xfrm>
            <a:off x="1249950" y="861875"/>
            <a:ext cx="66426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101" name="Google Shape;101;p4"/>
          <p:cNvGrpSpPr/>
          <p:nvPr/>
        </p:nvGrpSpPr>
        <p:grpSpPr>
          <a:xfrm>
            <a:off x="604488" y="924325"/>
            <a:ext cx="461337" cy="3294850"/>
            <a:chOff x="604488" y="924325"/>
            <a:chExt cx="461337" cy="3294850"/>
          </a:xfrm>
        </p:grpSpPr>
        <p:sp>
          <p:nvSpPr>
            <p:cNvPr id="102" name="Google Shape;102;p4"/>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4"/>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4" name="Google Shape;104;p4"/>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4"/>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6" name="Google Shape;106;p4"/>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4"/>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08" name="Google Shape;108;p4"/>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9" name="Google Shape;109;p4"/>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0" name="Google Shape;110;p4"/>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4"/>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2" name="Google Shape;112;p4"/>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4"/>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4" name="Google Shape;114;p4"/>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4"/>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16" name="Google Shape;116;p4"/>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4"/>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5"/>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5"/>
          <p:cNvGrpSpPr/>
          <p:nvPr/>
        </p:nvGrpSpPr>
        <p:grpSpPr>
          <a:xfrm>
            <a:off x="1482000" y="1328125"/>
            <a:ext cx="6180000" cy="3019000"/>
            <a:chOff x="1218700" y="1328125"/>
            <a:chExt cx="6180000" cy="3019000"/>
          </a:xfrm>
        </p:grpSpPr>
        <p:cxnSp>
          <p:nvCxnSpPr>
            <p:cNvPr id="122" name="Google Shape;122;p5"/>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3" name="Google Shape;123;p5"/>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4" name="Google Shape;124;p5"/>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5" name="Google Shape;125;p5"/>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6" name="Google Shape;126;p5"/>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7" name="Google Shape;127;p5"/>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8" name="Google Shape;128;p5"/>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29" name="Google Shape;129;p5"/>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0" name="Google Shape;130;p5"/>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1" name="Google Shape;131;p5"/>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2" name="Google Shape;132;p5"/>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3" name="Google Shape;133;p5"/>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4" name="Google Shape;134;p5"/>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5" name="Google Shape;135;p5"/>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6" name="Google Shape;136;p5"/>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7" name="Google Shape;137;p5"/>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8" name="Google Shape;138;p5"/>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39" name="Google Shape;139;p5"/>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40" name="Google Shape;140;p5"/>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41" name="Google Shape;141;p5"/>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142" name="Google Shape;142;p5"/>
          <p:cNvSpPr txBox="1"/>
          <p:nvPr>
            <p:ph type="title"/>
          </p:nvPr>
        </p:nvSpPr>
        <p:spPr>
          <a:xfrm>
            <a:off x="2550450" y="1725879"/>
            <a:ext cx="38265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5"/>
          <p:cNvSpPr txBox="1"/>
          <p:nvPr>
            <p:ph idx="1" type="subTitle"/>
          </p:nvPr>
        </p:nvSpPr>
        <p:spPr>
          <a:xfrm>
            <a:off x="2550450" y="2055600"/>
            <a:ext cx="3826500" cy="56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5"/>
          <p:cNvSpPr txBox="1"/>
          <p:nvPr>
            <p:ph idx="2" type="title"/>
          </p:nvPr>
        </p:nvSpPr>
        <p:spPr>
          <a:xfrm>
            <a:off x="2550450" y="3037750"/>
            <a:ext cx="3826500" cy="2766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0"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5"/>
          <p:cNvSpPr txBox="1"/>
          <p:nvPr>
            <p:ph idx="3" type="subTitle"/>
          </p:nvPr>
        </p:nvSpPr>
        <p:spPr>
          <a:xfrm>
            <a:off x="2550450" y="3371225"/>
            <a:ext cx="3826500" cy="56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5"/>
          <p:cNvSpPr txBox="1"/>
          <p:nvPr>
            <p:ph idx="4" type="title"/>
          </p:nvPr>
        </p:nvSpPr>
        <p:spPr>
          <a:xfrm>
            <a:off x="1392550" y="861875"/>
            <a:ext cx="4587300" cy="423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147" name="Google Shape;147;p5"/>
          <p:cNvGrpSpPr/>
          <p:nvPr/>
        </p:nvGrpSpPr>
        <p:grpSpPr>
          <a:xfrm>
            <a:off x="8088850" y="924325"/>
            <a:ext cx="461337" cy="3294850"/>
            <a:chOff x="8088850" y="924325"/>
            <a:chExt cx="461337" cy="3294850"/>
          </a:xfrm>
        </p:grpSpPr>
        <p:sp>
          <p:nvSpPr>
            <p:cNvPr id="148" name="Google Shape;148;p5"/>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5"/>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50" name="Google Shape;150;p5"/>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5"/>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52" name="Google Shape;152;p5"/>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5"/>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54" name="Google Shape;154;p5"/>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5"/>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56" name="Google Shape;156;p5"/>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5"/>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58" name="Google Shape;158;p5"/>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5"/>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60" name="Google Shape;160;p5"/>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5"/>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62" name="Google Shape;162;p5"/>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5"/>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p6"/>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6"/>
          <p:cNvGrpSpPr/>
          <p:nvPr/>
        </p:nvGrpSpPr>
        <p:grpSpPr>
          <a:xfrm>
            <a:off x="1482000" y="1328125"/>
            <a:ext cx="6180000" cy="3019000"/>
            <a:chOff x="1218700" y="1328125"/>
            <a:chExt cx="6180000" cy="3019000"/>
          </a:xfrm>
        </p:grpSpPr>
        <p:cxnSp>
          <p:nvCxnSpPr>
            <p:cNvPr id="168" name="Google Shape;168;p6"/>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69" name="Google Shape;169;p6"/>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0" name="Google Shape;170;p6"/>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1" name="Google Shape;171;p6"/>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2" name="Google Shape;172;p6"/>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3" name="Google Shape;173;p6"/>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4" name="Google Shape;174;p6"/>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5" name="Google Shape;175;p6"/>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6" name="Google Shape;176;p6"/>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7" name="Google Shape;177;p6"/>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8" name="Google Shape;178;p6"/>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79" name="Google Shape;179;p6"/>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0" name="Google Shape;180;p6"/>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1" name="Google Shape;181;p6"/>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2" name="Google Shape;182;p6"/>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3" name="Google Shape;183;p6"/>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4" name="Google Shape;184;p6"/>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5" name="Google Shape;185;p6"/>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6" name="Google Shape;186;p6"/>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187" name="Google Shape;187;p6"/>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188" name="Google Shape;188;p6"/>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grpSp>
        <p:nvGrpSpPr>
          <p:cNvPr id="189" name="Google Shape;189;p6"/>
          <p:cNvGrpSpPr/>
          <p:nvPr/>
        </p:nvGrpSpPr>
        <p:grpSpPr>
          <a:xfrm>
            <a:off x="8088850" y="924325"/>
            <a:ext cx="461337" cy="3294850"/>
            <a:chOff x="8088850" y="924325"/>
            <a:chExt cx="461337" cy="3294850"/>
          </a:xfrm>
        </p:grpSpPr>
        <p:sp>
          <p:nvSpPr>
            <p:cNvPr id="190" name="Google Shape;190;p6"/>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1" name="Google Shape;191;p6"/>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92" name="Google Shape;192;p6"/>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6"/>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94" name="Google Shape;194;p6"/>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6"/>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96" name="Google Shape;196;p6"/>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6"/>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198" name="Google Shape;198;p6"/>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6"/>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00" name="Google Shape;200;p6"/>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6"/>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02" name="Google Shape;202;p6"/>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6"/>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04" name="Google Shape;204;p6"/>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6"/>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6" name="Shape 206"/>
        <p:cNvGrpSpPr/>
        <p:nvPr/>
      </p:nvGrpSpPr>
      <p:grpSpPr>
        <a:xfrm>
          <a:off x="0" y="0"/>
          <a:ext cx="0" cy="0"/>
          <a:chOff x="0" y="0"/>
          <a:chExt cx="0" cy="0"/>
        </a:xfrm>
      </p:grpSpPr>
      <p:sp>
        <p:nvSpPr>
          <p:cNvPr id="207" name="Google Shape;207;p7"/>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7"/>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7"/>
          <p:cNvGrpSpPr/>
          <p:nvPr/>
        </p:nvGrpSpPr>
        <p:grpSpPr>
          <a:xfrm>
            <a:off x="1482000" y="1328125"/>
            <a:ext cx="6180000" cy="3019000"/>
            <a:chOff x="1218700" y="1328125"/>
            <a:chExt cx="6180000" cy="3019000"/>
          </a:xfrm>
        </p:grpSpPr>
        <p:cxnSp>
          <p:nvCxnSpPr>
            <p:cNvPr id="210" name="Google Shape;210;p7"/>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1" name="Google Shape;211;p7"/>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2" name="Google Shape;212;p7"/>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3" name="Google Shape;213;p7"/>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4" name="Google Shape;214;p7"/>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5" name="Google Shape;215;p7"/>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6" name="Google Shape;216;p7"/>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7" name="Google Shape;217;p7"/>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8" name="Google Shape;218;p7"/>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19" name="Google Shape;219;p7"/>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0" name="Google Shape;220;p7"/>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1" name="Google Shape;221;p7"/>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2" name="Google Shape;222;p7"/>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3" name="Google Shape;223;p7"/>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4" name="Google Shape;224;p7"/>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5" name="Google Shape;225;p7"/>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6" name="Google Shape;226;p7"/>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7" name="Google Shape;227;p7"/>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8" name="Google Shape;228;p7"/>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29" name="Google Shape;229;p7"/>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230" name="Google Shape;230;p7"/>
          <p:cNvSpPr txBox="1"/>
          <p:nvPr>
            <p:ph type="title"/>
          </p:nvPr>
        </p:nvSpPr>
        <p:spPr>
          <a:xfrm flipH="1">
            <a:off x="1545038" y="1606113"/>
            <a:ext cx="2482800" cy="31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4200"/>
              <a:buNone/>
              <a:defRPr b="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1" name="Google Shape;231;p7"/>
          <p:cNvSpPr txBox="1"/>
          <p:nvPr>
            <p:ph idx="1" type="subTitle"/>
          </p:nvPr>
        </p:nvSpPr>
        <p:spPr>
          <a:xfrm flipH="1">
            <a:off x="1545088" y="2094688"/>
            <a:ext cx="2482800" cy="14427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SzPts val="2100"/>
              <a:buNone/>
              <a:defRPr sz="16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232" name="Google Shape;232;p7"/>
          <p:cNvGrpSpPr/>
          <p:nvPr/>
        </p:nvGrpSpPr>
        <p:grpSpPr>
          <a:xfrm>
            <a:off x="8088850" y="924325"/>
            <a:ext cx="461337" cy="3294850"/>
            <a:chOff x="8088850" y="924325"/>
            <a:chExt cx="461337" cy="3294850"/>
          </a:xfrm>
        </p:grpSpPr>
        <p:sp>
          <p:nvSpPr>
            <p:cNvPr id="233" name="Google Shape;233;p7"/>
            <p:cNvSpPr/>
            <p:nvPr/>
          </p:nvSpPr>
          <p:spPr>
            <a:xfrm flipH="1">
              <a:off x="8088850"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4" name="Google Shape;234;p7"/>
            <p:cNvCxnSpPr/>
            <p:nvPr/>
          </p:nvCxnSpPr>
          <p:spPr>
            <a:xfrm rot="10800000">
              <a:off x="81706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35" name="Google Shape;235;p7"/>
            <p:cNvSpPr/>
            <p:nvPr/>
          </p:nvSpPr>
          <p:spPr>
            <a:xfrm flipH="1">
              <a:off x="8088850"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7"/>
            <p:cNvCxnSpPr/>
            <p:nvPr/>
          </p:nvCxnSpPr>
          <p:spPr>
            <a:xfrm rot="10800000">
              <a:off x="81706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37" name="Google Shape;237;p7"/>
            <p:cNvSpPr/>
            <p:nvPr/>
          </p:nvSpPr>
          <p:spPr>
            <a:xfrm flipH="1">
              <a:off x="8088850"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7"/>
            <p:cNvCxnSpPr/>
            <p:nvPr/>
          </p:nvCxnSpPr>
          <p:spPr>
            <a:xfrm rot="10800000">
              <a:off x="81706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39" name="Google Shape;239;p7"/>
            <p:cNvSpPr/>
            <p:nvPr/>
          </p:nvSpPr>
          <p:spPr>
            <a:xfrm flipH="1">
              <a:off x="8088850"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7"/>
            <p:cNvCxnSpPr/>
            <p:nvPr/>
          </p:nvCxnSpPr>
          <p:spPr>
            <a:xfrm rot="10800000">
              <a:off x="81706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41" name="Google Shape;241;p7"/>
            <p:cNvSpPr/>
            <p:nvPr/>
          </p:nvSpPr>
          <p:spPr>
            <a:xfrm flipH="1">
              <a:off x="8088850"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7"/>
            <p:cNvCxnSpPr/>
            <p:nvPr/>
          </p:nvCxnSpPr>
          <p:spPr>
            <a:xfrm rot="10800000">
              <a:off x="81706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43" name="Google Shape;243;p7"/>
            <p:cNvSpPr/>
            <p:nvPr/>
          </p:nvSpPr>
          <p:spPr>
            <a:xfrm flipH="1">
              <a:off x="8088850"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7"/>
            <p:cNvCxnSpPr/>
            <p:nvPr/>
          </p:nvCxnSpPr>
          <p:spPr>
            <a:xfrm rot="10800000">
              <a:off x="81706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45" name="Google Shape;245;p7"/>
            <p:cNvSpPr/>
            <p:nvPr/>
          </p:nvSpPr>
          <p:spPr>
            <a:xfrm flipH="1">
              <a:off x="8088850"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 name="Google Shape;246;p7"/>
            <p:cNvCxnSpPr/>
            <p:nvPr/>
          </p:nvCxnSpPr>
          <p:spPr>
            <a:xfrm rot="10800000">
              <a:off x="81706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47" name="Google Shape;247;p7"/>
            <p:cNvSpPr/>
            <p:nvPr/>
          </p:nvSpPr>
          <p:spPr>
            <a:xfrm flipH="1">
              <a:off x="8088850"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7"/>
            <p:cNvCxnSpPr/>
            <p:nvPr/>
          </p:nvCxnSpPr>
          <p:spPr>
            <a:xfrm rot="10800000">
              <a:off x="81706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9" name="Shape 249"/>
        <p:cNvGrpSpPr/>
        <p:nvPr/>
      </p:nvGrpSpPr>
      <p:grpSpPr>
        <a:xfrm>
          <a:off x="0" y="0"/>
          <a:ext cx="0" cy="0"/>
          <a:chOff x="0" y="0"/>
          <a:chExt cx="0" cy="0"/>
        </a:xfrm>
      </p:grpSpPr>
      <p:sp>
        <p:nvSpPr>
          <p:cNvPr id="250" name="Google Shape;250;p8"/>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8"/>
          <p:cNvGrpSpPr/>
          <p:nvPr/>
        </p:nvGrpSpPr>
        <p:grpSpPr>
          <a:xfrm>
            <a:off x="1482000" y="1328125"/>
            <a:ext cx="6180000" cy="3019000"/>
            <a:chOff x="1218700" y="1328125"/>
            <a:chExt cx="6180000" cy="3019000"/>
          </a:xfrm>
        </p:grpSpPr>
        <p:cxnSp>
          <p:nvCxnSpPr>
            <p:cNvPr id="253" name="Google Shape;253;p8"/>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54" name="Google Shape;254;p8"/>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55" name="Google Shape;255;p8"/>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56" name="Google Shape;256;p8"/>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57" name="Google Shape;257;p8"/>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58" name="Google Shape;258;p8"/>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59" name="Google Shape;259;p8"/>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0" name="Google Shape;260;p8"/>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1" name="Google Shape;261;p8"/>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2" name="Google Shape;262;p8"/>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3" name="Google Shape;263;p8"/>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4" name="Google Shape;264;p8"/>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5" name="Google Shape;265;p8"/>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6" name="Google Shape;266;p8"/>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7" name="Google Shape;267;p8"/>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8" name="Google Shape;268;p8"/>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69" name="Google Shape;269;p8"/>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70" name="Google Shape;270;p8"/>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71" name="Google Shape;271;p8"/>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72" name="Google Shape;272;p8"/>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273" name="Google Shape;273;p8"/>
          <p:cNvSpPr txBox="1"/>
          <p:nvPr>
            <p:ph type="title"/>
          </p:nvPr>
        </p:nvSpPr>
        <p:spPr>
          <a:xfrm>
            <a:off x="2322650" y="1776125"/>
            <a:ext cx="4498800" cy="180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0"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74" name="Google Shape;274;p8"/>
          <p:cNvGrpSpPr/>
          <p:nvPr/>
        </p:nvGrpSpPr>
        <p:grpSpPr>
          <a:xfrm>
            <a:off x="604488" y="924325"/>
            <a:ext cx="461337" cy="3294850"/>
            <a:chOff x="604488" y="924325"/>
            <a:chExt cx="461337" cy="3294850"/>
          </a:xfrm>
        </p:grpSpPr>
        <p:sp>
          <p:nvSpPr>
            <p:cNvPr id="275" name="Google Shape;275;p8"/>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6" name="Google Shape;276;p8"/>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77" name="Google Shape;277;p8"/>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8"/>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79" name="Google Shape;279;p8"/>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0" name="Google Shape;280;p8"/>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81" name="Google Shape;281;p8"/>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2" name="Google Shape;282;p8"/>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83" name="Google Shape;283;p8"/>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8"/>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85" name="Google Shape;285;p8"/>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8"/>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87" name="Google Shape;287;p8"/>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 name="Google Shape;288;p8"/>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289" name="Google Shape;289;p8"/>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8"/>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1" name="Shape 291"/>
        <p:cNvGrpSpPr/>
        <p:nvPr/>
      </p:nvGrpSpPr>
      <p:grpSpPr>
        <a:xfrm>
          <a:off x="0" y="0"/>
          <a:ext cx="0" cy="0"/>
          <a:chOff x="0" y="0"/>
          <a:chExt cx="0" cy="0"/>
        </a:xfrm>
      </p:grpSpPr>
      <p:sp>
        <p:nvSpPr>
          <p:cNvPr id="292" name="Google Shape;292;p9"/>
          <p:cNvSpPr/>
          <p:nvPr/>
        </p:nvSpPr>
        <p:spPr>
          <a:xfrm flipH="1">
            <a:off x="738311" y="540150"/>
            <a:ext cx="7667400" cy="4063200"/>
          </a:xfrm>
          <a:prstGeom prst="roundRect">
            <a:avLst>
              <a:gd fmla="val 6860" name="adj"/>
            </a:avLst>
          </a:prstGeom>
          <a:solidFill>
            <a:schemeClr val="dk1"/>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flipH="1">
            <a:off x="830100" y="631200"/>
            <a:ext cx="7483800" cy="3881100"/>
          </a:xfrm>
          <a:prstGeom prst="roundRect">
            <a:avLst>
              <a:gd fmla="val 7064" name="adj"/>
            </a:avLst>
          </a:prstGeom>
          <a:solidFill>
            <a:schemeClr val="accent4"/>
          </a:solidFill>
          <a:ln>
            <a:noFill/>
          </a:ln>
          <a:effectLst>
            <a:outerShdw blurRad="14288" rotWithShape="0" algn="bl" dir="2640000" dist="57150">
              <a:schemeClr val="accent3">
                <a:alpha val="4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9"/>
          <p:cNvGrpSpPr/>
          <p:nvPr/>
        </p:nvGrpSpPr>
        <p:grpSpPr>
          <a:xfrm>
            <a:off x="1482000" y="1328125"/>
            <a:ext cx="6180000" cy="3019000"/>
            <a:chOff x="1218700" y="1328125"/>
            <a:chExt cx="6180000" cy="3019000"/>
          </a:xfrm>
        </p:grpSpPr>
        <p:cxnSp>
          <p:nvCxnSpPr>
            <p:cNvPr id="295" name="Google Shape;295;p9"/>
            <p:cNvCxnSpPr/>
            <p:nvPr/>
          </p:nvCxnSpPr>
          <p:spPr>
            <a:xfrm>
              <a:off x="1218700" y="1328125"/>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96" name="Google Shape;296;p9"/>
            <p:cNvCxnSpPr/>
            <p:nvPr/>
          </p:nvCxnSpPr>
          <p:spPr>
            <a:xfrm>
              <a:off x="1218700" y="148702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97" name="Google Shape;297;p9"/>
            <p:cNvCxnSpPr/>
            <p:nvPr/>
          </p:nvCxnSpPr>
          <p:spPr>
            <a:xfrm>
              <a:off x="1218700" y="164591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98" name="Google Shape;298;p9"/>
            <p:cNvCxnSpPr/>
            <p:nvPr/>
          </p:nvCxnSpPr>
          <p:spPr>
            <a:xfrm>
              <a:off x="1218700" y="180480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299" name="Google Shape;299;p9"/>
            <p:cNvCxnSpPr/>
            <p:nvPr/>
          </p:nvCxnSpPr>
          <p:spPr>
            <a:xfrm>
              <a:off x="1218700" y="1963704"/>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0" name="Google Shape;300;p9"/>
            <p:cNvCxnSpPr/>
            <p:nvPr/>
          </p:nvCxnSpPr>
          <p:spPr>
            <a:xfrm>
              <a:off x="1218700" y="2122599"/>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1" name="Google Shape;301;p9"/>
            <p:cNvCxnSpPr/>
            <p:nvPr/>
          </p:nvCxnSpPr>
          <p:spPr>
            <a:xfrm>
              <a:off x="1218700" y="228149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2" name="Google Shape;302;p9"/>
            <p:cNvCxnSpPr/>
            <p:nvPr/>
          </p:nvCxnSpPr>
          <p:spPr>
            <a:xfrm>
              <a:off x="1218700" y="244038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3" name="Google Shape;303;p9"/>
            <p:cNvCxnSpPr/>
            <p:nvPr/>
          </p:nvCxnSpPr>
          <p:spPr>
            <a:xfrm>
              <a:off x="1218700" y="2599283"/>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4" name="Google Shape;304;p9"/>
            <p:cNvCxnSpPr/>
            <p:nvPr/>
          </p:nvCxnSpPr>
          <p:spPr>
            <a:xfrm>
              <a:off x="1218700" y="2758178"/>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5" name="Google Shape;305;p9"/>
            <p:cNvCxnSpPr/>
            <p:nvPr/>
          </p:nvCxnSpPr>
          <p:spPr>
            <a:xfrm>
              <a:off x="1218700" y="291707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6" name="Google Shape;306;p9"/>
            <p:cNvCxnSpPr/>
            <p:nvPr/>
          </p:nvCxnSpPr>
          <p:spPr>
            <a:xfrm>
              <a:off x="1218700" y="307596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7" name="Google Shape;307;p9"/>
            <p:cNvCxnSpPr/>
            <p:nvPr/>
          </p:nvCxnSpPr>
          <p:spPr>
            <a:xfrm>
              <a:off x="1218700" y="3234862"/>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8" name="Google Shape;308;p9"/>
            <p:cNvCxnSpPr/>
            <p:nvPr/>
          </p:nvCxnSpPr>
          <p:spPr>
            <a:xfrm>
              <a:off x="1218700" y="3393757"/>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09" name="Google Shape;309;p9"/>
            <p:cNvCxnSpPr/>
            <p:nvPr/>
          </p:nvCxnSpPr>
          <p:spPr>
            <a:xfrm>
              <a:off x="1218700" y="355265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10" name="Google Shape;310;p9"/>
            <p:cNvCxnSpPr/>
            <p:nvPr/>
          </p:nvCxnSpPr>
          <p:spPr>
            <a:xfrm>
              <a:off x="1218700" y="371154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11" name="Google Shape;311;p9"/>
            <p:cNvCxnSpPr/>
            <p:nvPr/>
          </p:nvCxnSpPr>
          <p:spPr>
            <a:xfrm>
              <a:off x="1218700" y="3870441"/>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12" name="Google Shape;312;p9"/>
            <p:cNvCxnSpPr/>
            <p:nvPr/>
          </p:nvCxnSpPr>
          <p:spPr>
            <a:xfrm>
              <a:off x="1218700" y="4029336"/>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13" name="Google Shape;313;p9"/>
            <p:cNvCxnSpPr/>
            <p:nvPr/>
          </p:nvCxnSpPr>
          <p:spPr>
            <a:xfrm>
              <a:off x="1218700" y="4188230"/>
              <a:ext cx="6180000" cy="0"/>
            </a:xfrm>
            <a:prstGeom prst="straightConnector1">
              <a:avLst/>
            </a:prstGeom>
            <a:noFill/>
            <a:ln cap="flat" cmpd="sng" w="9525">
              <a:solidFill>
                <a:schemeClr val="accent2"/>
              </a:solidFill>
              <a:prstDash val="solid"/>
              <a:round/>
              <a:headEnd len="med" w="med" type="none"/>
              <a:tailEnd len="med" w="med" type="none"/>
            </a:ln>
          </p:spPr>
        </p:cxnSp>
        <p:cxnSp>
          <p:nvCxnSpPr>
            <p:cNvPr id="314" name="Google Shape;314;p9"/>
            <p:cNvCxnSpPr/>
            <p:nvPr/>
          </p:nvCxnSpPr>
          <p:spPr>
            <a:xfrm>
              <a:off x="1218700" y="4347125"/>
              <a:ext cx="6180000" cy="0"/>
            </a:xfrm>
            <a:prstGeom prst="straightConnector1">
              <a:avLst/>
            </a:prstGeom>
            <a:noFill/>
            <a:ln cap="flat" cmpd="sng" w="9525">
              <a:solidFill>
                <a:schemeClr val="accent2"/>
              </a:solidFill>
              <a:prstDash val="solid"/>
              <a:round/>
              <a:headEnd len="med" w="med" type="none"/>
              <a:tailEnd len="med" w="med" type="none"/>
            </a:ln>
          </p:spPr>
        </p:cxnSp>
      </p:grpSp>
      <p:sp>
        <p:nvSpPr>
          <p:cNvPr id="315" name="Google Shape;315;p9"/>
          <p:cNvSpPr txBox="1"/>
          <p:nvPr>
            <p:ph type="title"/>
          </p:nvPr>
        </p:nvSpPr>
        <p:spPr>
          <a:xfrm>
            <a:off x="2617663" y="1548550"/>
            <a:ext cx="3908700" cy="918600"/>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4200"/>
              <a:buNone/>
              <a:defRPr b="0" sz="40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6" name="Google Shape;316;p9"/>
          <p:cNvSpPr txBox="1"/>
          <p:nvPr>
            <p:ph idx="1" type="subTitle"/>
          </p:nvPr>
        </p:nvSpPr>
        <p:spPr>
          <a:xfrm>
            <a:off x="2477863" y="2674225"/>
            <a:ext cx="4188300" cy="920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17" name="Google Shape;317;p9"/>
          <p:cNvGrpSpPr/>
          <p:nvPr/>
        </p:nvGrpSpPr>
        <p:grpSpPr>
          <a:xfrm>
            <a:off x="604488" y="924325"/>
            <a:ext cx="461337" cy="3294850"/>
            <a:chOff x="604488" y="924325"/>
            <a:chExt cx="461337" cy="3294850"/>
          </a:xfrm>
        </p:grpSpPr>
        <p:sp>
          <p:nvSpPr>
            <p:cNvPr id="318" name="Google Shape;318;p9"/>
            <p:cNvSpPr/>
            <p:nvPr/>
          </p:nvSpPr>
          <p:spPr>
            <a:xfrm>
              <a:off x="910425" y="92432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9"/>
            <p:cNvCxnSpPr/>
            <p:nvPr/>
          </p:nvCxnSpPr>
          <p:spPr>
            <a:xfrm>
              <a:off x="604488" y="100202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20" name="Google Shape;320;p9"/>
            <p:cNvSpPr/>
            <p:nvPr/>
          </p:nvSpPr>
          <p:spPr>
            <a:xfrm>
              <a:off x="910425" y="1372818"/>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 name="Google Shape;321;p9"/>
            <p:cNvCxnSpPr/>
            <p:nvPr/>
          </p:nvCxnSpPr>
          <p:spPr>
            <a:xfrm>
              <a:off x="604488" y="1450518"/>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22" name="Google Shape;322;p9"/>
            <p:cNvSpPr/>
            <p:nvPr/>
          </p:nvSpPr>
          <p:spPr>
            <a:xfrm>
              <a:off x="910425" y="1821311"/>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9"/>
            <p:cNvCxnSpPr/>
            <p:nvPr/>
          </p:nvCxnSpPr>
          <p:spPr>
            <a:xfrm>
              <a:off x="604488" y="1899011"/>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24" name="Google Shape;324;p9"/>
            <p:cNvSpPr/>
            <p:nvPr/>
          </p:nvSpPr>
          <p:spPr>
            <a:xfrm>
              <a:off x="910425" y="2269804"/>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9"/>
            <p:cNvCxnSpPr/>
            <p:nvPr/>
          </p:nvCxnSpPr>
          <p:spPr>
            <a:xfrm>
              <a:off x="604488" y="2347504"/>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26" name="Google Shape;326;p9"/>
            <p:cNvSpPr/>
            <p:nvPr/>
          </p:nvSpPr>
          <p:spPr>
            <a:xfrm>
              <a:off x="910425" y="2718296"/>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9"/>
            <p:cNvCxnSpPr/>
            <p:nvPr/>
          </p:nvCxnSpPr>
          <p:spPr>
            <a:xfrm>
              <a:off x="604488" y="2795996"/>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28" name="Google Shape;328;p9"/>
            <p:cNvSpPr/>
            <p:nvPr/>
          </p:nvSpPr>
          <p:spPr>
            <a:xfrm>
              <a:off x="910425" y="3166789"/>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9"/>
            <p:cNvCxnSpPr/>
            <p:nvPr/>
          </p:nvCxnSpPr>
          <p:spPr>
            <a:xfrm>
              <a:off x="604488" y="3244489"/>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30" name="Google Shape;330;p9"/>
            <p:cNvSpPr/>
            <p:nvPr/>
          </p:nvSpPr>
          <p:spPr>
            <a:xfrm>
              <a:off x="910425" y="3615282"/>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9"/>
            <p:cNvCxnSpPr/>
            <p:nvPr/>
          </p:nvCxnSpPr>
          <p:spPr>
            <a:xfrm>
              <a:off x="604488" y="3692982"/>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sp>
          <p:nvSpPr>
            <p:cNvPr id="332" name="Google Shape;332;p9"/>
            <p:cNvSpPr/>
            <p:nvPr/>
          </p:nvSpPr>
          <p:spPr>
            <a:xfrm>
              <a:off x="910425" y="4063775"/>
              <a:ext cx="155400" cy="155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9"/>
            <p:cNvCxnSpPr/>
            <p:nvPr/>
          </p:nvCxnSpPr>
          <p:spPr>
            <a:xfrm>
              <a:off x="604488" y="4141475"/>
              <a:ext cx="379500" cy="0"/>
            </a:xfrm>
            <a:prstGeom prst="straightConnector1">
              <a:avLst/>
            </a:prstGeom>
            <a:noFill/>
            <a:ln cap="rnd" cmpd="sng" w="76200">
              <a:solidFill>
                <a:schemeClr val="lt1"/>
              </a:solidFill>
              <a:prstDash val="solid"/>
              <a:round/>
              <a:headEnd len="med" w="med" type="none"/>
              <a:tailEnd len="med" w="med" type="none"/>
            </a:ln>
            <a:effectLst>
              <a:outerShdw rotWithShape="0" algn="bl" dir="4800000" dist="28575">
                <a:schemeClr val="accent3">
                  <a:alpha val="50000"/>
                </a:schemeClr>
              </a:outerShdw>
            </a:effectLst>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4" name="Shape 334"/>
        <p:cNvGrpSpPr/>
        <p:nvPr/>
      </p:nvGrpSpPr>
      <p:grpSpPr>
        <a:xfrm>
          <a:off x="0" y="0"/>
          <a:ext cx="0" cy="0"/>
          <a:chOff x="0" y="0"/>
          <a:chExt cx="0" cy="0"/>
        </a:xfrm>
      </p:grpSpPr>
      <p:sp>
        <p:nvSpPr>
          <p:cNvPr id="335" name="Google Shape;335;p10"/>
          <p:cNvSpPr txBox="1"/>
          <p:nvPr>
            <p:ph type="title"/>
          </p:nvPr>
        </p:nvSpPr>
        <p:spPr>
          <a:xfrm>
            <a:off x="4572000" y="742876"/>
            <a:ext cx="3812100" cy="10860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SzPts val="2800"/>
              <a:buNone/>
              <a:defRPr b="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1pPr>
            <a:lvl2pPr indent="-317500" lvl="1" marL="9144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2pPr>
            <a:lvl3pPr indent="-317500" lvl="2" marL="13716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3pPr>
            <a:lvl4pPr indent="-317500" lvl="3" marL="18288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4pPr>
            <a:lvl5pPr indent="-317500" lvl="4" marL="22860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5pPr>
            <a:lvl6pPr indent="-317500" lvl="5" marL="27432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6pPr>
            <a:lvl7pPr indent="-317500" lvl="6" marL="32004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7pPr>
            <a:lvl8pPr indent="-317500" lvl="7" marL="36576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8pPr>
            <a:lvl9pPr indent="-317500" lvl="8" marL="4114800" rtl="0">
              <a:lnSpc>
                <a:spcPct val="100000"/>
              </a:lnSpc>
              <a:spcBef>
                <a:spcPts val="0"/>
              </a:spcBef>
              <a:spcAft>
                <a:spcPts val="0"/>
              </a:spcAft>
              <a:buClr>
                <a:schemeClr val="dk1"/>
              </a:buClr>
              <a:buSzPts val="1400"/>
              <a:buFont typeface="Barlow Semi Condensed"/>
              <a:buChar char="■"/>
              <a:defRPr>
                <a:solidFill>
                  <a:schemeClr val="dk1"/>
                </a:solidFill>
                <a:latin typeface="Barlow Semi Condensed"/>
                <a:ea typeface="Barlow Semi Condensed"/>
                <a:cs typeface="Barlow Semi Condensed"/>
                <a:sym typeface="Barlow Semi Condense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29"/>
          <p:cNvSpPr txBox="1"/>
          <p:nvPr>
            <p:ph type="ctrTitle"/>
          </p:nvPr>
        </p:nvSpPr>
        <p:spPr>
          <a:xfrm>
            <a:off x="1384000" y="1447800"/>
            <a:ext cx="6375900" cy="17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Final Presentation</a:t>
            </a:r>
            <a:endParaRPr>
              <a:solidFill>
                <a:schemeClr val="dk2"/>
              </a:solidFill>
            </a:endParaRPr>
          </a:p>
        </p:txBody>
      </p:sp>
      <p:sp>
        <p:nvSpPr>
          <p:cNvPr id="1114" name="Google Shape;1114;p29"/>
          <p:cNvSpPr txBox="1"/>
          <p:nvPr>
            <p:ph idx="1" type="subTitle"/>
          </p:nvPr>
        </p:nvSpPr>
        <p:spPr>
          <a:xfrm>
            <a:off x="1384000" y="3437825"/>
            <a:ext cx="6375900" cy="5388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300"/>
              <a:t>Resilient Control For Smart Grid</a:t>
            </a:r>
            <a:endParaRPr sz="1400"/>
          </a:p>
        </p:txBody>
      </p:sp>
      <p:sp>
        <p:nvSpPr>
          <p:cNvPr id="1115" name="Google Shape;1115;p29"/>
          <p:cNvSpPr/>
          <p:nvPr/>
        </p:nvSpPr>
        <p:spPr>
          <a:xfrm rot="5400000">
            <a:off x="7257363" y="740438"/>
            <a:ext cx="791400" cy="395700"/>
          </a:xfrm>
          <a:prstGeom prst="homePlate">
            <a:avLst>
              <a:gd fmla="val 5180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4" name="Shape 1264"/>
        <p:cNvGrpSpPr/>
        <p:nvPr/>
      </p:nvGrpSpPr>
      <p:grpSpPr>
        <a:xfrm>
          <a:off x="0" y="0"/>
          <a:ext cx="0" cy="0"/>
          <a:chOff x="0" y="0"/>
          <a:chExt cx="0" cy="0"/>
        </a:xfrm>
      </p:grpSpPr>
      <p:sp>
        <p:nvSpPr>
          <p:cNvPr id="1265" name="Google Shape;1265;p38"/>
          <p:cNvSpPr/>
          <p:nvPr/>
        </p:nvSpPr>
        <p:spPr>
          <a:xfrm rot="5400000">
            <a:off x="3972952" y="-404851"/>
            <a:ext cx="1657522" cy="5681624"/>
          </a:xfrm>
          <a:custGeom>
            <a:rect b="b" l="l" r="r" t="t"/>
            <a:pathLst>
              <a:path extrusionOk="0" h="46047" w="33808">
                <a:moveTo>
                  <a:pt x="0" y="0"/>
                </a:moveTo>
                <a:lnTo>
                  <a:pt x="0" y="2767"/>
                </a:lnTo>
                <a:lnTo>
                  <a:pt x="1401" y="2767"/>
                </a:lnTo>
                <a:lnTo>
                  <a:pt x="1401" y="2324"/>
                </a:lnTo>
                <a:lnTo>
                  <a:pt x="3086" y="2324"/>
                </a:lnTo>
                <a:lnTo>
                  <a:pt x="3086" y="4027"/>
                </a:lnTo>
                <a:lnTo>
                  <a:pt x="1401" y="4027"/>
                </a:lnTo>
                <a:lnTo>
                  <a:pt x="1401" y="3494"/>
                </a:lnTo>
                <a:lnTo>
                  <a:pt x="0" y="3494"/>
                </a:lnTo>
                <a:lnTo>
                  <a:pt x="0" y="5658"/>
                </a:lnTo>
                <a:lnTo>
                  <a:pt x="1401" y="5658"/>
                </a:lnTo>
                <a:lnTo>
                  <a:pt x="1401" y="5162"/>
                </a:lnTo>
                <a:lnTo>
                  <a:pt x="3086" y="5162"/>
                </a:lnTo>
                <a:lnTo>
                  <a:pt x="3086" y="6865"/>
                </a:lnTo>
                <a:lnTo>
                  <a:pt x="1401" y="6865"/>
                </a:lnTo>
                <a:lnTo>
                  <a:pt x="1401" y="6386"/>
                </a:lnTo>
                <a:lnTo>
                  <a:pt x="0" y="6386"/>
                </a:lnTo>
                <a:lnTo>
                  <a:pt x="0" y="8479"/>
                </a:lnTo>
                <a:lnTo>
                  <a:pt x="1401" y="8479"/>
                </a:lnTo>
                <a:lnTo>
                  <a:pt x="1401" y="8000"/>
                </a:lnTo>
                <a:lnTo>
                  <a:pt x="3086" y="8000"/>
                </a:lnTo>
                <a:lnTo>
                  <a:pt x="3086" y="9685"/>
                </a:lnTo>
                <a:lnTo>
                  <a:pt x="1401" y="9685"/>
                </a:lnTo>
                <a:lnTo>
                  <a:pt x="1401" y="9206"/>
                </a:lnTo>
                <a:lnTo>
                  <a:pt x="0" y="9206"/>
                </a:lnTo>
                <a:lnTo>
                  <a:pt x="0" y="11352"/>
                </a:lnTo>
                <a:lnTo>
                  <a:pt x="1401" y="11352"/>
                </a:lnTo>
                <a:lnTo>
                  <a:pt x="1401" y="10838"/>
                </a:lnTo>
                <a:lnTo>
                  <a:pt x="3086" y="10838"/>
                </a:lnTo>
                <a:lnTo>
                  <a:pt x="3086" y="12523"/>
                </a:lnTo>
                <a:lnTo>
                  <a:pt x="1401" y="12523"/>
                </a:lnTo>
                <a:lnTo>
                  <a:pt x="1401" y="12079"/>
                </a:lnTo>
                <a:lnTo>
                  <a:pt x="0" y="12079"/>
                </a:lnTo>
                <a:lnTo>
                  <a:pt x="0" y="14155"/>
                </a:lnTo>
                <a:lnTo>
                  <a:pt x="1401" y="14155"/>
                </a:lnTo>
                <a:lnTo>
                  <a:pt x="1401" y="13658"/>
                </a:lnTo>
                <a:lnTo>
                  <a:pt x="3086" y="13658"/>
                </a:lnTo>
                <a:lnTo>
                  <a:pt x="3086" y="15361"/>
                </a:lnTo>
                <a:lnTo>
                  <a:pt x="1401" y="15361"/>
                </a:lnTo>
                <a:lnTo>
                  <a:pt x="1401" y="14882"/>
                </a:lnTo>
                <a:lnTo>
                  <a:pt x="0" y="14882"/>
                </a:lnTo>
                <a:lnTo>
                  <a:pt x="0" y="17010"/>
                </a:lnTo>
                <a:lnTo>
                  <a:pt x="1401" y="17010"/>
                </a:lnTo>
                <a:lnTo>
                  <a:pt x="1401" y="16496"/>
                </a:lnTo>
                <a:lnTo>
                  <a:pt x="3086" y="16496"/>
                </a:lnTo>
                <a:lnTo>
                  <a:pt x="3086" y="18199"/>
                </a:lnTo>
                <a:lnTo>
                  <a:pt x="1401" y="18199"/>
                </a:lnTo>
                <a:lnTo>
                  <a:pt x="1401" y="17738"/>
                </a:lnTo>
                <a:lnTo>
                  <a:pt x="0" y="17738"/>
                </a:lnTo>
                <a:lnTo>
                  <a:pt x="0" y="19813"/>
                </a:lnTo>
                <a:lnTo>
                  <a:pt x="1401" y="19813"/>
                </a:lnTo>
                <a:lnTo>
                  <a:pt x="1401" y="19334"/>
                </a:lnTo>
                <a:lnTo>
                  <a:pt x="3086" y="19334"/>
                </a:lnTo>
                <a:lnTo>
                  <a:pt x="3086" y="21037"/>
                </a:lnTo>
                <a:lnTo>
                  <a:pt x="1401" y="21037"/>
                </a:lnTo>
                <a:lnTo>
                  <a:pt x="1401" y="20540"/>
                </a:lnTo>
                <a:lnTo>
                  <a:pt x="0" y="20540"/>
                </a:lnTo>
                <a:lnTo>
                  <a:pt x="0" y="22651"/>
                </a:lnTo>
                <a:lnTo>
                  <a:pt x="1401" y="22651"/>
                </a:lnTo>
                <a:lnTo>
                  <a:pt x="1401" y="22172"/>
                </a:lnTo>
                <a:lnTo>
                  <a:pt x="3086" y="22172"/>
                </a:lnTo>
                <a:lnTo>
                  <a:pt x="3086" y="23875"/>
                </a:lnTo>
                <a:lnTo>
                  <a:pt x="1401" y="23875"/>
                </a:lnTo>
                <a:lnTo>
                  <a:pt x="1401" y="23378"/>
                </a:lnTo>
                <a:lnTo>
                  <a:pt x="0" y="23378"/>
                </a:lnTo>
                <a:lnTo>
                  <a:pt x="0" y="25507"/>
                </a:lnTo>
                <a:lnTo>
                  <a:pt x="1401" y="25507"/>
                </a:lnTo>
                <a:lnTo>
                  <a:pt x="1401" y="25010"/>
                </a:lnTo>
                <a:lnTo>
                  <a:pt x="3086" y="25010"/>
                </a:lnTo>
                <a:lnTo>
                  <a:pt x="3086" y="26713"/>
                </a:lnTo>
                <a:lnTo>
                  <a:pt x="1401" y="26713"/>
                </a:lnTo>
                <a:lnTo>
                  <a:pt x="1401" y="26234"/>
                </a:lnTo>
                <a:lnTo>
                  <a:pt x="0" y="26234"/>
                </a:lnTo>
                <a:lnTo>
                  <a:pt x="0" y="28309"/>
                </a:lnTo>
                <a:lnTo>
                  <a:pt x="1401" y="28309"/>
                </a:lnTo>
                <a:lnTo>
                  <a:pt x="1401" y="27848"/>
                </a:lnTo>
                <a:lnTo>
                  <a:pt x="3086" y="27848"/>
                </a:lnTo>
                <a:lnTo>
                  <a:pt x="3086" y="29533"/>
                </a:lnTo>
                <a:lnTo>
                  <a:pt x="1401" y="29533"/>
                </a:lnTo>
                <a:lnTo>
                  <a:pt x="1401" y="29036"/>
                </a:lnTo>
                <a:lnTo>
                  <a:pt x="0" y="29036"/>
                </a:lnTo>
                <a:lnTo>
                  <a:pt x="0" y="31165"/>
                </a:lnTo>
                <a:lnTo>
                  <a:pt x="1401" y="31165"/>
                </a:lnTo>
                <a:lnTo>
                  <a:pt x="1401" y="30686"/>
                </a:lnTo>
                <a:lnTo>
                  <a:pt x="3086" y="30686"/>
                </a:lnTo>
                <a:lnTo>
                  <a:pt x="3086" y="32371"/>
                </a:lnTo>
                <a:lnTo>
                  <a:pt x="1401" y="32371"/>
                </a:lnTo>
                <a:lnTo>
                  <a:pt x="1401" y="31892"/>
                </a:lnTo>
                <a:lnTo>
                  <a:pt x="0" y="31892"/>
                </a:lnTo>
                <a:lnTo>
                  <a:pt x="0" y="33967"/>
                </a:lnTo>
                <a:lnTo>
                  <a:pt x="1401" y="33967"/>
                </a:lnTo>
                <a:lnTo>
                  <a:pt x="1401" y="33524"/>
                </a:lnTo>
                <a:lnTo>
                  <a:pt x="3086" y="33524"/>
                </a:lnTo>
                <a:lnTo>
                  <a:pt x="3086" y="35209"/>
                </a:lnTo>
                <a:lnTo>
                  <a:pt x="1401" y="35209"/>
                </a:lnTo>
                <a:lnTo>
                  <a:pt x="1401" y="34695"/>
                </a:lnTo>
                <a:lnTo>
                  <a:pt x="0" y="34695"/>
                </a:lnTo>
                <a:lnTo>
                  <a:pt x="0" y="36841"/>
                </a:lnTo>
                <a:lnTo>
                  <a:pt x="1401" y="36841"/>
                </a:lnTo>
                <a:lnTo>
                  <a:pt x="1401" y="36344"/>
                </a:lnTo>
                <a:lnTo>
                  <a:pt x="3086" y="36344"/>
                </a:lnTo>
                <a:lnTo>
                  <a:pt x="3086" y="38047"/>
                </a:lnTo>
                <a:lnTo>
                  <a:pt x="1401" y="38047"/>
                </a:lnTo>
                <a:lnTo>
                  <a:pt x="1401" y="37568"/>
                </a:lnTo>
                <a:lnTo>
                  <a:pt x="0" y="37568"/>
                </a:lnTo>
                <a:lnTo>
                  <a:pt x="0" y="39679"/>
                </a:lnTo>
                <a:lnTo>
                  <a:pt x="1401" y="39679"/>
                </a:lnTo>
                <a:lnTo>
                  <a:pt x="1401" y="39182"/>
                </a:lnTo>
                <a:lnTo>
                  <a:pt x="3086" y="39182"/>
                </a:lnTo>
                <a:lnTo>
                  <a:pt x="3086" y="40885"/>
                </a:lnTo>
                <a:lnTo>
                  <a:pt x="1401" y="40885"/>
                </a:lnTo>
                <a:lnTo>
                  <a:pt x="1401" y="40406"/>
                </a:lnTo>
                <a:lnTo>
                  <a:pt x="0" y="40406"/>
                </a:lnTo>
                <a:lnTo>
                  <a:pt x="0" y="42499"/>
                </a:lnTo>
                <a:lnTo>
                  <a:pt x="1401" y="42499"/>
                </a:lnTo>
                <a:lnTo>
                  <a:pt x="1401" y="42020"/>
                </a:lnTo>
                <a:lnTo>
                  <a:pt x="3086" y="42020"/>
                </a:lnTo>
                <a:lnTo>
                  <a:pt x="3086" y="43723"/>
                </a:lnTo>
                <a:lnTo>
                  <a:pt x="1401" y="43723"/>
                </a:lnTo>
                <a:lnTo>
                  <a:pt x="1401" y="43244"/>
                </a:lnTo>
                <a:lnTo>
                  <a:pt x="0" y="43244"/>
                </a:lnTo>
                <a:lnTo>
                  <a:pt x="0" y="46046"/>
                </a:lnTo>
                <a:lnTo>
                  <a:pt x="33808" y="46046"/>
                </a:lnTo>
                <a:lnTo>
                  <a:pt x="33808" y="0"/>
                </a:lnTo>
                <a:close/>
              </a:path>
            </a:pathLst>
          </a:custGeom>
          <a:solidFill>
            <a:schemeClr val="accent2"/>
          </a:solidFill>
          <a:ln>
            <a:noFill/>
          </a:ln>
          <a:effectLst>
            <a:outerShdw rotWithShape="0" algn="bl" dir="324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66" name="Google Shape;1266;p38"/>
          <p:cNvSpPr txBox="1"/>
          <p:nvPr>
            <p:ph type="title"/>
          </p:nvPr>
        </p:nvSpPr>
        <p:spPr>
          <a:xfrm flipH="1">
            <a:off x="2304120" y="1972300"/>
            <a:ext cx="1155600" cy="927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1267" name="Google Shape;1267;p38"/>
          <p:cNvSpPr txBox="1"/>
          <p:nvPr>
            <p:ph idx="2" type="title"/>
          </p:nvPr>
        </p:nvSpPr>
        <p:spPr>
          <a:xfrm>
            <a:off x="3620274" y="1863750"/>
            <a:ext cx="3682200" cy="141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Winterization Schemes</a:t>
            </a:r>
            <a:endParaRPr/>
          </a:p>
        </p:txBody>
      </p:sp>
      <p:sp>
        <p:nvSpPr>
          <p:cNvPr id="1268" name="Google Shape;1268;p38"/>
          <p:cNvSpPr txBox="1"/>
          <p:nvPr>
            <p:ph idx="1" type="subTitle"/>
          </p:nvPr>
        </p:nvSpPr>
        <p:spPr>
          <a:xfrm>
            <a:off x="1841550" y="3565157"/>
            <a:ext cx="5460900" cy="29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9" name="Google Shape;1269;p38"/>
          <p:cNvSpPr/>
          <p:nvPr/>
        </p:nvSpPr>
        <p:spPr>
          <a:xfrm rot="2173104">
            <a:off x="7110229" y="1473744"/>
            <a:ext cx="830537" cy="280265"/>
          </a:xfrm>
          <a:custGeom>
            <a:rect b="b" l="l" r="r" t="t"/>
            <a:pathLst>
              <a:path extrusionOk="0" h="8302" w="37475">
                <a:moveTo>
                  <a:pt x="633" y="1"/>
                </a:moveTo>
                <a:lnTo>
                  <a:pt x="385" y="463"/>
                </a:lnTo>
                <a:lnTo>
                  <a:pt x="610" y="992"/>
                </a:lnTo>
                <a:lnTo>
                  <a:pt x="321" y="2409"/>
                </a:lnTo>
                <a:lnTo>
                  <a:pt x="0" y="3263"/>
                </a:lnTo>
                <a:lnTo>
                  <a:pt x="418" y="3741"/>
                </a:lnTo>
                <a:lnTo>
                  <a:pt x="385" y="4867"/>
                </a:lnTo>
                <a:lnTo>
                  <a:pt x="161" y="5380"/>
                </a:lnTo>
                <a:lnTo>
                  <a:pt x="468" y="6818"/>
                </a:lnTo>
                <a:lnTo>
                  <a:pt x="286" y="7177"/>
                </a:lnTo>
                <a:lnTo>
                  <a:pt x="24" y="7435"/>
                </a:lnTo>
                <a:lnTo>
                  <a:pt x="972" y="7735"/>
                </a:lnTo>
                <a:lnTo>
                  <a:pt x="1163" y="8204"/>
                </a:lnTo>
                <a:lnTo>
                  <a:pt x="36666" y="8301"/>
                </a:lnTo>
                <a:lnTo>
                  <a:pt x="36666" y="8301"/>
                </a:lnTo>
                <a:lnTo>
                  <a:pt x="36650" y="8080"/>
                </a:lnTo>
                <a:lnTo>
                  <a:pt x="36745" y="7976"/>
                </a:lnTo>
                <a:lnTo>
                  <a:pt x="36790" y="7544"/>
                </a:lnTo>
                <a:lnTo>
                  <a:pt x="36501" y="6706"/>
                </a:lnTo>
                <a:lnTo>
                  <a:pt x="36692" y="5770"/>
                </a:lnTo>
                <a:lnTo>
                  <a:pt x="36276" y="4725"/>
                </a:lnTo>
                <a:lnTo>
                  <a:pt x="36482" y="4462"/>
                </a:lnTo>
                <a:lnTo>
                  <a:pt x="36976" y="3968"/>
                </a:lnTo>
                <a:lnTo>
                  <a:pt x="37121" y="3334"/>
                </a:lnTo>
                <a:lnTo>
                  <a:pt x="37140" y="2172"/>
                </a:lnTo>
                <a:lnTo>
                  <a:pt x="37475" y="1844"/>
                </a:lnTo>
                <a:lnTo>
                  <a:pt x="36685" y="1163"/>
                </a:lnTo>
                <a:lnTo>
                  <a:pt x="36690" y="384"/>
                </a:lnTo>
                <a:lnTo>
                  <a:pt x="36809" y="61"/>
                </a:lnTo>
                <a:lnTo>
                  <a:pt x="36780" y="1"/>
                </a:lnTo>
                <a:close/>
              </a:path>
            </a:pathLst>
          </a:custGeom>
          <a:solidFill>
            <a:srgbClr val="E9B09D">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8"/>
          <p:cNvSpPr/>
          <p:nvPr/>
        </p:nvSpPr>
        <p:spPr>
          <a:xfrm rot="2501104">
            <a:off x="1611832" y="3006395"/>
            <a:ext cx="830604" cy="280281"/>
          </a:xfrm>
          <a:custGeom>
            <a:rect b="b" l="l" r="r" t="t"/>
            <a:pathLst>
              <a:path extrusionOk="0" h="8302" w="37475">
                <a:moveTo>
                  <a:pt x="633" y="1"/>
                </a:moveTo>
                <a:lnTo>
                  <a:pt x="385" y="463"/>
                </a:lnTo>
                <a:lnTo>
                  <a:pt x="610" y="992"/>
                </a:lnTo>
                <a:lnTo>
                  <a:pt x="321" y="2409"/>
                </a:lnTo>
                <a:lnTo>
                  <a:pt x="0" y="3263"/>
                </a:lnTo>
                <a:lnTo>
                  <a:pt x="418" y="3741"/>
                </a:lnTo>
                <a:lnTo>
                  <a:pt x="385" y="4867"/>
                </a:lnTo>
                <a:lnTo>
                  <a:pt x="161" y="5380"/>
                </a:lnTo>
                <a:lnTo>
                  <a:pt x="468" y="6818"/>
                </a:lnTo>
                <a:lnTo>
                  <a:pt x="286" y="7177"/>
                </a:lnTo>
                <a:lnTo>
                  <a:pt x="24" y="7435"/>
                </a:lnTo>
                <a:lnTo>
                  <a:pt x="972" y="7735"/>
                </a:lnTo>
                <a:lnTo>
                  <a:pt x="1163" y="8204"/>
                </a:lnTo>
                <a:lnTo>
                  <a:pt x="36666" y="8301"/>
                </a:lnTo>
                <a:lnTo>
                  <a:pt x="36666" y="8301"/>
                </a:lnTo>
                <a:lnTo>
                  <a:pt x="36650" y="8080"/>
                </a:lnTo>
                <a:lnTo>
                  <a:pt x="36745" y="7976"/>
                </a:lnTo>
                <a:lnTo>
                  <a:pt x="36790" y="7544"/>
                </a:lnTo>
                <a:lnTo>
                  <a:pt x="36501" y="6706"/>
                </a:lnTo>
                <a:lnTo>
                  <a:pt x="36692" y="5770"/>
                </a:lnTo>
                <a:lnTo>
                  <a:pt x="36276" y="4725"/>
                </a:lnTo>
                <a:lnTo>
                  <a:pt x="36482" y="4462"/>
                </a:lnTo>
                <a:lnTo>
                  <a:pt x="36976" y="3968"/>
                </a:lnTo>
                <a:lnTo>
                  <a:pt x="37121" y="3334"/>
                </a:lnTo>
                <a:lnTo>
                  <a:pt x="37140" y="2172"/>
                </a:lnTo>
                <a:lnTo>
                  <a:pt x="37475" y="1844"/>
                </a:lnTo>
                <a:lnTo>
                  <a:pt x="36685" y="1163"/>
                </a:lnTo>
                <a:lnTo>
                  <a:pt x="36690" y="384"/>
                </a:lnTo>
                <a:lnTo>
                  <a:pt x="36809" y="61"/>
                </a:lnTo>
                <a:lnTo>
                  <a:pt x="36780" y="1"/>
                </a:lnTo>
                <a:close/>
              </a:path>
            </a:pathLst>
          </a:custGeom>
          <a:solidFill>
            <a:srgbClr val="E9B09D">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39"/>
          <p:cNvSpPr txBox="1"/>
          <p:nvPr>
            <p:ph idx="2" type="title"/>
          </p:nvPr>
        </p:nvSpPr>
        <p:spPr>
          <a:xfrm>
            <a:off x="1618200" y="861875"/>
            <a:ext cx="59061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Generation Sources</a:t>
            </a:r>
            <a:endParaRPr/>
          </a:p>
        </p:txBody>
      </p:sp>
      <p:sp>
        <p:nvSpPr>
          <p:cNvPr id="1276" name="Google Shape;1276;p39"/>
          <p:cNvSpPr txBox="1"/>
          <p:nvPr>
            <p:ph type="title"/>
          </p:nvPr>
        </p:nvSpPr>
        <p:spPr>
          <a:xfrm>
            <a:off x="2293925" y="1775075"/>
            <a:ext cx="19542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Wind</a:t>
            </a:r>
            <a:endParaRPr/>
          </a:p>
        </p:txBody>
      </p:sp>
      <p:sp>
        <p:nvSpPr>
          <p:cNvPr id="1277" name="Google Shape;1277;p39"/>
          <p:cNvSpPr txBox="1"/>
          <p:nvPr>
            <p:ph idx="3" type="title"/>
          </p:nvPr>
        </p:nvSpPr>
        <p:spPr>
          <a:xfrm>
            <a:off x="2293925" y="3083650"/>
            <a:ext cx="19542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Natural Gas</a:t>
            </a:r>
            <a:endParaRPr/>
          </a:p>
        </p:txBody>
      </p:sp>
      <p:sp>
        <p:nvSpPr>
          <p:cNvPr id="1278" name="Google Shape;1278;p39"/>
          <p:cNvSpPr txBox="1"/>
          <p:nvPr>
            <p:ph idx="5" type="title"/>
          </p:nvPr>
        </p:nvSpPr>
        <p:spPr>
          <a:xfrm>
            <a:off x="5421700" y="1775075"/>
            <a:ext cx="19542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Coal</a:t>
            </a:r>
            <a:endParaRPr/>
          </a:p>
        </p:txBody>
      </p:sp>
      <p:sp>
        <p:nvSpPr>
          <p:cNvPr id="1279" name="Google Shape;1279;p39"/>
          <p:cNvSpPr txBox="1"/>
          <p:nvPr>
            <p:ph idx="7" type="title"/>
          </p:nvPr>
        </p:nvSpPr>
        <p:spPr>
          <a:xfrm>
            <a:off x="5421700" y="3083650"/>
            <a:ext cx="1954200" cy="27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Nuclear</a:t>
            </a:r>
            <a:endParaRPr/>
          </a:p>
        </p:txBody>
      </p:sp>
      <p:sp>
        <p:nvSpPr>
          <p:cNvPr id="1280" name="Google Shape;1280;p39"/>
          <p:cNvSpPr/>
          <p:nvPr/>
        </p:nvSpPr>
        <p:spPr>
          <a:xfrm>
            <a:off x="1764075" y="1775075"/>
            <a:ext cx="461400" cy="276600"/>
          </a:xfrm>
          <a:prstGeom prst="homePlate">
            <a:avLst>
              <a:gd fmla="val 51801" name="adj"/>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accent1"/>
                </a:solidFill>
                <a:latin typeface="Barlow Semi Condensed SemiBold"/>
                <a:ea typeface="Barlow Semi Condensed SemiBold"/>
                <a:cs typeface="Barlow Semi Condensed SemiBold"/>
                <a:sym typeface="Barlow Semi Condensed SemiBold"/>
              </a:rPr>
              <a:t>01</a:t>
            </a:r>
            <a:endParaRPr sz="1600">
              <a:solidFill>
                <a:schemeClr val="accent1"/>
              </a:solidFill>
              <a:latin typeface="Barlow Semi Condensed SemiBold"/>
              <a:ea typeface="Barlow Semi Condensed SemiBold"/>
              <a:cs typeface="Barlow Semi Condensed SemiBold"/>
              <a:sym typeface="Barlow Semi Condensed SemiBold"/>
            </a:endParaRPr>
          </a:p>
        </p:txBody>
      </p:sp>
      <p:sp>
        <p:nvSpPr>
          <p:cNvPr id="1281" name="Google Shape;1281;p39"/>
          <p:cNvSpPr/>
          <p:nvPr/>
        </p:nvSpPr>
        <p:spPr>
          <a:xfrm>
            <a:off x="1764075" y="3083650"/>
            <a:ext cx="461400" cy="276600"/>
          </a:xfrm>
          <a:prstGeom prst="homePlate">
            <a:avLst>
              <a:gd fmla="val 51801" name="adj"/>
            </a:avLst>
          </a:prstGeom>
          <a:solidFill>
            <a:schemeClr val="accent5"/>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lt1"/>
                </a:solidFill>
                <a:latin typeface="Barlow Semi Condensed SemiBold"/>
                <a:ea typeface="Barlow Semi Condensed SemiBold"/>
                <a:cs typeface="Barlow Semi Condensed SemiBold"/>
                <a:sym typeface="Barlow Semi Condensed SemiBold"/>
              </a:rPr>
              <a:t>02</a:t>
            </a:r>
            <a:endParaRPr sz="1600">
              <a:solidFill>
                <a:schemeClr val="lt1"/>
              </a:solidFill>
              <a:latin typeface="Barlow Semi Condensed SemiBold"/>
              <a:ea typeface="Barlow Semi Condensed SemiBold"/>
              <a:cs typeface="Barlow Semi Condensed SemiBold"/>
              <a:sym typeface="Barlow Semi Condensed SemiBold"/>
            </a:endParaRPr>
          </a:p>
        </p:txBody>
      </p:sp>
      <p:sp>
        <p:nvSpPr>
          <p:cNvPr id="1282" name="Google Shape;1282;p39"/>
          <p:cNvSpPr/>
          <p:nvPr/>
        </p:nvSpPr>
        <p:spPr>
          <a:xfrm>
            <a:off x="4886975" y="1775075"/>
            <a:ext cx="461400" cy="276600"/>
          </a:xfrm>
          <a:prstGeom prst="homePlate">
            <a:avLst>
              <a:gd fmla="val 51801" name="adj"/>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1"/>
                </a:solidFill>
                <a:latin typeface="Barlow Semi Condensed SemiBold"/>
                <a:ea typeface="Barlow Semi Condensed SemiBold"/>
                <a:cs typeface="Barlow Semi Condensed SemiBold"/>
                <a:sym typeface="Barlow Semi Condensed SemiBold"/>
              </a:rPr>
              <a:t>03</a:t>
            </a:r>
            <a:endParaRPr sz="1600">
              <a:solidFill>
                <a:schemeClr val="dk1"/>
              </a:solidFill>
              <a:latin typeface="Barlow Semi Condensed SemiBold"/>
              <a:ea typeface="Barlow Semi Condensed SemiBold"/>
              <a:cs typeface="Barlow Semi Condensed SemiBold"/>
              <a:sym typeface="Barlow Semi Condensed SemiBold"/>
            </a:endParaRPr>
          </a:p>
        </p:txBody>
      </p:sp>
      <p:sp>
        <p:nvSpPr>
          <p:cNvPr id="1283" name="Google Shape;1283;p39"/>
          <p:cNvSpPr/>
          <p:nvPr/>
        </p:nvSpPr>
        <p:spPr>
          <a:xfrm>
            <a:off x="4886975" y="3083650"/>
            <a:ext cx="461400" cy="276600"/>
          </a:xfrm>
          <a:prstGeom prst="homePlate">
            <a:avLst>
              <a:gd fmla="val 51801" name="adj"/>
            </a:avLst>
          </a:prstGeom>
          <a:solidFill>
            <a:schemeClr val="dk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600">
                <a:solidFill>
                  <a:schemeClr val="dk2"/>
                </a:solidFill>
                <a:latin typeface="Barlow Semi Condensed SemiBold"/>
                <a:ea typeface="Barlow Semi Condensed SemiBold"/>
                <a:cs typeface="Barlow Semi Condensed SemiBold"/>
                <a:sym typeface="Barlow Semi Condensed SemiBold"/>
              </a:rPr>
              <a:t>04</a:t>
            </a:r>
            <a:endParaRPr sz="1600">
              <a:solidFill>
                <a:schemeClr val="dk2"/>
              </a:solidFill>
              <a:latin typeface="Barlow Semi Condensed SemiBold"/>
              <a:ea typeface="Barlow Semi Condensed SemiBold"/>
              <a:cs typeface="Barlow Semi Condensed SemiBold"/>
              <a:sym typeface="Barlow Semi Condense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40"/>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289" name="Google Shape;1289;p40"/>
          <p:cNvSpPr txBox="1"/>
          <p:nvPr/>
        </p:nvSpPr>
        <p:spPr>
          <a:xfrm>
            <a:off x="4104400" y="1456525"/>
            <a:ext cx="1108800" cy="16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Coal</a:t>
            </a:r>
            <a:endParaRPr sz="2000">
              <a:solidFill>
                <a:schemeClr val="dk1"/>
              </a:solidFill>
              <a:latin typeface="Merriweather"/>
              <a:ea typeface="Merriweather"/>
              <a:cs typeface="Merriweather"/>
              <a:sym typeface="Merriweather"/>
            </a:endParaRPr>
          </a:p>
        </p:txBody>
      </p:sp>
      <p:grpSp>
        <p:nvGrpSpPr>
          <p:cNvPr id="1290" name="Google Shape;1290;p40"/>
          <p:cNvGrpSpPr/>
          <p:nvPr/>
        </p:nvGrpSpPr>
        <p:grpSpPr>
          <a:xfrm>
            <a:off x="3176733" y="864016"/>
            <a:ext cx="421951" cy="419677"/>
            <a:chOff x="-4211975" y="2046625"/>
            <a:chExt cx="292250" cy="290675"/>
          </a:xfrm>
        </p:grpSpPr>
        <p:sp>
          <p:nvSpPr>
            <p:cNvPr id="1291" name="Google Shape;1291;p40"/>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0"/>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93" name="Google Shape;1293;p40"/>
          <p:cNvPicPr preferRelativeResize="0"/>
          <p:nvPr/>
        </p:nvPicPr>
        <p:blipFill>
          <a:blip r:embed="rId3">
            <a:alphaModFix/>
          </a:blip>
          <a:stretch>
            <a:fillRect/>
          </a:stretch>
        </p:blipFill>
        <p:spPr>
          <a:xfrm>
            <a:off x="1325625" y="2012425"/>
            <a:ext cx="6492752" cy="1286350"/>
          </a:xfrm>
          <a:prstGeom prst="rect">
            <a:avLst/>
          </a:prstGeom>
          <a:noFill/>
          <a:ln>
            <a:noFill/>
          </a:ln>
        </p:spPr>
      </p:pic>
      <p:sp>
        <p:nvSpPr>
          <p:cNvPr id="1294" name="Google Shape;1294;p40"/>
          <p:cNvSpPr/>
          <p:nvPr/>
        </p:nvSpPr>
        <p:spPr>
          <a:xfrm>
            <a:off x="1392550" y="367047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Simulated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295" name="Google Shape;1295;p40"/>
          <p:cNvSpPr txBox="1"/>
          <p:nvPr/>
        </p:nvSpPr>
        <p:spPr>
          <a:xfrm>
            <a:off x="3287775" y="368547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829.90 GWh</a:t>
            </a:r>
            <a:endParaRPr>
              <a:solidFill>
                <a:schemeClr val="dk1"/>
              </a:solidFill>
              <a:latin typeface="Barlow Semi Condensed"/>
              <a:ea typeface="Barlow Semi Condensed"/>
              <a:cs typeface="Barlow Semi Condensed"/>
              <a:sym typeface="Barlow Semi Condensed"/>
            </a:endParaRPr>
          </a:p>
        </p:txBody>
      </p:sp>
      <p:sp>
        <p:nvSpPr>
          <p:cNvPr id="1296" name="Google Shape;1296;p40"/>
          <p:cNvSpPr/>
          <p:nvPr/>
        </p:nvSpPr>
        <p:spPr>
          <a:xfrm>
            <a:off x="1392550" y="400372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Reduced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297" name="Google Shape;1297;p40"/>
          <p:cNvSpPr txBox="1"/>
          <p:nvPr/>
        </p:nvSpPr>
        <p:spPr>
          <a:xfrm>
            <a:off x="3287775" y="401872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99.74</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1" name="Shape 1301"/>
        <p:cNvGrpSpPr/>
        <p:nvPr/>
      </p:nvGrpSpPr>
      <p:grpSpPr>
        <a:xfrm>
          <a:off x="0" y="0"/>
          <a:ext cx="0" cy="0"/>
          <a:chOff x="0" y="0"/>
          <a:chExt cx="0" cy="0"/>
        </a:xfrm>
      </p:grpSpPr>
      <p:sp>
        <p:nvSpPr>
          <p:cNvPr id="1302" name="Google Shape;1302;p41"/>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303" name="Google Shape;1303;p41"/>
          <p:cNvSpPr txBox="1"/>
          <p:nvPr/>
        </p:nvSpPr>
        <p:spPr>
          <a:xfrm>
            <a:off x="4104400" y="1456525"/>
            <a:ext cx="1108800" cy="16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Wind</a:t>
            </a:r>
            <a:endParaRPr sz="2000">
              <a:solidFill>
                <a:schemeClr val="dk1"/>
              </a:solidFill>
              <a:latin typeface="Merriweather"/>
              <a:ea typeface="Merriweather"/>
              <a:cs typeface="Merriweather"/>
              <a:sym typeface="Merriweather"/>
            </a:endParaRPr>
          </a:p>
        </p:txBody>
      </p:sp>
      <p:grpSp>
        <p:nvGrpSpPr>
          <p:cNvPr id="1304" name="Google Shape;1304;p41"/>
          <p:cNvGrpSpPr/>
          <p:nvPr/>
        </p:nvGrpSpPr>
        <p:grpSpPr>
          <a:xfrm>
            <a:off x="3176733" y="864016"/>
            <a:ext cx="421951" cy="419677"/>
            <a:chOff x="-4211975" y="2046625"/>
            <a:chExt cx="292250" cy="290675"/>
          </a:xfrm>
        </p:grpSpPr>
        <p:sp>
          <p:nvSpPr>
            <p:cNvPr id="1305" name="Google Shape;1305;p41"/>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1"/>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7" name="Google Shape;1307;p41"/>
          <p:cNvSpPr/>
          <p:nvPr/>
        </p:nvSpPr>
        <p:spPr>
          <a:xfrm>
            <a:off x="1392550" y="367047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Simulated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08" name="Google Shape;1308;p41"/>
          <p:cNvSpPr txBox="1"/>
          <p:nvPr/>
        </p:nvSpPr>
        <p:spPr>
          <a:xfrm>
            <a:off x="3287775" y="368547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863.26</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sp>
        <p:nvSpPr>
          <p:cNvPr id="1309" name="Google Shape;1309;p41"/>
          <p:cNvSpPr/>
          <p:nvPr/>
        </p:nvSpPr>
        <p:spPr>
          <a:xfrm>
            <a:off x="1392550" y="400372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Reduced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10" name="Google Shape;1310;p41"/>
          <p:cNvSpPr txBox="1"/>
          <p:nvPr/>
        </p:nvSpPr>
        <p:spPr>
          <a:xfrm>
            <a:off x="3287775" y="401872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66.3</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pic>
        <p:nvPicPr>
          <p:cNvPr id="1311" name="Google Shape;1311;p41"/>
          <p:cNvPicPr preferRelativeResize="0"/>
          <p:nvPr/>
        </p:nvPicPr>
        <p:blipFill>
          <a:blip r:embed="rId3">
            <a:alphaModFix/>
          </a:blip>
          <a:stretch>
            <a:fillRect/>
          </a:stretch>
        </p:blipFill>
        <p:spPr>
          <a:xfrm>
            <a:off x="1143000" y="2000450"/>
            <a:ext cx="6858001" cy="137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42"/>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317" name="Google Shape;1317;p42"/>
          <p:cNvSpPr txBox="1"/>
          <p:nvPr/>
        </p:nvSpPr>
        <p:spPr>
          <a:xfrm>
            <a:off x="3884750" y="1456525"/>
            <a:ext cx="1649400" cy="16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Natural gas</a:t>
            </a:r>
            <a:endParaRPr sz="2000">
              <a:solidFill>
                <a:schemeClr val="dk1"/>
              </a:solidFill>
              <a:latin typeface="Merriweather"/>
              <a:ea typeface="Merriweather"/>
              <a:cs typeface="Merriweather"/>
              <a:sym typeface="Merriweather"/>
            </a:endParaRPr>
          </a:p>
        </p:txBody>
      </p:sp>
      <p:grpSp>
        <p:nvGrpSpPr>
          <p:cNvPr id="1318" name="Google Shape;1318;p42"/>
          <p:cNvGrpSpPr/>
          <p:nvPr/>
        </p:nvGrpSpPr>
        <p:grpSpPr>
          <a:xfrm>
            <a:off x="3176733" y="864016"/>
            <a:ext cx="421951" cy="419677"/>
            <a:chOff x="-4211975" y="2046625"/>
            <a:chExt cx="292250" cy="290675"/>
          </a:xfrm>
        </p:grpSpPr>
        <p:sp>
          <p:nvSpPr>
            <p:cNvPr id="1319" name="Google Shape;1319;p42"/>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42"/>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1" name="Google Shape;1321;p42"/>
          <p:cNvSpPr/>
          <p:nvPr/>
        </p:nvSpPr>
        <p:spPr>
          <a:xfrm>
            <a:off x="1392550" y="367047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Simulated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22" name="Google Shape;1322;p42"/>
          <p:cNvSpPr txBox="1"/>
          <p:nvPr/>
        </p:nvSpPr>
        <p:spPr>
          <a:xfrm>
            <a:off x="3287775" y="368547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 535.02</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sp>
        <p:nvSpPr>
          <p:cNvPr id="1323" name="Google Shape;1323;p42"/>
          <p:cNvSpPr/>
          <p:nvPr/>
        </p:nvSpPr>
        <p:spPr>
          <a:xfrm>
            <a:off x="1392550" y="400372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Reduced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24" name="Google Shape;1324;p42"/>
          <p:cNvSpPr txBox="1"/>
          <p:nvPr/>
        </p:nvSpPr>
        <p:spPr>
          <a:xfrm>
            <a:off x="3287775" y="401872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chemeClr val="dk1"/>
                </a:solidFill>
                <a:latin typeface="Barlow Semi Condensed"/>
                <a:ea typeface="Barlow Semi Condensed"/>
                <a:cs typeface="Barlow Semi Condensed"/>
                <a:sym typeface="Barlow Semi Condensed"/>
              </a:rPr>
              <a:t>394.62</a:t>
            </a:r>
            <a:r>
              <a:rPr b="1" lang="en" u="sng">
                <a:solidFill>
                  <a:schemeClr val="dk1"/>
                </a:solidFill>
                <a:latin typeface="Barlow Semi Condensed"/>
                <a:ea typeface="Barlow Semi Condensed"/>
                <a:cs typeface="Barlow Semi Condensed"/>
                <a:sym typeface="Barlow Semi Condensed"/>
              </a:rPr>
              <a:t> GWh</a:t>
            </a:r>
            <a:endParaRPr b="1" u="sng">
              <a:solidFill>
                <a:schemeClr val="dk1"/>
              </a:solidFill>
              <a:latin typeface="Barlow Semi Condensed"/>
              <a:ea typeface="Barlow Semi Condensed"/>
              <a:cs typeface="Barlow Semi Condensed"/>
              <a:sym typeface="Barlow Semi Condensed"/>
            </a:endParaRPr>
          </a:p>
        </p:txBody>
      </p:sp>
      <p:pic>
        <p:nvPicPr>
          <p:cNvPr id="1325" name="Google Shape;1325;p42"/>
          <p:cNvPicPr preferRelativeResize="0"/>
          <p:nvPr/>
        </p:nvPicPr>
        <p:blipFill>
          <a:blip r:embed="rId3">
            <a:alphaModFix/>
          </a:blip>
          <a:stretch>
            <a:fillRect/>
          </a:stretch>
        </p:blipFill>
        <p:spPr>
          <a:xfrm>
            <a:off x="1313125" y="1926900"/>
            <a:ext cx="6517748" cy="1299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43"/>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331" name="Google Shape;1331;p43"/>
          <p:cNvSpPr txBox="1"/>
          <p:nvPr/>
        </p:nvSpPr>
        <p:spPr>
          <a:xfrm>
            <a:off x="2314925" y="1456525"/>
            <a:ext cx="4224900" cy="16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erriweather"/>
                <a:ea typeface="Merriweather"/>
                <a:cs typeface="Merriweather"/>
                <a:sym typeface="Merriweather"/>
              </a:rPr>
              <a:t>Combined winterization of all sources</a:t>
            </a:r>
            <a:endParaRPr sz="1600">
              <a:solidFill>
                <a:schemeClr val="dk1"/>
              </a:solidFill>
              <a:latin typeface="Merriweather"/>
              <a:ea typeface="Merriweather"/>
              <a:cs typeface="Merriweather"/>
              <a:sym typeface="Merriweather"/>
            </a:endParaRPr>
          </a:p>
        </p:txBody>
      </p:sp>
      <p:grpSp>
        <p:nvGrpSpPr>
          <p:cNvPr id="1332" name="Google Shape;1332;p43"/>
          <p:cNvGrpSpPr/>
          <p:nvPr/>
        </p:nvGrpSpPr>
        <p:grpSpPr>
          <a:xfrm>
            <a:off x="3176733" y="864016"/>
            <a:ext cx="421951" cy="419677"/>
            <a:chOff x="-4211975" y="2046625"/>
            <a:chExt cx="292250" cy="290675"/>
          </a:xfrm>
        </p:grpSpPr>
        <p:sp>
          <p:nvSpPr>
            <p:cNvPr id="1333" name="Google Shape;1333;p43"/>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43"/>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5" name="Google Shape;1335;p43"/>
          <p:cNvSpPr/>
          <p:nvPr/>
        </p:nvSpPr>
        <p:spPr>
          <a:xfrm>
            <a:off x="1392550" y="367047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Simulated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36" name="Google Shape;1336;p43"/>
          <p:cNvSpPr txBox="1"/>
          <p:nvPr/>
        </p:nvSpPr>
        <p:spPr>
          <a:xfrm>
            <a:off x="3287775" y="368547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 </a:t>
            </a:r>
            <a:r>
              <a:rPr lang="en">
                <a:solidFill>
                  <a:schemeClr val="dk1"/>
                </a:solidFill>
                <a:latin typeface="Barlow Semi Condensed"/>
                <a:ea typeface="Barlow Semi Condensed"/>
                <a:cs typeface="Barlow Semi Condensed"/>
                <a:sym typeface="Barlow Semi Condensed"/>
              </a:rPr>
              <a:t>345.97</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sp>
        <p:nvSpPr>
          <p:cNvPr id="1337" name="Google Shape;1337;p43"/>
          <p:cNvSpPr/>
          <p:nvPr/>
        </p:nvSpPr>
        <p:spPr>
          <a:xfrm>
            <a:off x="1392550" y="400372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Reduced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38" name="Google Shape;1338;p43"/>
          <p:cNvSpPr txBox="1"/>
          <p:nvPr/>
        </p:nvSpPr>
        <p:spPr>
          <a:xfrm>
            <a:off x="3287775" y="401872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u="sng">
                <a:solidFill>
                  <a:schemeClr val="dk1"/>
                </a:solidFill>
                <a:latin typeface="Barlow Semi Condensed"/>
                <a:ea typeface="Barlow Semi Condensed"/>
                <a:cs typeface="Barlow Semi Condensed"/>
                <a:sym typeface="Barlow Semi Condensed"/>
              </a:rPr>
              <a:t>583.67</a:t>
            </a:r>
            <a:r>
              <a:rPr b="1" lang="en" u="sng">
                <a:solidFill>
                  <a:schemeClr val="dk1"/>
                </a:solidFill>
                <a:latin typeface="Barlow Semi Condensed"/>
                <a:ea typeface="Barlow Semi Condensed"/>
                <a:cs typeface="Barlow Semi Condensed"/>
                <a:sym typeface="Barlow Semi Condensed"/>
              </a:rPr>
              <a:t> GWh</a:t>
            </a:r>
            <a:endParaRPr b="1" u="sng">
              <a:solidFill>
                <a:schemeClr val="dk1"/>
              </a:solidFill>
              <a:latin typeface="Barlow Semi Condensed"/>
              <a:ea typeface="Barlow Semi Condensed"/>
              <a:cs typeface="Barlow Semi Condensed"/>
              <a:sym typeface="Barlow Semi Condensed"/>
            </a:endParaRPr>
          </a:p>
        </p:txBody>
      </p:sp>
      <p:pic>
        <p:nvPicPr>
          <p:cNvPr id="1339" name="Google Shape;1339;p43"/>
          <p:cNvPicPr preferRelativeResize="0"/>
          <p:nvPr/>
        </p:nvPicPr>
        <p:blipFill>
          <a:blip r:embed="rId3">
            <a:alphaModFix/>
          </a:blip>
          <a:stretch>
            <a:fillRect/>
          </a:stretch>
        </p:blipFill>
        <p:spPr>
          <a:xfrm>
            <a:off x="1332788" y="1888401"/>
            <a:ext cx="6478427" cy="128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44"/>
          <p:cNvSpPr/>
          <p:nvPr/>
        </p:nvSpPr>
        <p:spPr>
          <a:xfrm rot="5400000">
            <a:off x="3743239" y="-175204"/>
            <a:ext cx="1657522" cy="5222305"/>
          </a:xfrm>
          <a:custGeom>
            <a:rect b="b" l="l" r="r" t="t"/>
            <a:pathLst>
              <a:path extrusionOk="0" h="46047" w="33808">
                <a:moveTo>
                  <a:pt x="0" y="0"/>
                </a:moveTo>
                <a:lnTo>
                  <a:pt x="0" y="2767"/>
                </a:lnTo>
                <a:lnTo>
                  <a:pt x="1401" y="2767"/>
                </a:lnTo>
                <a:lnTo>
                  <a:pt x="1401" y="2324"/>
                </a:lnTo>
                <a:lnTo>
                  <a:pt x="3086" y="2324"/>
                </a:lnTo>
                <a:lnTo>
                  <a:pt x="3086" y="4027"/>
                </a:lnTo>
                <a:lnTo>
                  <a:pt x="1401" y="4027"/>
                </a:lnTo>
                <a:lnTo>
                  <a:pt x="1401" y="3494"/>
                </a:lnTo>
                <a:lnTo>
                  <a:pt x="0" y="3494"/>
                </a:lnTo>
                <a:lnTo>
                  <a:pt x="0" y="5658"/>
                </a:lnTo>
                <a:lnTo>
                  <a:pt x="1401" y="5658"/>
                </a:lnTo>
                <a:lnTo>
                  <a:pt x="1401" y="5162"/>
                </a:lnTo>
                <a:lnTo>
                  <a:pt x="3086" y="5162"/>
                </a:lnTo>
                <a:lnTo>
                  <a:pt x="3086" y="6865"/>
                </a:lnTo>
                <a:lnTo>
                  <a:pt x="1401" y="6865"/>
                </a:lnTo>
                <a:lnTo>
                  <a:pt x="1401" y="6386"/>
                </a:lnTo>
                <a:lnTo>
                  <a:pt x="0" y="6386"/>
                </a:lnTo>
                <a:lnTo>
                  <a:pt x="0" y="8479"/>
                </a:lnTo>
                <a:lnTo>
                  <a:pt x="1401" y="8479"/>
                </a:lnTo>
                <a:lnTo>
                  <a:pt x="1401" y="8000"/>
                </a:lnTo>
                <a:lnTo>
                  <a:pt x="3086" y="8000"/>
                </a:lnTo>
                <a:lnTo>
                  <a:pt x="3086" y="9685"/>
                </a:lnTo>
                <a:lnTo>
                  <a:pt x="1401" y="9685"/>
                </a:lnTo>
                <a:lnTo>
                  <a:pt x="1401" y="9206"/>
                </a:lnTo>
                <a:lnTo>
                  <a:pt x="0" y="9206"/>
                </a:lnTo>
                <a:lnTo>
                  <a:pt x="0" y="11352"/>
                </a:lnTo>
                <a:lnTo>
                  <a:pt x="1401" y="11352"/>
                </a:lnTo>
                <a:lnTo>
                  <a:pt x="1401" y="10838"/>
                </a:lnTo>
                <a:lnTo>
                  <a:pt x="3086" y="10838"/>
                </a:lnTo>
                <a:lnTo>
                  <a:pt x="3086" y="12523"/>
                </a:lnTo>
                <a:lnTo>
                  <a:pt x="1401" y="12523"/>
                </a:lnTo>
                <a:lnTo>
                  <a:pt x="1401" y="12079"/>
                </a:lnTo>
                <a:lnTo>
                  <a:pt x="0" y="12079"/>
                </a:lnTo>
                <a:lnTo>
                  <a:pt x="0" y="14155"/>
                </a:lnTo>
                <a:lnTo>
                  <a:pt x="1401" y="14155"/>
                </a:lnTo>
                <a:lnTo>
                  <a:pt x="1401" y="13658"/>
                </a:lnTo>
                <a:lnTo>
                  <a:pt x="3086" y="13658"/>
                </a:lnTo>
                <a:lnTo>
                  <a:pt x="3086" y="15361"/>
                </a:lnTo>
                <a:lnTo>
                  <a:pt x="1401" y="15361"/>
                </a:lnTo>
                <a:lnTo>
                  <a:pt x="1401" y="14882"/>
                </a:lnTo>
                <a:lnTo>
                  <a:pt x="0" y="14882"/>
                </a:lnTo>
                <a:lnTo>
                  <a:pt x="0" y="17010"/>
                </a:lnTo>
                <a:lnTo>
                  <a:pt x="1401" y="17010"/>
                </a:lnTo>
                <a:lnTo>
                  <a:pt x="1401" y="16496"/>
                </a:lnTo>
                <a:lnTo>
                  <a:pt x="3086" y="16496"/>
                </a:lnTo>
                <a:lnTo>
                  <a:pt x="3086" y="18199"/>
                </a:lnTo>
                <a:lnTo>
                  <a:pt x="1401" y="18199"/>
                </a:lnTo>
                <a:lnTo>
                  <a:pt x="1401" y="17738"/>
                </a:lnTo>
                <a:lnTo>
                  <a:pt x="0" y="17738"/>
                </a:lnTo>
                <a:lnTo>
                  <a:pt x="0" y="19813"/>
                </a:lnTo>
                <a:lnTo>
                  <a:pt x="1401" y="19813"/>
                </a:lnTo>
                <a:lnTo>
                  <a:pt x="1401" y="19334"/>
                </a:lnTo>
                <a:lnTo>
                  <a:pt x="3086" y="19334"/>
                </a:lnTo>
                <a:lnTo>
                  <a:pt x="3086" y="21037"/>
                </a:lnTo>
                <a:lnTo>
                  <a:pt x="1401" y="21037"/>
                </a:lnTo>
                <a:lnTo>
                  <a:pt x="1401" y="20540"/>
                </a:lnTo>
                <a:lnTo>
                  <a:pt x="0" y="20540"/>
                </a:lnTo>
                <a:lnTo>
                  <a:pt x="0" y="22651"/>
                </a:lnTo>
                <a:lnTo>
                  <a:pt x="1401" y="22651"/>
                </a:lnTo>
                <a:lnTo>
                  <a:pt x="1401" y="22172"/>
                </a:lnTo>
                <a:lnTo>
                  <a:pt x="3086" y="22172"/>
                </a:lnTo>
                <a:lnTo>
                  <a:pt x="3086" y="23875"/>
                </a:lnTo>
                <a:lnTo>
                  <a:pt x="1401" y="23875"/>
                </a:lnTo>
                <a:lnTo>
                  <a:pt x="1401" y="23378"/>
                </a:lnTo>
                <a:lnTo>
                  <a:pt x="0" y="23378"/>
                </a:lnTo>
                <a:lnTo>
                  <a:pt x="0" y="25507"/>
                </a:lnTo>
                <a:lnTo>
                  <a:pt x="1401" y="25507"/>
                </a:lnTo>
                <a:lnTo>
                  <a:pt x="1401" y="25010"/>
                </a:lnTo>
                <a:lnTo>
                  <a:pt x="3086" y="25010"/>
                </a:lnTo>
                <a:lnTo>
                  <a:pt x="3086" y="26713"/>
                </a:lnTo>
                <a:lnTo>
                  <a:pt x="1401" y="26713"/>
                </a:lnTo>
                <a:lnTo>
                  <a:pt x="1401" y="26234"/>
                </a:lnTo>
                <a:lnTo>
                  <a:pt x="0" y="26234"/>
                </a:lnTo>
                <a:lnTo>
                  <a:pt x="0" y="28309"/>
                </a:lnTo>
                <a:lnTo>
                  <a:pt x="1401" y="28309"/>
                </a:lnTo>
                <a:lnTo>
                  <a:pt x="1401" y="27848"/>
                </a:lnTo>
                <a:lnTo>
                  <a:pt x="3086" y="27848"/>
                </a:lnTo>
                <a:lnTo>
                  <a:pt x="3086" y="29533"/>
                </a:lnTo>
                <a:lnTo>
                  <a:pt x="1401" y="29533"/>
                </a:lnTo>
                <a:lnTo>
                  <a:pt x="1401" y="29036"/>
                </a:lnTo>
                <a:lnTo>
                  <a:pt x="0" y="29036"/>
                </a:lnTo>
                <a:lnTo>
                  <a:pt x="0" y="31165"/>
                </a:lnTo>
                <a:lnTo>
                  <a:pt x="1401" y="31165"/>
                </a:lnTo>
                <a:lnTo>
                  <a:pt x="1401" y="30686"/>
                </a:lnTo>
                <a:lnTo>
                  <a:pt x="3086" y="30686"/>
                </a:lnTo>
                <a:lnTo>
                  <a:pt x="3086" y="32371"/>
                </a:lnTo>
                <a:lnTo>
                  <a:pt x="1401" y="32371"/>
                </a:lnTo>
                <a:lnTo>
                  <a:pt x="1401" y="31892"/>
                </a:lnTo>
                <a:lnTo>
                  <a:pt x="0" y="31892"/>
                </a:lnTo>
                <a:lnTo>
                  <a:pt x="0" y="33967"/>
                </a:lnTo>
                <a:lnTo>
                  <a:pt x="1401" y="33967"/>
                </a:lnTo>
                <a:lnTo>
                  <a:pt x="1401" y="33524"/>
                </a:lnTo>
                <a:lnTo>
                  <a:pt x="3086" y="33524"/>
                </a:lnTo>
                <a:lnTo>
                  <a:pt x="3086" y="35209"/>
                </a:lnTo>
                <a:lnTo>
                  <a:pt x="1401" y="35209"/>
                </a:lnTo>
                <a:lnTo>
                  <a:pt x="1401" y="34695"/>
                </a:lnTo>
                <a:lnTo>
                  <a:pt x="0" y="34695"/>
                </a:lnTo>
                <a:lnTo>
                  <a:pt x="0" y="36841"/>
                </a:lnTo>
                <a:lnTo>
                  <a:pt x="1401" y="36841"/>
                </a:lnTo>
                <a:lnTo>
                  <a:pt x="1401" y="36344"/>
                </a:lnTo>
                <a:lnTo>
                  <a:pt x="3086" y="36344"/>
                </a:lnTo>
                <a:lnTo>
                  <a:pt x="3086" y="38047"/>
                </a:lnTo>
                <a:lnTo>
                  <a:pt x="1401" y="38047"/>
                </a:lnTo>
                <a:lnTo>
                  <a:pt x="1401" y="37568"/>
                </a:lnTo>
                <a:lnTo>
                  <a:pt x="0" y="37568"/>
                </a:lnTo>
                <a:lnTo>
                  <a:pt x="0" y="39679"/>
                </a:lnTo>
                <a:lnTo>
                  <a:pt x="1401" y="39679"/>
                </a:lnTo>
                <a:lnTo>
                  <a:pt x="1401" y="39182"/>
                </a:lnTo>
                <a:lnTo>
                  <a:pt x="3086" y="39182"/>
                </a:lnTo>
                <a:lnTo>
                  <a:pt x="3086" y="40885"/>
                </a:lnTo>
                <a:lnTo>
                  <a:pt x="1401" y="40885"/>
                </a:lnTo>
                <a:lnTo>
                  <a:pt x="1401" y="40406"/>
                </a:lnTo>
                <a:lnTo>
                  <a:pt x="0" y="40406"/>
                </a:lnTo>
                <a:lnTo>
                  <a:pt x="0" y="42499"/>
                </a:lnTo>
                <a:lnTo>
                  <a:pt x="1401" y="42499"/>
                </a:lnTo>
                <a:lnTo>
                  <a:pt x="1401" y="42020"/>
                </a:lnTo>
                <a:lnTo>
                  <a:pt x="3086" y="42020"/>
                </a:lnTo>
                <a:lnTo>
                  <a:pt x="3086" y="43723"/>
                </a:lnTo>
                <a:lnTo>
                  <a:pt x="1401" y="43723"/>
                </a:lnTo>
                <a:lnTo>
                  <a:pt x="1401" y="43244"/>
                </a:lnTo>
                <a:lnTo>
                  <a:pt x="0" y="43244"/>
                </a:lnTo>
                <a:lnTo>
                  <a:pt x="0" y="46046"/>
                </a:lnTo>
                <a:lnTo>
                  <a:pt x="33808" y="46046"/>
                </a:lnTo>
                <a:lnTo>
                  <a:pt x="33808" y="0"/>
                </a:lnTo>
                <a:close/>
              </a:path>
            </a:pathLst>
          </a:custGeom>
          <a:solidFill>
            <a:schemeClr val="accent2"/>
          </a:solidFill>
          <a:ln>
            <a:noFill/>
          </a:ln>
          <a:effectLst>
            <a:outerShdw rotWithShape="0" algn="bl" dir="324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45" name="Google Shape;1345;p44"/>
          <p:cNvSpPr txBox="1"/>
          <p:nvPr>
            <p:ph type="title"/>
          </p:nvPr>
        </p:nvSpPr>
        <p:spPr>
          <a:xfrm flipH="1">
            <a:off x="2304120" y="1972300"/>
            <a:ext cx="1155600" cy="927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endParaRPr/>
          </a:p>
        </p:txBody>
      </p:sp>
      <p:sp>
        <p:nvSpPr>
          <p:cNvPr id="1346" name="Google Shape;1346;p44"/>
          <p:cNvSpPr txBox="1"/>
          <p:nvPr>
            <p:ph idx="2" type="title"/>
          </p:nvPr>
        </p:nvSpPr>
        <p:spPr>
          <a:xfrm>
            <a:off x="3620280" y="2224840"/>
            <a:ext cx="3219600" cy="67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Demand Response</a:t>
            </a:r>
            <a:endParaRPr/>
          </a:p>
        </p:txBody>
      </p:sp>
      <p:sp>
        <p:nvSpPr>
          <p:cNvPr id="1347" name="Google Shape;1347;p44"/>
          <p:cNvSpPr/>
          <p:nvPr/>
        </p:nvSpPr>
        <p:spPr>
          <a:xfrm rot="2173104">
            <a:off x="6687104" y="1497219"/>
            <a:ext cx="830537" cy="280265"/>
          </a:xfrm>
          <a:custGeom>
            <a:rect b="b" l="l" r="r" t="t"/>
            <a:pathLst>
              <a:path extrusionOk="0" h="8302" w="37475">
                <a:moveTo>
                  <a:pt x="633" y="1"/>
                </a:moveTo>
                <a:lnTo>
                  <a:pt x="385" y="463"/>
                </a:lnTo>
                <a:lnTo>
                  <a:pt x="610" y="992"/>
                </a:lnTo>
                <a:lnTo>
                  <a:pt x="321" y="2409"/>
                </a:lnTo>
                <a:lnTo>
                  <a:pt x="0" y="3263"/>
                </a:lnTo>
                <a:lnTo>
                  <a:pt x="418" y="3741"/>
                </a:lnTo>
                <a:lnTo>
                  <a:pt x="385" y="4867"/>
                </a:lnTo>
                <a:lnTo>
                  <a:pt x="161" y="5380"/>
                </a:lnTo>
                <a:lnTo>
                  <a:pt x="468" y="6818"/>
                </a:lnTo>
                <a:lnTo>
                  <a:pt x="286" y="7177"/>
                </a:lnTo>
                <a:lnTo>
                  <a:pt x="24" y="7435"/>
                </a:lnTo>
                <a:lnTo>
                  <a:pt x="972" y="7735"/>
                </a:lnTo>
                <a:lnTo>
                  <a:pt x="1163" y="8204"/>
                </a:lnTo>
                <a:lnTo>
                  <a:pt x="36666" y="8301"/>
                </a:lnTo>
                <a:lnTo>
                  <a:pt x="36666" y="8301"/>
                </a:lnTo>
                <a:lnTo>
                  <a:pt x="36650" y="8080"/>
                </a:lnTo>
                <a:lnTo>
                  <a:pt x="36745" y="7976"/>
                </a:lnTo>
                <a:lnTo>
                  <a:pt x="36790" y="7544"/>
                </a:lnTo>
                <a:lnTo>
                  <a:pt x="36501" y="6706"/>
                </a:lnTo>
                <a:lnTo>
                  <a:pt x="36692" y="5770"/>
                </a:lnTo>
                <a:lnTo>
                  <a:pt x="36276" y="4725"/>
                </a:lnTo>
                <a:lnTo>
                  <a:pt x="36482" y="4462"/>
                </a:lnTo>
                <a:lnTo>
                  <a:pt x="36976" y="3968"/>
                </a:lnTo>
                <a:lnTo>
                  <a:pt x="37121" y="3334"/>
                </a:lnTo>
                <a:lnTo>
                  <a:pt x="37140" y="2172"/>
                </a:lnTo>
                <a:lnTo>
                  <a:pt x="37475" y="1844"/>
                </a:lnTo>
                <a:lnTo>
                  <a:pt x="36685" y="1163"/>
                </a:lnTo>
                <a:lnTo>
                  <a:pt x="36690" y="384"/>
                </a:lnTo>
                <a:lnTo>
                  <a:pt x="36809" y="61"/>
                </a:lnTo>
                <a:lnTo>
                  <a:pt x="36780" y="1"/>
                </a:lnTo>
                <a:close/>
              </a:path>
            </a:pathLst>
          </a:custGeom>
          <a:solidFill>
            <a:srgbClr val="E9B09D">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4"/>
          <p:cNvSpPr/>
          <p:nvPr/>
        </p:nvSpPr>
        <p:spPr>
          <a:xfrm rot="2501104">
            <a:off x="1611832" y="3006395"/>
            <a:ext cx="830604" cy="280281"/>
          </a:xfrm>
          <a:custGeom>
            <a:rect b="b" l="l" r="r" t="t"/>
            <a:pathLst>
              <a:path extrusionOk="0" h="8302" w="37475">
                <a:moveTo>
                  <a:pt x="633" y="1"/>
                </a:moveTo>
                <a:lnTo>
                  <a:pt x="385" y="463"/>
                </a:lnTo>
                <a:lnTo>
                  <a:pt x="610" y="992"/>
                </a:lnTo>
                <a:lnTo>
                  <a:pt x="321" y="2409"/>
                </a:lnTo>
                <a:lnTo>
                  <a:pt x="0" y="3263"/>
                </a:lnTo>
                <a:lnTo>
                  <a:pt x="418" y="3741"/>
                </a:lnTo>
                <a:lnTo>
                  <a:pt x="385" y="4867"/>
                </a:lnTo>
                <a:lnTo>
                  <a:pt x="161" y="5380"/>
                </a:lnTo>
                <a:lnTo>
                  <a:pt x="468" y="6818"/>
                </a:lnTo>
                <a:lnTo>
                  <a:pt x="286" y="7177"/>
                </a:lnTo>
                <a:lnTo>
                  <a:pt x="24" y="7435"/>
                </a:lnTo>
                <a:lnTo>
                  <a:pt x="972" y="7735"/>
                </a:lnTo>
                <a:lnTo>
                  <a:pt x="1163" y="8204"/>
                </a:lnTo>
                <a:lnTo>
                  <a:pt x="36666" y="8301"/>
                </a:lnTo>
                <a:lnTo>
                  <a:pt x="36666" y="8301"/>
                </a:lnTo>
                <a:lnTo>
                  <a:pt x="36650" y="8080"/>
                </a:lnTo>
                <a:lnTo>
                  <a:pt x="36745" y="7976"/>
                </a:lnTo>
                <a:lnTo>
                  <a:pt x="36790" y="7544"/>
                </a:lnTo>
                <a:lnTo>
                  <a:pt x="36501" y="6706"/>
                </a:lnTo>
                <a:lnTo>
                  <a:pt x="36692" y="5770"/>
                </a:lnTo>
                <a:lnTo>
                  <a:pt x="36276" y="4725"/>
                </a:lnTo>
                <a:lnTo>
                  <a:pt x="36482" y="4462"/>
                </a:lnTo>
                <a:lnTo>
                  <a:pt x="36976" y="3968"/>
                </a:lnTo>
                <a:lnTo>
                  <a:pt x="37121" y="3334"/>
                </a:lnTo>
                <a:lnTo>
                  <a:pt x="37140" y="2172"/>
                </a:lnTo>
                <a:lnTo>
                  <a:pt x="37475" y="1844"/>
                </a:lnTo>
                <a:lnTo>
                  <a:pt x="36685" y="1163"/>
                </a:lnTo>
                <a:lnTo>
                  <a:pt x="36690" y="384"/>
                </a:lnTo>
                <a:lnTo>
                  <a:pt x="36809" y="61"/>
                </a:lnTo>
                <a:lnTo>
                  <a:pt x="36780" y="1"/>
                </a:lnTo>
                <a:close/>
              </a:path>
            </a:pathLst>
          </a:custGeom>
          <a:solidFill>
            <a:srgbClr val="E9B09D">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45"/>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1354" name="Google Shape;1354;p45"/>
          <p:cNvSpPr txBox="1"/>
          <p:nvPr/>
        </p:nvSpPr>
        <p:spPr>
          <a:xfrm>
            <a:off x="2286000" y="1487800"/>
            <a:ext cx="4383900" cy="25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Demand response energy capacity: 1 GW</a:t>
            </a:r>
            <a:endParaRPr>
              <a:solidFill>
                <a:schemeClr val="dk1"/>
              </a:solidFill>
              <a:latin typeface="Merriweather"/>
              <a:ea typeface="Merriweather"/>
              <a:cs typeface="Merriweather"/>
              <a:sym typeface="Merriweather"/>
            </a:endParaRPr>
          </a:p>
        </p:txBody>
      </p:sp>
      <p:grpSp>
        <p:nvGrpSpPr>
          <p:cNvPr id="1355" name="Google Shape;1355;p45"/>
          <p:cNvGrpSpPr/>
          <p:nvPr/>
        </p:nvGrpSpPr>
        <p:grpSpPr>
          <a:xfrm>
            <a:off x="3176733" y="864016"/>
            <a:ext cx="421951" cy="419677"/>
            <a:chOff x="-4211975" y="2046625"/>
            <a:chExt cx="292250" cy="290675"/>
          </a:xfrm>
        </p:grpSpPr>
        <p:sp>
          <p:nvSpPr>
            <p:cNvPr id="1356" name="Google Shape;1356;p45"/>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5"/>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45"/>
          <p:cNvSpPr/>
          <p:nvPr/>
        </p:nvSpPr>
        <p:spPr>
          <a:xfrm>
            <a:off x="1392550" y="367047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Simulated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59" name="Google Shape;1359;p45"/>
          <p:cNvSpPr txBox="1"/>
          <p:nvPr/>
        </p:nvSpPr>
        <p:spPr>
          <a:xfrm>
            <a:off x="3287775" y="368547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781.22</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sp>
        <p:nvSpPr>
          <p:cNvPr id="1360" name="Google Shape;1360;p45"/>
          <p:cNvSpPr/>
          <p:nvPr/>
        </p:nvSpPr>
        <p:spPr>
          <a:xfrm>
            <a:off x="1392550" y="400372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Reduced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361" name="Google Shape;1361;p45"/>
          <p:cNvSpPr txBox="1"/>
          <p:nvPr/>
        </p:nvSpPr>
        <p:spPr>
          <a:xfrm>
            <a:off x="3287775" y="401872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148.42 </a:t>
            </a:r>
            <a:r>
              <a:rPr lang="en">
                <a:solidFill>
                  <a:schemeClr val="dk1"/>
                </a:solidFill>
                <a:latin typeface="Barlow Semi Condensed"/>
                <a:ea typeface="Barlow Semi Condensed"/>
                <a:cs typeface="Barlow Semi Condensed"/>
                <a:sym typeface="Barlow Semi Condensed"/>
              </a:rPr>
              <a:t>GWh</a:t>
            </a:r>
            <a:endParaRPr>
              <a:solidFill>
                <a:schemeClr val="dk1"/>
              </a:solidFill>
              <a:latin typeface="Barlow Semi Condensed"/>
              <a:ea typeface="Barlow Semi Condensed"/>
              <a:cs typeface="Barlow Semi Condensed"/>
              <a:sym typeface="Barlow Semi Condensed"/>
            </a:endParaRPr>
          </a:p>
        </p:txBody>
      </p:sp>
      <p:pic>
        <p:nvPicPr>
          <p:cNvPr id="1362" name="Google Shape;1362;p45"/>
          <p:cNvPicPr preferRelativeResize="0"/>
          <p:nvPr/>
        </p:nvPicPr>
        <p:blipFill>
          <a:blip r:embed="rId3">
            <a:alphaModFix/>
          </a:blip>
          <a:stretch>
            <a:fillRect/>
          </a:stretch>
        </p:blipFill>
        <p:spPr>
          <a:xfrm>
            <a:off x="1097475" y="1960602"/>
            <a:ext cx="6760948" cy="136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46"/>
          <p:cNvSpPr txBox="1"/>
          <p:nvPr>
            <p:ph type="title"/>
          </p:nvPr>
        </p:nvSpPr>
        <p:spPr>
          <a:xfrm>
            <a:off x="1618200" y="861875"/>
            <a:ext cx="59061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lang="en"/>
              <a:t>eferences</a:t>
            </a:r>
            <a:endParaRPr/>
          </a:p>
        </p:txBody>
      </p:sp>
      <p:sp>
        <p:nvSpPr>
          <p:cNvPr id="1368" name="Google Shape;1368;p46"/>
          <p:cNvSpPr txBox="1"/>
          <p:nvPr>
            <p:ph idx="1" type="body"/>
          </p:nvPr>
        </p:nvSpPr>
        <p:spPr>
          <a:xfrm>
            <a:off x="2219100" y="1720775"/>
            <a:ext cx="4705800" cy="2498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1200"/>
              </a:spcAft>
              <a:buSzPts val="1600"/>
              <a:buChar char="●"/>
            </a:pPr>
            <a:r>
              <a:rPr lang="en">
                <a:solidFill>
                  <a:schemeClr val="dk1"/>
                </a:solidFill>
                <a:latin typeface="Merriweather"/>
                <a:ea typeface="Merriweather"/>
                <a:cs typeface="Merriweather"/>
                <a:sym typeface="Merriweather"/>
              </a:rPr>
              <a:t>Wu et. al.</a:t>
            </a:r>
            <a:r>
              <a:rPr lang="en">
                <a:solidFill>
                  <a:schemeClr val="dk1"/>
                </a:solidFill>
                <a:latin typeface="Merriweather"/>
                <a:ea typeface="Merriweather"/>
                <a:cs typeface="Merriweather"/>
                <a:sym typeface="Merriweather"/>
              </a:rPr>
              <a:t> (2020)</a:t>
            </a:r>
            <a:r>
              <a:rPr lang="en">
                <a:solidFill>
                  <a:schemeClr val="dk1"/>
                </a:solidFill>
                <a:latin typeface="Merriweather"/>
                <a:ea typeface="Merriweather"/>
                <a:cs typeface="Merriweather"/>
                <a:sym typeface="Merriweather"/>
              </a:rPr>
              <a:t>.</a:t>
            </a:r>
            <a:r>
              <a:rPr lang="en">
                <a:solidFill>
                  <a:schemeClr val="dk1"/>
                </a:solidFill>
              </a:rPr>
              <a:t> </a:t>
            </a:r>
            <a:r>
              <a:rPr i="1" lang="en">
                <a:solidFill>
                  <a:schemeClr val="lt1"/>
                </a:solidFill>
              </a:rPr>
              <a:t>An Open-source Extendable Model and Corrective Measure Assessment of the 2021 Texas Power Outage. </a:t>
            </a:r>
            <a:endParaRPr>
              <a:solidFill>
                <a:schemeClr val="lt1"/>
              </a:solidFill>
            </a:endParaRPr>
          </a:p>
        </p:txBody>
      </p:sp>
      <p:grpSp>
        <p:nvGrpSpPr>
          <p:cNvPr id="1369" name="Google Shape;1369;p46"/>
          <p:cNvGrpSpPr/>
          <p:nvPr/>
        </p:nvGrpSpPr>
        <p:grpSpPr>
          <a:xfrm flipH="1">
            <a:off x="7667325" y="861875"/>
            <a:ext cx="1083325" cy="312850"/>
            <a:chOff x="455125" y="861875"/>
            <a:chExt cx="1083325" cy="312850"/>
          </a:xfrm>
        </p:grpSpPr>
        <p:sp>
          <p:nvSpPr>
            <p:cNvPr id="1370" name="Google Shape;1370;p46"/>
            <p:cNvSpPr/>
            <p:nvPr/>
          </p:nvSpPr>
          <p:spPr>
            <a:xfrm>
              <a:off x="455125" y="862100"/>
              <a:ext cx="1083325" cy="312625"/>
            </a:xfrm>
            <a:custGeom>
              <a:rect b="b" l="l" r="r" t="t"/>
              <a:pathLst>
                <a:path extrusionOk="0" h="12505" w="43333">
                  <a:moveTo>
                    <a:pt x="9170" y="0"/>
                  </a:moveTo>
                  <a:lnTo>
                    <a:pt x="0" y="6190"/>
                  </a:lnTo>
                  <a:lnTo>
                    <a:pt x="9170" y="12505"/>
                  </a:lnTo>
                  <a:lnTo>
                    <a:pt x="43333" y="12505"/>
                  </a:lnTo>
                  <a:lnTo>
                    <a:pt x="4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6"/>
            <p:cNvSpPr/>
            <p:nvPr/>
          </p:nvSpPr>
          <p:spPr>
            <a:xfrm>
              <a:off x="455125" y="861875"/>
              <a:ext cx="229275" cy="312625"/>
            </a:xfrm>
            <a:custGeom>
              <a:rect b="b" l="l" r="r" t="t"/>
              <a:pathLst>
                <a:path extrusionOk="0" h="12505" w="9171">
                  <a:moveTo>
                    <a:pt x="9170" y="12505"/>
                  </a:moveTo>
                  <a:lnTo>
                    <a:pt x="0" y="6190"/>
                  </a:lnTo>
                  <a:lnTo>
                    <a:pt x="91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7"/>
          <p:cNvSpPr txBox="1"/>
          <p:nvPr>
            <p:ph type="title"/>
          </p:nvPr>
        </p:nvSpPr>
        <p:spPr>
          <a:xfrm>
            <a:off x="2099975" y="800100"/>
            <a:ext cx="4944000" cy="87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377" name="Google Shape;1377;p47"/>
          <p:cNvSpPr/>
          <p:nvPr/>
        </p:nvSpPr>
        <p:spPr>
          <a:xfrm>
            <a:off x="2194925" y="3517150"/>
            <a:ext cx="4944000" cy="873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30"/>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Group 11</a:t>
            </a:r>
            <a:endParaRPr/>
          </a:p>
        </p:txBody>
      </p:sp>
      <p:sp>
        <p:nvSpPr>
          <p:cNvPr id="1121" name="Google Shape;1121;p30"/>
          <p:cNvSpPr txBox="1"/>
          <p:nvPr/>
        </p:nvSpPr>
        <p:spPr>
          <a:xfrm>
            <a:off x="4438900" y="1512113"/>
            <a:ext cx="2101500" cy="27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Akanksha Kale</a:t>
            </a:r>
            <a:endParaRPr sz="2000">
              <a:solidFill>
                <a:schemeClr val="dk1"/>
              </a:solidFill>
              <a:latin typeface="Merriweather"/>
              <a:ea typeface="Merriweather"/>
              <a:cs typeface="Merriweather"/>
              <a:sym typeface="Merriweather"/>
            </a:endParaRPr>
          </a:p>
        </p:txBody>
      </p:sp>
      <p:sp>
        <p:nvSpPr>
          <p:cNvPr id="1122" name="Google Shape;1122;p30"/>
          <p:cNvSpPr txBox="1"/>
          <p:nvPr/>
        </p:nvSpPr>
        <p:spPr>
          <a:xfrm>
            <a:off x="4438900" y="1823738"/>
            <a:ext cx="1737900" cy="42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(SBU ID: 113788594)</a:t>
            </a:r>
            <a:endParaRPr>
              <a:solidFill>
                <a:schemeClr val="dk1"/>
              </a:solidFill>
              <a:latin typeface="Barlow Semi Condensed"/>
              <a:ea typeface="Barlow Semi Condensed"/>
              <a:cs typeface="Barlow Semi Condensed"/>
              <a:sym typeface="Barlow Semi Condensed"/>
            </a:endParaRPr>
          </a:p>
        </p:txBody>
      </p:sp>
      <p:sp>
        <p:nvSpPr>
          <p:cNvPr id="1123" name="Google Shape;1123;p30"/>
          <p:cNvSpPr/>
          <p:nvPr/>
        </p:nvSpPr>
        <p:spPr>
          <a:xfrm>
            <a:off x="4117900" y="1832238"/>
            <a:ext cx="150300" cy="1503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0"/>
          <p:cNvSpPr txBox="1"/>
          <p:nvPr/>
        </p:nvSpPr>
        <p:spPr>
          <a:xfrm>
            <a:off x="4438900" y="2397901"/>
            <a:ext cx="2101500" cy="27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Akhila Juturu</a:t>
            </a:r>
            <a:endParaRPr sz="2000">
              <a:solidFill>
                <a:schemeClr val="dk1"/>
              </a:solidFill>
              <a:latin typeface="Merriweather"/>
              <a:ea typeface="Merriweather"/>
              <a:cs typeface="Merriweather"/>
              <a:sym typeface="Merriweather"/>
            </a:endParaRPr>
          </a:p>
        </p:txBody>
      </p:sp>
      <p:sp>
        <p:nvSpPr>
          <p:cNvPr id="1125" name="Google Shape;1125;p30"/>
          <p:cNvSpPr txBox="1"/>
          <p:nvPr/>
        </p:nvSpPr>
        <p:spPr>
          <a:xfrm>
            <a:off x="4438900" y="2709525"/>
            <a:ext cx="1737900" cy="42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(SBU ID: 114777498)</a:t>
            </a:r>
            <a:endParaRPr>
              <a:solidFill>
                <a:schemeClr val="dk1"/>
              </a:solidFill>
              <a:latin typeface="Barlow Semi Condensed"/>
              <a:ea typeface="Barlow Semi Condensed"/>
              <a:cs typeface="Barlow Semi Condensed"/>
              <a:sym typeface="Barlow Semi Condensed"/>
            </a:endParaRPr>
          </a:p>
        </p:txBody>
      </p:sp>
      <p:sp>
        <p:nvSpPr>
          <p:cNvPr id="1126" name="Google Shape;1126;p30"/>
          <p:cNvSpPr/>
          <p:nvPr/>
        </p:nvSpPr>
        <p:spPr>
          <a:xfrm>
            <a:off x="4117900" y="2710388"/>
            <a:ext cx="150300" cy="150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0"/>
          <p:cNvSpPr txBox="1"/>
          <p:nvPr/>
        </p:nvSpPr>
        <p:spPr>
          <a:xfrm>
            <a:off x="4438900" y="3283700"/>
            <a:ext cx="2516100" cy="27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Merriweather"/>
                <a:ea typeface="Merriweather"/>
                <a:cs typeface="Merriweather"/>
                <a:sym typeface="Merriweather"/>
              </a:rPr>
              <a:t>Mandar Mahajan</a:t>
            </a:r>
            <a:endParaRPr sz="2000">
              <a:solidFill>
                <a:schemeClr val="dk1"/>
              </a:solidFill>
              <a:latin typeface="Merriweather"/>
              <a:ea typeface="Merriweather"/>
              <a:cs typeface="Merriweather"/>
              <a:sym typeface="Merriweather"/>
            </a:endParaRPr>
          </a:p>
        </p:txBody>
      </p:sp>
      <p:sp>
        <p:nvSpPr>
          <p:cNvPr id="1128" name="Google Shape;1128;p30"/>
          <p:cNvSpPr txBox="1"/>
          <p:nvPr/>
        </p:nvSpPr>
        <p:spPr>
          <a:xfrm>
            <a:off x="4438900" y="3595324"/>
            <a:ext cx="1737900" cy="42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(SBU ID: 113276053)</a:t>
            </a:r>
            <a:endParaRPr>
              <a:solidFill>
                <a:schemeClr val="dk1"/>
              </a:solidFill>
              <a:latin typeface="Barlow Semi Condensed"/>
              <a:ea typeface="Barlow Semi Condensed"/>
              <a:cs typeface="Barlow Semi Condensed"/>
              <a:sym typeface="Barlow Semi Condensed"/>
            </a:endParaRPr>
          </a:p>
        </p:txBody>
      </p:sp>
      <p:sp>
        <p:nvSpPr>
          <p:cNvPr id="1129" name="Google Shape;1129;p30"/>
          <p:cNvSpPr/>
          <p:nvPr/>
        </p:nvSpPr>
        <p:spPr>
          <a:xfrm>
            <a:off x="4117900" y="3593687"/>
            <a:ext cx="150300" cy="150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30"/>
          <p:cNvGrpSpPr/>
          <p:nvPr/>
        </p:nvGrpSpPr>
        <p:grpSpPr>
          <a:xfrm>
            <a:off x="7178275" y="623546"/>
            <a:ext cx="312650" cy="723336"/>
            <a:chOff x="7432600" y="623546"/>
            <a:chExt cx="312650" cy="723336"/>
          </a:xfrm>
        </p:grpSpPr>
        <p:sp>
          <p:nvSpPr>
            <p:cNvPr id="1131" name="Google Shape;1131;p30"/>
            <p:cNvSpPr/>
            <p:nvPr/>
          </p:nvSpPr>
          <p:spPr>
            <a:xfrm rot="5400000">
              <a:off x="7227257" y="828889"/>
              <a:ext cx="723336" cy="312650"/>
            </a:xfrm>
            <a:custGeom>
              <a:rect b="b" l="l" r="r" t="t"/>
              <a:pathLst>
                <a:path extrusionOk="0" h="12506" w="43333">
                  <a:moveTo>
                    <a:pt x="0" y="1"/>
                  </a:moveTo>
                  <a:lnTo>
                    <a:pt x="0" y="12505"/>
                  </a:lnTo>
                  <a:lnTo>
                    <a:pt x="43333" y="12505"/>
                  </a:lnTo>
                  <a:lnTo>
                    <a:pt x="433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30"/>
            <p:cNvSpPr/>
            <p:nvPr/>
          </p:nvSpPr>
          <p:spPr>
            <a:xfrm rot="5400000">
              <a:off x="7489438" y="566708"/>
              <a:ext cx="198975" cy="312650"/>
            </a:xfrm>
            <a:custGeom>
              <a:rect b="b" l="l" r="r" t="t"/>
              <a:pathLst>
                <a:path extrusionOk="0" h="12506" w="11920">
                  <a:moveTo>
                    <a:pt x="0" y="1"/>
                  </a:moveTo>
                  <a:lnTo>
                    <a:pt x="11920" y="1"/>
                  </a:lnTo>
                  <a:lnTo>
                    <a:pt x="11920" y="12505"/>
                  </a:lnTo>
                  <a:lnTo>
                    <a:pt x="0" y="1250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33" name="Google Shape;1133;p30"/>
          <p:cNvPicPr preferRelativeResize="0"/>
          <p:nvPr/>
        </p:nvPicPr>
        <p:blipFill>
          <a:blip r:embed="rId3">
            <a:alphaModFix/>
          </a:blip>
          <a:stretch>
            <a:fillRect/>
          </a:stretch>
        </p:blipFill>
        <p:spPr>
          <a:xfrm>
            <a:off x="969410" y="1982548"/>
            <a:ext cx="2996090" cy="199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31"/>
          <p:cNvSpPr txBox="1"/>
          <p:nvPr>
            <p:ph type="title"/>
          </p:nvPr>
        </p:nvSpPr>
        <p:spPr>
          <a:xfrm>
            <a:off x="1220650" y="79422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Goals/Deliverables</a:t>
            </a:r>
            <a:endParaRPr/>
          </a:p>
        </p:txBody>
      </p:sp>
      <p:graphicFrame>
        <p:nvGraphicFramePr>
          <p:cNvPr id="1139" name="Google Shape;1139;p31"/>
          <p:cNvGraphicFramePr/>
          <p:nvPr/>
        </p:nvGraphicFramePr>
        <p:xfrm>
          <a:off x="826038" y="1416138"/>
          <a:ext cx="3000000" cy="3000000"/>
        </p:xfrm>
        <a:graphic>
          <a:graphicData uri="http://schemas.openxmlformats.org/drawingml/2006/table">
            <a:tbl>
              <a:tblPr>
                <a:noFill/>
                <a:tableStyleId>{8E16C754-4DBF-417C-ACE1-B6A1C4542473}</a:tableStyleId>
              </a:tblPr>
              <a:tblGrid>
                <a:gridCol w="908400"/>
                <a:gridCol w="2903950"/>
                <a:gridCol w="2845425"/>
                <a:gridCol w="592825"/>
              </a:tblGrid>
              <a:tr h="457175">
                <a:tc>
                  <a:txBody>
                    <a:bodyPr/>
                    <a:lstStyle/>
                    <a:p>
                      <a:pPr indent="0" lvl="0" marL="0" rtl="0" algn="l">
                        <a:spcBef>
                          <a:spcPts val="0"/>
                        </a:spcBef>
                        <a:spcAft>
                          <a:spcPts val="0"/>
                        </a:spcAft>
                        <a:buNone/>
                      </a:pPr>
                      <a:r>
                        <a:rPr lang="en" sz="1700">
                          <a:solidFill>
                            <a:schemeClr val="dk1"/>
                          </a:solidFill>
                          <a:latin typeface="Merriweather"/>
                          <a:ea typeface="Merriweather"/>
                          <a:cs typeface="Merriweather"/>
                          <a:sym typeface="Merriweather"/>
                        </a:rPr>
                        <a:t>Goal #</a:t>
                      </a:r>
                      <a:endParaRPr sz="1700">
                        <a:solidFill>
                          <a:schemeClr val="dk1"/>
                        </a:solidFill>
                        <a:latin typeface="Merriweather"/>
                        <a:ea typeface="Merriweather"/>
                        <a:cs typeface="Merriweather"/>
                        <a:sym typeface="Merriweathe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dk1"/>
                          </a:solidFill>
                          <a:latin typeface="Merriweather"/>
                          <a:ea typeface="Merriweather"/>
                          <a:cs typeface="Merriweather"/>
                          <a:sym typeface="Merriweather"/>
                        </a:rPr>
                        <a:t>Description</a:t>
                      </a:r>
                      <a:endParaRPr sz="1700">
                        <a:solidFill>
                          <a:schemeClr val="dk1"/>
                        </a:solidFill>
                        <a:latin typeface="Merriweather"/>
                        <a:ea typeface="Merriweather"/>
                        <a:cs typeface="Merriweather"/>
                        <a:sym typeface="Merriweathe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dk1"/>
                          </a:solidFill>
                          <a:latin typeface="Merriweather"/>
                          <a:ea typeface="Merriweather"/>
                          <a:cs typeface="Merriweather"/>
                          <a:sym typeface="Merriweather"/>
                        </a:rPr>
                        <a:t>Outcome</a:t>
                      </a:r>
                      <a:endParaRPr sz="1700">
                        <a:solidFill>
                          <a:schemeClr val="dk1"/>
                        </a:solidFill>
                        <a:latin typeface="Merriweather"/>
                        <a:ea typeface="Merriweather"/>
                        <a:cs typeface="Merriweather"/>
                        <a:sym typeface="Merriweathe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800">
                        <a:solidFill>
                          <a:schemeClr val="dk1"/>
                        </a:solidFill>
                        <a:latin typeface="Merriweather"/>
                        <a:ea typeface="Merriweather"/>
                        <a:cs typeface="Merriweather"/>
                        <a:sym typeface="Merriweather"/>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0550">
                <a:tc>
                  <a:txBody>
                    <a:bodyPr/>
                    <a:lstStyle/>
                    <a:p>
                      <a:pPr indent="0" lvl="0" marL="0" rtl="0" algn="ctr">
                        <a:spcBef>
                          <a:spcPts val="0"/>
                        </a:spcBef>
                        <a:spcAft>
                          <a:spcPts val="0"/>
                        </a:spcAft>
                        <a:buNone/>
                      </a:pPr>
                      <a:r>
                        <a:rPr lang="en" sz="1500">
                          <a:solidFill>
                            <a:schemeClr val="dk1"/>
                          </a:solidFill>
                          <a:latin typeface="Barlow Semi Condensed"/>
                          <a:ea typeface="Barlow Semi Condensed"/>
                          <a:cs typeface="Barlow Semi Condensed"/>
                          <a:sym typeface="Barlow Semi Condensed"/>
                        </a:rPr>
                        <a:t>1</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5"/>
                    </a:solidFill>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Perform a case study on the 2021 Texas power grid failure</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Identified factors that caused the </a:t>
                      </a:r>
                      <a:r>
                        <a:rPr lang="en" sz="1200">
                          <a:latin typeface="Georgia"/>
                          <a:ea typeface="Georgia"/>
                          <a:cs typeface="Georgia"/>
                          <a:sym typeface="Georgia"/>
                        </a:rPr>
                        <a:t>blackout</a:t>
                      </a:r>
                      <a:r>
                        <a:rPr lang="en" sz="1200">
                          <a:latin typeface="Georgia"/>
                          <a:ea typeface="Georgia"/>
                          <a:cs typeface="Georgia"/>
                          <a:sym typeface="Georgia"/>
                        </a:rPr>
                        <a:t> and possible preventive measures</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6050">
                <a:tc>
                  <a:txBody>
                    <a:bodyPr/>
                    <a:lstStyle/>
                    <a:p>
                      <a:pPr indent="0" lvl="0" marL="0" rtl="0" algn="ctr">
                        <a:spcBef>
                          <a:spcPts val="0"/>
                        </a:spcBef>
                        <a:spcAft>
                          <a:spcPts val="0"/>
                        </a:spcAft>
                        <a:buNone/>
                      </a:pPr>
                      <a:r>
                        <a:rPr lang="en" sz="1500">
                          <a:solidFill>
                            <a:schemeClr val="dk1"/>
                          </a:solidFill>
                          <a:latin typeface="Barlow Semi Condensed"/>
                          <a:ea typeface="Barlow Semi Condensed"/>
                          <a:cs typeface="Barlow Semi Condensed"/>
                          <a:sym typeface="Barlow Semi Condensed"/>
                        </a:rPr>
                        <a:t>2</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Literature Survey of existing implementations</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Identified a paper and studied the implementation</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6050">
                <a:tc>
                  <a:txBody>
                    <a:bodyPr/>
                    <a:lstStyle/>
                    <a:p>
                      <a:pPr indent="0" lvl="0" marL="0" rtl="0" algn="ctr">
                        <a:spcBef>
                          <a:spcPts val="0"/>
                        </a:spcBef>
                        <a:spcAft>
                          <a:spcPts val="0"/>
                        </a:spcAft>
                        <a:buNone/>
                      </a:pPr>
                      <a:r>
                        <a:rPr lang="en" sz="1500">
                          <a:solidFill>
                            <a:schemeClr val="dk1"/>
                          </a:solidFill>
                          <a:latin typeface="Barlow Semi Condensed"/>
                          <a:ea typeface="Barlow Semi Condensed"/>
                          <a:cs typeface="Barlow Semi Condensed"/>
                          <a:sym typeface="Barlow Semi Condensed"/>
                        </a:rPr>
                        <a:t>3</a:t>
                      </a:r>
                      <a:endParaRPr sz="12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1EDBE">
                        <a:alpha val="59820"/>
                      </a:srgbClr>
                    </a:solidFill>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Understand implemented methodology and i</a:t>
                      </a:r>
                      <a:r>
                        <a:rPr lang="en" sz="1200">
                          <a:latin typeface="Georgia"/>
                          <a:ea typeface="Georgia"/>
                          <a:cs typeface="Georgia"/>
                          <a:sym typeface="Georgia"/>
                        </a:rPr>
                        <a:t>mprove the existing model </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Implemented corrective measures and performed ‘what-if’ analyses</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64675">
                <a:tc>
                  <a:txBody>
                    <a:bodyPr/>
                    <a:lstStyle/>
                    <a:p>
                      <a:pPr indent="0" lvl="0" marL="0" rtl="0" algn="ctr">
                        <a:spcBef>
                          <a:spcPts val="0"/>
                        </a:spcBef>
                        <a:spcAft>
                          <a:spcPts val="0"/>
                        </a:spcAft>
                        <a:buNone/>
                      </a:pPr>
                      <a:r>
                        <a:rPr lang="en" sz="1500">
                          <a:solidFill>
                            <a:schemeClr val="dk1"/>
                          </a:solidFill>
                          <a:latin typeface="Barlow Semi Condensed"/>
                          <a:ea typeface="Barlow Semi Condensed"/>
                          <a:cs typeface="Barlow Semi Condensed"/>
                          <a:sym typeface="Barlow Semi Condensed"/>
                        </a:rPr>
                        <a:t>4</a:t>
                      </a:r>
                      <a:endParaRPr sz="1200">
                        <a:latin typeface="Georgia"/>
                        <a:ea typeface="Georgia"/>
                        <a:cs typeface="Georgia"/>
                        <a:sym typeface="Georgia"/>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D1DC"/>
                    </a:solidFill>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Write a detailed report on the project</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Georgia"/>
                          <a:ea typeface="Georgia"/>
                          <a:cs typeface="Georgia"/>
                          <a:sym typeface="Georgia"/>
                        </a:rPr>
                        <a:t>In Progress</a:t>
                      </a:r>
                      <a:endParaRPr sz="1500">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Barlow Semi Condensed"/>
                        <a:ea typeface="Barlow Semi Condensed"/>
                        <a:cs typeface="Barlow Semi Condensed"/>
                        <a:sym typeface="Barlow Semi Condensed"/>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1140" name="Google Shape;1140;p31"/>
          <p:cNvGrpSpPr/>
          <p:nvPr/>
        </p:nvGrpSpPr>
        <p:grpSpPr>
          <a:xfrm>
            <a:off x="7653055" y="2828533"/>
            <a:ext cx="308234" cy="308234"/>
            <a:chOff x="1487200" y="4993750"/>
            <a:chExt cx="483125" cy="483125"/>
          </a:xfrm>
        </p:grpSpPr>
        <p:sp>
          <p:nvSpPr>
            <p:cNvPr id="1141" name="Google Shape;1141;p3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2" name="Google Shape;1142;p3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143" name="Google Shape;1143;p31"/>
          <p:cNvSpPr/>
          <p:nvPr/>
        </p:nvSpPr>
        <p:spPr>
          <a:xfrm rot="2699539">
            <a:off x="4802023" y="644956"/>
            <a:ext cx="203565" cy="586845"/>
          </a:xfrm>
          <a:custGeom>
            <a:rect b="b" l="l" r="r" t="t"/>
            <a:pathLst>
              <a:path extrusionOk="0" h="22244" w="7716">
                <a:moveTo>
                  <a:pt x="3104" y="1"/>
                </a:moveTo>
                <a:cubicBezTo>
                  <a:pt x="1384" y="1"/>
                  <a:pt x="0" y="1420"/>
                  <a:pt x="36" y="3158"/>
                </a:cubicBezTo>
                <a:lnTo>
                  <a:pt x="36" y="18394"/>
                </a:lnTo>
                <a:cubicBezTo>
                  <a:pt x="36" y="20523"/>
                  <a:pt x="1756" y="22226"/>
                  <a:pt x="3885" y="22243"/>
                </a:cubicBezTo>
                <a:cubicBezTo>
                  <a:pt x="5995" y="22226"/>
                  <a:pt x="7716" y="20505"/>
                  <a:pt x="7716" y="18394"/>
                </a:cubicBezTo>
                <a:lnTo>
                  <a:pt x="7716" y="10076"/>
                </a:lnTo>
                <a:cubicBezTo>
                  <a:pt x="7716" y="9881"/>
                  <a:pt x="7570" y="9783"/>
                  <a:pt x="7423" y="9783"/>
                </a:cubicBezTo>
                <a:cubicBezTo>
                  <a:pt x="7277" y="9783"/>
                  <a:pt x="7131" y="9881"/>
                  <a:pt x="7131" y="10076"/>
                </a:cubicBezTo>
                <a:lnTo>
                  <a:pt x="7131" y="18394"/>
                </a:lnTo>
                <a:cubicBezTo>
                  <a:pt x="7166" y="20221"/>
                  <a:pt x="5712" y="21711"/>
                  <a:pt x="3885" y="21711"/>
                </a:cubicBezTo>
                <a:cubicBezTo>
                  <a:pt x="2058" y="21711"/>
                  <a:pt x="586" y="20221"/>
                  <a:pt x="639" y="18394"/>
                </a:cubicBezTo>
                <a:lnTo>
                  <a:pt x="639" y="3158"/>
                </a:lnTo>
                <a:cubicBezTo>
                  <a:pt x="674" y="1810"/>
                  <a:pt x="1774" y="746"/>
                  <a:pt x="3104" y="746"/>
                </a:cubicBezTo>
                <a:cubicBezTo>
                  <a:pt x="4452" y="746"/>
                  <a:pt x="5534" y="1810"/>
                  <a:pt x="5587" y="3158"/>
                </a:cubicBezTo>
                <a:lnTo>
                  <a:pt x="5587" y="16851"/>
                </a:lnTo>
                <a:cubicBezTo>
                  <a:pt x="5552" y="17774"/>
                  <a:pt x="4789" y="18501"/>
                  <a:pt x="3885" y="18501"/>
                </a:cubicBezTo>
                <a:cubicBezTo>
                  <a:pt x="2962" y="18501"/>
                  <a:pt x="2200" y="17774"/>
                  <a:pt x="2182" y="16851"/>
                </a:cubicBezTo>
                <a:lnTo>
                  <a:pt x="2182" y="4240"/>
                </a:lnTo>
                <a:cubicBezTo>
                  <a:pt x="2182" y="4036"/>
                  <a:pt x="2031" y="3934"/>
                  <a:pt x="1880" y="3934"/>
                </a:cubicBezTo>
                <a:cubicBezTo>
                  <a:pt x="1730" y="3934"/>
                  <a:pt x="1579" y="4036"/>
                  <a:pt x="1579" y="4240"/>
                </a:cubicBezTo>
                <a:lnTo>
                  <a:pt x="1579" y="16851"/>
                </a:lnTo>
                <a:cubicBezTo>
                  <a:pt x="1543" y="18146"/>
                  <a:pt x="2590" y="19228"/>
                  <a:pt x="3885" y="19228"/>
                </a:cubicBezTo>
                <a:cubicBezTo>
                  <a:pt x="5180" y="19228"/>
                  <a:pt x="6226" y="18146"/>
                  <a:pt x="6173" y="16851"/>
                </a:cubicBezTo>
                <a:lnTo>
                  <a:pt x="6173" y="3158"/>
                </a:lnTo>
                <a:cubicBezTo>
                  <a:pt x="6226" y="1420"/>
                  <a:pt x="4842" y="1"/>
                  <a:pt x="3104" y="1"/>
                </a:cubicBezTo>
                <a:close/>
              </a:path>
            </a:pathLst>
          </a:custGeom>
          <a:solidFill>
            <a:schemeClr val="lt1"/>
          </a:solidFill>
          <a:ln>
            <a:noFill/>
          </a:ln>
          <a:effectLst>
            <a:outerShdw rotWithShape="0" algn="bl" dir="138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144" name="Google Shape;1144;p31"/>
          <p:cNvGrpSpPr/>
          <p:nvPr/>
        </p:nvGrpSpPr>
        <p:grpSpPr>
          <a:xfrm>
            <a:off x="7653055" y="2112683"/>
            <a:ext cx="308234" cy="308234"/>
            <a:chOff x="1487200" y="4993750"/>
            <a:chExt cx="483125" cy="483125"/>
          </a:xfrm>
        </p:grpSpPr>
        <p:sp>
          <p:nvSpPr>
            <p:cNvPr id="1145" name="Google Shape;1145;p3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6" name="Google Shape;1146;p3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147" name="Google Shape;1147;p31"/>
          <p:cNvGrpSpPr/>
          <p:nvPr/>
        </p:nvGrpSpPr>
        <p:grpSpPr>
          <a:xfrm>
            <a:off x="7653055" y="3353208"/>
            <a:ext cx="308234" cy="308234"/>
            <a:chOff x="1487200" y="4993750"/>
            <a:chExt cx="483125" cy="483125"/>
          </a:xfrm>
        </p:grpSpPr>
        <p:sp>
          <p:nvSpPr>
            <p:cNvPr id="1148" name="Google Shape;1148;p31"/>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149" name="Google Shape;1149;p31"/>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150" name="Google Shape;1150;p31"/>
          <p:cNvPicPr preferRelativeResize="0"/>
          <p:nvPr/>
        </p:nvPicPr>
        <p:blipFill>
          <a:blip r:embed="rId3">
            <a:alphaModFix/>
          </a:blip>
          <a:stretch>
            <a:fillRect/>
          </a:stretch>
        </p:blipFill>
        <p:spPr>
          <a:xfrm>
            <a:off x="7595375" y="3877875"/>
            <a:ext cx="423600" cy="42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cxnSp>
        <p:nvCxnSpPr>
          <p:cNvPr id="1155" name="Google Shape;1155;p32"/>
          <p:cNvCxnSpPr>
            <a:stCxn id="1156" idx="0"/>
            <a:endCxn id="1157" idx="4"/>
          </p:cNvCxnSpPr>
          <p:nvPr/>
        </p:nvCxnSpPr>
        <p:spPr>
          <a:xfrm rot="10800000">
            <a:off x="3955351" y="1889275"/>
            <a:ext cx="0" cy="1045200"/>
          </a:xfrm>
          <a:prstGeom prst="straightConnector1">
            <a:avLst/>
          </a:prstGeom>
          <a:noFill/>
          <a:ln cap="rnd" cmpd="sng" w="9525">
            <a:solidFill>
              <a:schemeClr val="accent1"/>
            </a:solidFill>
            <a:prstDash val="dot"/>
            <a:round/>
            <a:headEnd len="med" w="med" type="none"/>
            <a:tailEnd len="med" w="med" type="none"/>
          </a:ln>
        </p:spPr>
      </p:cxnSp>
      <p:cxnSp>
        <p:nvCxnSpPr>
          <p:cNvPr id="1158" name="Google Shape;1158;p32"/>
          <p:cNvCxnSpPr>
            <a:stCxn id="1159" idx="0"/>
            <a:endCxn id="1160" idx="4"/>
          </p:cNvCxnSpPr>
          <p:nvPr/>
        </p:nvCxnSpPr>
        <p:spPr>
          <a:xfrm rot="10800000">
            <a:off x="5188926" y="1593475"/>
            <a:ext cx="0" cy="1341000"/>
          </a:xfrm>
          <a:prstGeom prst="straightConnector1">
            <a:avLst/>
          </a:prstGeom>
          <a:noFill/>
          <a:ln cap="rnd" cmpd="sng" w="9525">
            <a:solidFill>
              <a:schemeClr val="accent1"/>
            </a:solidFill>
            <a:prstDash val="dot"/>
            <a:round/>
            <a:headEnd len="med" w="med" type="none"/>
            <a:tailEnd len="med" w="med" type="none"/>
          </a:ln>
        </p:spPr>
      </p:cxnSp>
      <p:cxnSp>
        <p:nvCxnSpPr>
          <p:cNvPr id="1161" name="Google Shape;1161;p32"/>
          <p:cNvCxnSpPr/>
          <p:nvPr/>
        </p:nvCxnSpPr>
        <p:spPr>
          <a:xfrm rot="10800000">
            <a:off x="6305851" y="1280150"/>
            <a:ext cx="0" cy="1635000"/>
          </a:xfrm>
          <a:prstGeom prst="straightConnector1">
            <a:avLst/>
          </a:prstGeom>
          <a:noFill/>
          <a:ln cap="rnd" cmpd="sng" w="9525">
            <a:solidFill>
              <a:schemeClr val="accent1"/>
            </a:solidFill>
            <a:prstDash val="dot"/>
            <a:round/>
            <a:headEnd len="med" w="med" type="none"/>
            <a:tailEnd len="med" w="med" type="none"/>
          </a:ln>
        </p:spPr>
      </p:cxnSp>
      <p:sp>
        <p:nvSpPr>
          <p:cNvPr id="1162" name="Google Shape;1162;p32"/>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a:t>
            </a:r>
            <a:r>
              <a:rPr lang="en"/>
              <a:t> Timeline</a:t>
            </a:r>
            <a:endParaRPr/>
          </a:p>
        </p:txBody>
      </p:sp>
      <p:sp>
        <p:nvSpPr>
          <p:cNvPr id="1163" name="Google Shape;1163;p32"/>
          <p:cNvSpPr/>
          <p:nvPr/>
        </p:nvSpPr>
        <p:spPr>
          <a:xfrm>
            <a:off x="1178900" y="2939875"/>
            <a:ext cx="6478500" cy="86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4" name="Google Shape;1164;p32"/>
          <p:cNvCxnSpPr>
            <a:stCxn id="1165" idx="0"/>
            <a:endCxn id="1166" idx="4"/>
          </p:cNvCxnSpPr>
          <p:nvPr/>
        </p:nvCxnSpPr>
        <p:spPr>
          <a:xfrm rot="10800000">
            <a:off x="1596726" y="2478775"/>
            <a:ext cx="0" cy="455700"/>
          </a:xfrm>
          <a:prstGeom prst="straightConnector1">
            <a:avLst/>
          </a:prstGeom>
          <a:noFill/>
          <a:ln cap="rnd" cmpd="sng" w="9525">
            <a:solidFill>
              <a:schemeClr val="accent1"/>
            </a:solidFill>
            <a:prstDash val="dot"/>
            <a:round/>
            <a:headEnd len="med" w="med" type="none"/>
            <a:tailEnd len="med" w="med" type="none"/>
          </a:ln>
        </p:spPr>
      </p:cxnSp>
      <p:sp>
        <p:nvSpPr>
          <p:cNvPr id="1166" name="Google Shape;1166;p32"/>
          <p:cNvSpPr/>
          <p:nvPr/>
        </p:nvSpPr>
        <p:spPr>
          <a:xfrm>
            <a:off x="1553676" y="2392675"/>
            <a:ext cx="86100" cy="8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2"/>
          <p:cNvSpPr/>
          <p:nvPr/>
        </p:nvSpPr>
        <p:spPr>
          <a:xfrm>
            <a:off x="1553676" y="2934475"/>
            <a:ext cx="86100" cy="8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2"/>
          <p:cNvSpPr/>
          <p:nvPr/>
        </p:nvSpPr>
        <p:spPr>
          <a:xfrm>
            <a:off x="1178900" y="2140425"/>
            <a:ext cx="1081200" cy="543600"/>
          </a:xfrm>
          <a:prstGeom prst="homePlate">
            <a:avLst>
              <a:gd fmla="val 5180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erriweather"/>
                <a:ea typeface="Merriweather"/>
                <a:cs typeface="Merriweather"/>
                <a:sym typeface="Merriweather"/>
              </a:rPr>
              <a:t>Week</a:t>
            </a:r>
            <a:r>
              <a:rPr lang="en" sz="1800">
                <a:solidFill>
                  <a:schemeClr val="lt1"/>
                </a:solidFill>
                <a:latin typeface="Merriweather"/>
                <a:ea typeface="Merriweather"/>
                <a:cs typeface="Merriweather"/>
                <a:sym typeface="Merriweather"/>
              </a:rPr>
              <a:t> 8</a:t>
            </a:r>
            <a:endParaRPr sz="1800">
              <a:solidFill>
                <a:schemeClr val="lt1"/>
              </a:solidFill>
              <a:latin typeface="Merriweather"/>
              <a:ea typeface="Merriweather"/>
              <a:cs typeface="Merriweather"/>
              <a:sym typeface="Merriweather"/>
            </a:endParaRPr>
          </a:p>
        </p:txBody>
      </p:sp>
      <p:sp>
        <p:nvSpPr>
          <p:cNvPr id="1168" name="Google Shape;1168;p32"/>
          <p:cNvSpPr txBox="1"/>
          <p:nvPr>
            <p:ph idx="4294967295" type="subTitle"/>
          </p:nvPr>
        </p:nvSpPr>
        <p:spPr>
          <a:xfrm>
            <a:off x="1178900" y="3219338"/>
            <a:ext cx="1081200" cy="5862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Project Proposal</a:t>
            </a:r>
            <a:endParaRPr/>
          </a:p>
        </p:txBody>
      </p:sp>
      <p:cxnSp>
        <p:nvCxnSpPr>
          <p:cNvPr id="1169" name="Google Shape;1169;p32"/>
          <p:cNvCxnSpPr>
            <a:stCxn id="1170" idx="0"/>
            <a:endCxn id="1171" idx="4"/>
          </p:cNvCxnSpPr>
          <p:nvPr/>
        </p:nvCxnSpPr>
        <p:spPr>
          <a:xfrm rot="10800000">
            <a:off x="2721776" y="2219875"/>
            <a:ext cx="0" cy="714600"/>
          </a:xfrm>
          <a:prstGeom prst="straightConnector1">
            <a:avLst/>
          </a:prstGeom>
          <a:noFill/>
          <a:ln cap="rnd" cmpd="sng" w="9525">
            <a:solidFill>
              <a:schemeClr val="accent1"/>
            </a:solidFill>
            <a:prstDash val="dot"/>
            <a:round/>
            <a:headEnd len="med" w="med" type="none"/>
            <a:tailEnd len="med" w="med" type="none"/>
          </a:ln>
        </p:spPr>
      </p:cxnSp>
      <p:sp>
        <p:nvSpPr>
          <p:cNvPr id="1171" name="Google Shape;1171;p32"/>
          <p:cNvSpPr/>
          <p:nvPr/>
        </p:nvSpPr>
        <p:spPr>
          <a:xfrm>
            <a:off x="2678726" y="2133875"/>
            <a:ext cx="86100" cy="8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2"/>
          <p:cNvSpPr/>
          <p:nvPr/>
        </p:nvSpPr>
        <p:spPr>
          <a:xfrm>
            <a:off x="2678726" y="2934475"/>
            <a:ext cx="86100" cy="8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2"/>
          <p:cNvSpPr/>
          <p:nvPr/>
        </p:nvSpPr>
        <p:spPr>
          <a:xfrm>
            <a:off x="2303950" y="1804550"/>
            <a:ext cx="999000" cy="5862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Week 9</a:t>
            </a:r>
            <a:endParaRPr sz="1800">
              <a:solidFill>
                <a:schemeClr val="dk1"/>
              </a:solidFill>
              <a:latin typeface="Merriweather"/>
              <a:ea typeface="Merriweather"/>
              <a:cs typeface="Merriweather"/>
              <a:sym typeface="Merriweather"/>
            </a:endParaRPr>
          </a:p>
        </p:txBody>
      </p:sp>
      <p:sp>
        <p:nvSpPr>
          <p:cNvPr id="1173" name="Google Shape;1173;p32"/>
          <p:cNvSpPr txBox="1"/>
          <p:nvPr>
            <p:ph idx="4294967295" type="subTitle"/>
          </p:nvPr>
        </p:nvSpPr>
        <p:spPr>
          <a:xfrm>
            <a:off x="2170200" y="3063050"/>
            <a:ext cx="1215000" cy="1046700"/>
          </a:xfrm>
          <a:prstGeom prst="rect">
            <a:avLst/>
          </a:prstGeom>
        </p:spPr>
        <p:txBody>
          <a:bodyPr anchorCtr="0" anchor="ctr" bIns="91425" lIns="0" spcFirstLastPara="1" rIns="91425" wrap="square" tIns="91425">
            <a:spAutoFit/>
          </a:bodyPr>
          <a:lstStyle/>
          <a:p>
            <a:pPr indent="0" lvl="0" marL="0" rtl="0" algn="l">
              <a:spcBef>
                <a:spcPts val="0"/>
              </a:spcBef>
              <a:spcAft>
                <a:spcPts val="0"/>
              </a:spcAft>
              <a:buNone/>
            </a:pPr>
            <a:r>
              <a:rPr lang="en"/>
              <a:t>Study existing literature</a:t>
            </a:r>
            <a:r>
              <a:rPr lang="en"/>
              <a:t> and implementations </a:t>
            </a:r>
            <a:endParaRPr/>
          </a:p>
        </p:txBody>
      </p:sp>
      <p:sp>
        <p:nvSpPr>
          <p:cNvPr id="1174" name="Google Shape;1174;p32"/>
          <p:cNvSpPr/>
          <p:nvPr/>
        </p:nvSpPr>
        <p:spPr>
          <a:xfrm>
            <a:off x="3537525" y="1542875"/>
            <a:ext cx="1081200" cy="586200"/>
          </a:xfrm>
          <a:prstGeom prst="homePlate">
            <a:avLst>
              <a:gd fmla="val 5180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erriweather"/>
                <a:ea typeface="Merriweather"/>
                <a:cs typeface="Merriweather"/>
                <a:sym typeface="Merriweather"/>
              </a:rPr>
              <a:t>Week 10</a:t>
            </a:r>
            <a:endParaRPr sz="1800">
              <a:solidFill>
                <a:schemeClr val="lt1"/>
              </a:solidFill>
              <a:latin typeface="Merriweather"/>
              <a:ea typeface="Merriweather"/>
              <a:cs typeface="Merriweather"/>
              <a:sym typeface="Merriweather"/>
            </a:endParaRPr>
          </a:p>
        </p:txBody>
      </p:sp>
      <p:sp>
        <p:nvSpPr>
          <p:cNvPr id="1175" name="Google Shape;1175;p32"/>
          <p:cNvSpPr txBox="1"/>
          <p:nvPr>
            <p:ph idx="4294967295" type="subTitle"/>
          </p:nvPr>
        </p:nvSpPr>
        <p:spPr>
          <a:xfrm>
            <a:off x="3537525" y="3219338"/>
            <a:ext cx="1081200" cy="5862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Case Study on Texas Power Grid Failure</a:t>
            </a:r>
            <a:endParaRPr/>
          </a:p>
        </p:txBody>
      </p:sp>
      <p:sp>
        <p:nvSpPr>
          <p:cNvPr id="1176" name="Google Shape;1176;p32"/>
          <p:cNvSpPr/>
          <p:nvPr/>
        </p:nvSpPr>
        <p:spPr>
          <a:xfrm>
            <a:off x="4771100" y="1345475"/>
            <a:ext cx="999000" cy="5436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Week 11,12</a:t>
            </a:r>
            <a:endParaRPr sz="1800">
              <a:solidFill>
                <a:schemeClr val="dk1"/>
              </a:solidFill>
              <a:latin typeface="Merriweather"/>
              <a:ea typeface="Merriweather"/>
              <a:cs typeface="Merriweather"/>
              <a:sym typeface="Merriweather"/>
            </a:endParaRPr>
          </a:p>
        </p:txBody>
      </p:sp>
      <p:sp>
        <p:nvSpPr>
          <p:cNvPr id="1177" name="Google Shape;1177;p32"/>
          <p:cNvSpPr txBox="1"/>
          <p:nvPr>
            <p:ph idx="4294967295" type="subTitle"/>
          </p:nvPr>
        </p:nvSpPr>
        <p:spPr>
          <a:xfrm>
            <a:off x="4771100" y="3219338"/>
            <a:ext cx="1081200" cy="5862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Study Simulated model </a:t>
            </a:r>
            <a:endParaRPr/>
          </a:p>
        </p:txBody>
      </p:sp>
      <p:sp>
        <p:nvSpPr>
          <p:cNvPr id="1157" name="Google Shape;1157;p32"/>
          <p:cNvSpPr/>
          <p:nvPr/>
        </p:nvSpPr>
        <p:spPr>
          <a:xfrm>
            <a:off x="3912301" y="1803100"/>
            <a:ext cx="86100" cy="8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2"/>
          <p:cNvSpPr/>
          <p:nvPr/>
        </p:nvSpPr>
        <p:spPr>
          <a:xfrm>
            <a:off x="3912301" y="2934475"/>
            <a:ext cx="86100" cy="8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2"/>
          <p:cNvSpPr/>
          <p:nvPr/>
        </p:nvSpPr>
        <p:spPr>
          <a:xfrm>
            <a:off x="5145876" y="1507300"/>
            <a:ext cx="86100" cy="8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2"/>
          <p:cNvSpPr/>
          <p:nvPr/>
        </p:nvSpPr>
        <p:spPr>
          <a:xfrm>
            <a:off x="5145876" y="2934475"/>
            <a:ext cx="86100" cy="8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2"/>
          <p:cNvSpPr/>
          <p:nvPr/>
        </p:nvSpPr>
        <p:spPr>
          <a:xfrm>
            <a:off x="6695051" y="1208100"/>
            <a:ext cx="86100" cy="8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2"/>
          <p:cNvSpPr/>
          <p:nvPr/>
        </p:nvSpPr>
        <p:spPr>
          <a:xfrm>
            <a:off x="6262801" y="2934475"/>
            <a:ext cx="86100" cy="8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2"/>
          <p:cNvSpPr/>
          <p:nvPr/>
        </p:nvSpPr>
        <p:spPr>
          <a:xfrm>
            <a:off x="5806350" y="979350"/>
            <a:ext cx="999000" cy="543600"/>
          </a:xfrm>
          <a:prstGeom prst="homePlate">
            <a:avLst>
              <a:gd fmla="val 5180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erriweather"/>
                <a:ea typeface="Merriweather"/>
                <a:cs typeface="Merriweather"/>
                <a:sym typeface="Merriweather"/>
              </a:rPr>
              <a:t>Week 13,14</a:t>
            </a:r>
            <a:endParaRPr sz="1800">
              <a:solidFill>
                <a:schemeClr val="lt1"/>
              </a:solidFill>
              <a:latin typeface="Merriweather"/>
              <a:ea typeface="Merriweather"/>
              <a:cs typeface="Merriweather"/>
              <a:sym typeface="Merriweather"/>
            </a:endParaRPr>
          </a:p>
        </p:txBody>
      </p:sp>
      <p:sp>
        <p:nvSpPr>
          <p:cNvPr id="1181" name="Google Shape;1181;p32"/>
          <p:cNvSpPr txBox="1"/>
          <p:nvPr>
            <p:ph idx="4294967295" type="subTitle"/>
          </p:nvPr>
        </p:nvSpPr>
        <p:spPr>
          <a:xfrm>
            <a:off x="5896150" y="3219338"/>
            <a:ext cx="1081200" cy="5862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Implement Corrective Measures</a:t>
            </a:r>
            <a:endParaRPr/>
          </a:p>
        </p:txBody>
      </p:sp>
      <p:cxnSp>
        <p:nvCxnSpPr>
          <p:cNvPr id="1182" name="Google Shape;1182;p32"/>
          <p:cNvCxnSpPr/>
          <p:nvPr/>
        </p:nvCxnSpPr>
        <p:spPr>
          <a:xfrm flipH="1" rot="10800000">
            <a:off x="7391300" y="1293475"/>
            <a:ext cx="13200" cy="1641900"/>
          </a:xfrm>
          <a:prstGeom prst="straightConnector1">
            <a:avLst/>
          </a:prstGeom>
          <a:noFill/>
          <a:ln cap="rnd" cmpd="sng" w="9525">
            <a:solidFill>
              <a:schemeClr val="accent1"/>
            </a:solidFill>
            <a:prstDash val="dot"/>
            <a:round/>
            <a:headEnd len="med" w="med" type="none"/>
            <a:tailEnd len="med" w="med" type="none"/>
          </a:ln>
        </p:spPr>
      </p:cxnSp>
      <p:sp>
        <p:nvSpPr>
          <p:cNvPr id="1183" name="Google Shape;1183;p32"/>
          <p:cNvSpPr/>
          <p:nvPr/>
        </p:nvSpPr>
        <p:spPr>
          <a:xfrm>
            <a:off x="6997975" y="801875"/>
            <a:ext cx="999000" cy="5436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Merriweather"/>
                <a:ea typeface="Merriweather"/>
                <a:cs typeface="Merriweather"/>
                <a:sym typeface="Merriweather"/>
              </a:rPr>
              <a:t>Week 15</a:t>
            </a:r>
            <a:endParaRPr sz="1800">
              <a:solidFill>
                <a:schemeClr val="dk1"/>
              </a:solidFill>
              <a:latin typeface="Merriweather"/>
              <a:ea typeface="Merriweather"/>
              <a:cs typeface="Merriweather"/>
              <a:sym typeface="Merriweather"/>
            </a:endParaRPr>
          </a:p>
        </p:txBody>
      </p:sp>
      <p:sp>
        <p:nvSpPr>
          <p:cNvPr id="1184" name="Google Shape;1184;p32"/>
          <p:cNvSpPr/>
          <p:nvPr/>
        </p:nvSpPr>
        <p:spPr>
          <a:xfrm>
            <a:off x="7379726" y="2934475"/>
            <a:ext cx="86100" cy="86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2"/>
          <p:cNvSpPr txBox="1"/>
          <p:nvPr>
            <p:ph idx="4294967295" type="subTitle"/>
          </p:nvPr>
        </p:nvSpPr>
        <p:spPr>
          <a:xfrm>
            <a:off x="7140200" y="3219338"/>
            <a:ext cx="1081200" cy="5862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None/>
            </a:pPr>
            <a:r>
              <a:rPr lang="en"/>
              <a:t>Project Report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33"/>
          <p:cNvSpPr txBox="1"/>
          <p:nvPr>
            <p:ph type="title"/>
          </p:nvPr>
        </p:nvSpPr>
        <p:spPr>
          <a:xfrm>
            <a:off x="2540388" y="755200"/>
            <a:ext cx="3908700" cy="9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Project overview</a:t>
            </a:r>
            <a:endParaRPr sz="3300"/>
          </a:p>
        </p:txBody>
      </p:sp>
      <p:sp>
        <p:nvSpPr>
          <p:cNvPr id="1191" name="Google Shape;1191;p33"/>
          <p:cNvSpPr txBox="1"/>
          <p:nvPr>
            <p:ph idx="1" type="subTitle"/>
          </p:nvPr>
        </p:nvSpPr>
        <p:spPr>
          <a:xfrm>
            <a:off x="2169100" y="2161825"/>
            <a:ext cx="5173500" cy="19086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Main result of the paper: Open-source simulation model of the 2021 Texas power grid failure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results: Implementing corrective measures </a:t>
            </a:r>
            <a:r>
              <a:rPr lang="en"/>
              <a:t>suggested in the paper and </a:t>
            </a:r>
            <a:r>
              <a:rPr lang="en"/>
              <a:t>running simulations to see if load shedding decreases</a:t>
            </a:r>
            <a:endParaRPr/>
          </a:p>
        </p:txBody>
      </p:sp>
      <p:grpSp>
        <p:nvGrpSpPr>
          <p:cNvPr id="1192" name="Google Shape;1192;p33"/>
          <p:cNvGrpSpPr/>
          <p:nvPr/>
        </p:nvGrpSpPr>
        <p:grpSpPr>
          <a:xfrm>
            <a:off x="2243324" y="757472"/>
            <a:ext cx="4502826" cy="918391"/>
            <a:chOff x="2320599" y="1550822"/>
            <a:chExt cx="4502826" cy="918391"/>
          </a:xfrm>
        </p:grpSpPr>
        <p:grpSp>
          <p:nvGrpSpPr>
            <p:cNvPr id="1193" name="Google Shape;1193;p33"/>
            <p:cNvGrpSpPr/>
            <p:nvPr/>
          </p:nvGrpSpPr>
          <p:grpSpPr>
            <a:xfrm>
              <a:off x="6509900" y="1550822"/>
              <a:ext cx="313525" cy="918391"/>
              <a:chOff x="6365139" y="1398826"/>
              <a:chExt cx="313525" cy="1051874"/>
            </a:xfrm>
          </p:grpSpPr>
          <p:sp>
            <p:nvSpPr>
              <p:cNvPr id="1194" name="Google Shape;1194;p33"/>
              <p:cNvSpPr/>
              <p:nvPr/>
            </p:nvSpPr>
            <p:spPr>
              <a:xfrm>
                <a:off x="6365139" y="1398826"/>
                <a:ext cx="313525" cy="528340"/>
              </a:xfrm>
              <a:custGeom>
                <a:rect b="b" l="l" r="r" t="t"/>
                <a:pathLst>
                  <a:path extrusionOk="0" h="29774" w="12831">
                    <a:moveTo>
                      <a:pt x="165" y="29774"/>
                    </a:moveTo>
                    <a:lnTo>
                      <a:pt x="12831" y="0"/>
                    </a:lnTo>
                    <a:lnTo>
                      <a:pt x="0" y="0"/>
                    </a:lnTo>
                    <a:close/>
                  </a:path>
                </a:pathLst>
              </a:custGeom>
              <a:solidFill>
                <a:schemeClr val="lt2"/>
              </a:solidFill>
              <a:ln>
                <a:noFill/>
              </a:ln>
            </p:spPr>
          </p:sp>
          <p:sp>
            <p:nvSpPr>
              <p:cNvPr id="1195" name="Google Shape;1195;p33"/>
              <p:cNvSpPr/>
              <p:nvPr/>
            </p:nvSpPr>
            <p:spPr>
              <a:xfrm flipH="1" rot="10800000">
                <a:off x="6365139" y="1922360"/>
                <a:ext cx="313525" cy="528340"/>
              </a:xfrm>
              <a:custGeom>
                <a:rect b="b" l="l" r="r" t="t"/>
                <a:pathLst>
                  <a:path extrusionOk="0" h="29774" w="12831">
                    <a:moveTo>
                      <a:pt x="165" y="29774"/>
                    </a:moveTo>
                    <a:lnTo>
                      <a:pt x="12831" y="0"/>
                    </a:lnTo>
                    <a:lnTo>
                      <a:pt x="0" y="0"/>
                    </a:lnTo>
                    <a:close/>
                  </a:path>
                </a:pathLst>
              </a:custGeom>
              <a:solidFill>
                <a:schemeClr val="lt2"/>
              </a:solidFill>
              <a:ln>
                <a:noFill/>
              </a:ln>
            </p:spPr>
          </p:sp>
        </p:grpSp>
        <p:grpSp>
          <p:nvGrpSpPr>
            <p:cNvPr id="1196" name="Google Shape;1196;p33"/>
            <p:cNvGrpSpPr/>
            <p:nvPr/>
          </p:nvGrpSpPr>
          <p:grpSpPr>
            <a:xfrm flipH="1">
              <a:off x="2320599" y="1550822"/>
              <a:ext cx="313525" cy="918391"/>
              <a:chOff x="6365139" y="1398826"/>
              <a:chExt cx="313525" cy="1051874"/>
            </a:xfrm>
          </p:grpSpPr>
          <p:sp>
            <p:nvSpPr>
              <p:cNvPr id="1197" name="Google Shape;1197;p33"/>
              <p:cNvSpPr/>
              <p:nvPr/>
            </p:nvSpPr>
            <p:spPr>
              <a:xfrm>
                <a:off x="6365139" y="1398826"/>
                <a:ext cx="313525" cy="528340"/>
              </a:xfrm>
              <a:custGeom>
                <a:rect b="b" l="l" r="r" t="t"/>
                <a:pathLst>
                  <a:path extrusionOk="0" h="29774" w="12831">
                    <a:moveTo>
                      <a:pt x="165" y="29774"/>
                    </a:moveTo>
                    <a:lnTo>
                      <a:pt x="12831" y="0"/>
                    </a:lnTo>
                    <a:lnTo>
                      <a:pt x="0" y="0"/>
                    </a:lnTo>
                    <a:close/>
                  </a:path>
                </a:pathLst>
              </a:custGeom>
              <a:solidFill>
                <a:schemeClr val="lt2"/>
              </a:solidFill>
              <a:ln>
                <a:noFill/>
              </a:ln>
            </p:spPr>
          </p:sp>
          <p:sp>
            <p:nvSpPr>
              <p:cNvPr id="1198" name="Google Shape;1198;p33"/>
              <p:cNvSpPr/>
              <p:nvPr/>
            </p:nvSpPr>
            <p:spPr>
              <a:xfrm flipH="1" rot="10800000">
                <a:off x="6365139" y="1922360"/>
                <a:ext cx="313525" cy="528340"/>
              </a:xfrm>
              <a:custGeom>
                <a:rect b="b" l="l" r="r" t="t"/>
                <a:pathLst>
                  <a:path extrusionOk="0" h="29774" w="12831">
                    <a:moveTo>
                      <a:pt x="165" y="29774"/>
                    </a:moveTo>
                    <a:lnTo>
                      <a:pt x="12831" y="0"/>
                    </a:lnTo>
                    <a:lnTo>
                      <a:pt x="0" y="0"/>
                    </a:lnTo>
                    <a:close/>
                  </a:path>
                </a:pathLst>
              </a:custGeom>
              <a:solidFill>
                <a:schemeClr val="lt2"/>
              </a:solidFill>
              <a:ln>
                <a:noFill/>
              </a:ln>
            </p:spPr>
          </p:sp>
        </p:grpSp>
      </p:grpSp>
      <p:sp>
        <p:nvSpPr>
          <p:cNvPr id="1199" name="Google Shape;1199;p33"/>
          <p:cNvSpPr/>
          <p:nvPr/>
        </p:nvSpPr>
        <p:spPr>
          <a:xfrm rot="4798067">
            <a:off x="1421486" y="2078609"/>
            <a:ext cx="480270" cy="774242"/>
          </a:xfrm>
          <a:custGeom>
            <a:rect b="b" l="l" r="r" t="t"/>
            <a:pathLst>
              <a:path extrusionOk="0" h="30970" w="19211">
                <a:moveTo>
                  <a:pt x="9597" y="0"/>
                </a:moveTo>
                <a:lnTo>
                  <a:pt x="1" y="13090"/>
                </a:lnTo>
                <a:lnTo>
                  <a:pt x="4879" y="13090"/>
                </a:lnTo>
                <a:lnTo>
                  <a:pt x="4879" y="30970"/>
                </a:lnTo>
                <a:lnTo>
                  <a:pt x="14847" y="30970"/>
                </a:lnTo>
                <a:lnTo>
                  <a:pt x="14847" y="13090"/>
                </a:lnTo>
                <a:lnTo>
                  <a:pt x="19211" y="13090"/>
                </a:lnTo>
                <a:lnTo>
                  <a:pt x="9597" y="0"/>
                </a:lnTo>
                <a:close/>
              </a:path>
            </a:pathLst>
          </a:custGeom>
          <a:solidFill>
            <a:schemeClr val="dk2"/>
          </a:solidFill>
          <a:ln>
            <a:noFill/>
          </a:ln>
          <a:effectLst>
            <a:outerShdw rotWithShape="0" algn="bl" dir="960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200" name="Google Shape;1200;p33"/>
          <p:cNvGrpSpPr/>
          <p:nvPr/>
        </p:nvGrpSpPr>
        <p:grpSpPr>
          <a:xfrm>
            <a:off x="7432600" y="623546"/>
            <a:ext cx="312650" cy="723336"/>
            <a:chOff x="7432600" y="623546"/>
            <a:chExt cx="312650" cy="723336"/>
          </a:xfrm>
        </p:grpSpPr>
        <p:sp>
          <p:nvSpPr>
            <p:cNvPr id="1201" name="Google Shape;1201;p33"/>
            <p:cNvSpPr/>
            <p:nvPr/>
          </p:nvSpPr>
          <p:spPr>
            <a:xfrm rot="5400000">
              <a:off x="7227257" y="828889"/>
              <a:ext cx="723336" cy="312650"/>
            </a:xfrm>
            <a:custGeom>
              <a:rect b="b" l="l" r="r" t="t"/>
              <a:pathLst>
                <a:path extrusionOk="0" h="12506" w="43333">
                  <a:moveTo>
                    <a:pt x="0" y="1"/>
                  </a:moveTo>
                  <a:lnTo>
                    <a:pt x="0" y="12505"/>
                  </a:lnTo>
                  <a:lnTo>
                    <a:pt x="43333" y="12505"/>
                  </a:lnTo>
                  <a:lnTo>
                    <a:pt x="43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rot="5400000">
              <a:off x="7489438" y="566708"/>
              <a:ext cx="198975" cy="312650"/>
            </a:xfrm>
            <a:custGeom>
              <a:rect b="b" l="l" r="r" t="t"/>
              <a:pathLst>
                <a:path extrusionOk="0" h="12506" w="11920">
                  <a:moveTo>
                    <a:pt x="0" y="1"/>
                  </a:moveTo>
                  <a:lnTo>
                    <a:pt x="11920" y="1"/>
                  </a:lnTo>
                  <a:lnTo>
                    <a:pt x="11920" y="12505"/>
                  </a:lnTo>
                  <a:lnTo>
                    <a:pt x="0" y="1250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3" name="Google Shape;1203;p33"/>
          <p:cNvSpPr/>
          <p:nvPr/>
        </p:nvSpPr>
        <p:spPr>
          <a:xfrm rot="4798067">
            <a:off x="1421486" y="3169784"/>
            <a:ext cx="480270" cy="774242"/>
          </a:xfrm>
          <a:custGeom>
            <a:rect b="b" l="l" r="r" t="t"/>
            <a:pathLst>
              <a:path extrusionOk="0" h="30970" w="19211">
                <a:moveTo>
                  <a:pt x="9597" y="0"/>
                </a:moveTo>
                <a:lnTo>
                  <a:pt x="1" y="13090"/>
                </a:lnTo>
                <a:lnTo>
                  <a:pt x="4879" y="13090"/>
                </a:lnTo>
                <a:lnTo>
                  <a:pt x="4879" y="30970"/>
                </a:lnTo>
                <a:lnTo>
                  <a:pt x="14847" y="30970"/>
                </a:lnTo>
                <a:lnTo>
                  <a:pt x="14847" y="13090"/>
                </a:lnTo>
                <a:lnTo>
                  <a:pt x="19211" y="13090"/>
                </a:lnTo>
                <a:lnTo>
                  <a:pt x="9597" y="0"/>
                </a:lnTo>
                <a:close/>
              </a:path>
            </a:pathLst>
          </a:custGeom>
          <a:solidFill>
            <a:schemeClr val="dk2"/>
          </a:solidFill>
          <a:ln>
            <a:noFill/>
          </a:ln>
          <a:effectLst>
            <a:outerShdw rotWithShape="0" algn="bl" dir="960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34"/>
          <p:cNvSpPr txBox="1"/>
          <p:nvPr>
            <p:ph type="title"/>
          </p:nvPr>
        </p:nvSpPr>
        <p:spPr>
          <a:xfrm>
            <a:off x="2540388" y="755200"/>
            <a:ext cx="3908700" cy="91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Simulation of Power Failure</a:t>
            </a:r>
            <a:endParaRPr sz="3100"/>
          </a:p>
        </p:txBody>
      </p:sp>
      <p:sp>
        <p:nvSpPr>
          <p:cNvPr id="1209" name="Google Shape;1209;p34"/>
          <p:cNvSpPr txBox="1"/>
          <p:nvPr>
            <p:ph idx="1" type="subTitle"/>
          </p:nvPr>
        </p:nvSpPr>
        <p:spPr>
          <a:xfrm>
            <a:off x="2243325" y="2161825"/>
            <a:ext cx="5099400" cy="2154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Solves a DCOPF equation to see if it is possible to meet current demand.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no feasible solution is possible, scenario is considered as “Energy-Not-Served”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210" name="Google Shape;1210;p34"/>
          <p:cNvGrpSpPr/>
          <p:nvPr/>
        </p:nvGrpSpPr>
        <p:grpSpPr>
          <a:xfrm>
            <a:off x="2243324" y="757472"/>
            <a:ext cx="4502826" cy="918391"/>
            <a:chOff x="2320599" y="1550822"/>
            <a:chExt cx="4502826" cy="918391"/>
          </a:xfrm>
        </p:grpSpPr>
        <p:grpSp>
          <p:nvGrpSpPr>
            <p:cNvPr id="1211" name="Google Shape;1211;p34"/>
            <p:cNvGrpSpPr/>
            <p:nvPr/>
          </p:nvGrpSpPr>
          <p:grpSpPr>
            <a:xfrm>
              <a:off x="6509900" y="1550822"/>
              <a:ext cx="313525" cy="918391"/>
              <a:chOff x="6365139" y="1398826"/>
              <a:chExt cx="313525" cy="1051874"/>
            </a:xfrm>
          </p:grpSpPr>
          <p:sp>
            <p:nvSpPr>
              <p:cNvPr id="1212" name="Google Shape;1212;p34"/>
              <p:cNvSpPr/>
              <p:nvPr/>
            </p:nvSpPr>
            <p:spPr>
              <a:xfrm>
                <a:off x="6365139" y="1398826"/>
                <a:ext cx="313525" cy="528340"/>
              </a:xfrm>
              <a:custGeom>
                <a:rect b="b" l="l" r="r" t="t"/>
                <a:pathLst>
                  <a:path extrusionOk="0" h="29774" w="12831">
                    <a:moveTo>
                      <a:pt x="165" y="29774"/>
                    </a:moveTo>
                    <a:lnTo>
                      <a:pt x="12831" y="0"/>
                    </a:lnTo>
                    <a:lnTo>
                      <a:pt x="0" y="0"/>
                    </a:lnTo>
                    <a:close/>
                  </a:path>
                </a:pathLst>
              </a:custGeom>
              <a:solidFill>
                <a:schemeClr val="lt2"/>
              </a:solidFill>
              <a:ln>
                <a:noFill/>
              </a:ln>
            </p:spPr>
          </p:sp>
          <p:sp>
            <p:nvSpPr>
              <p:cNvPr id="1213" name="Google Shape;1213;p34"/>
              <p:cNvSpPr/>
              <p:nvPr/>
            </p:nvSpPr>
            <p:spPr>
              <a:xfrm flipH="1" rot="10800000">
                <a:off x="6365139" y="1922360"/>
                <a:ext cx="313525" cy="528340"/>
              </a:xfrm>
              <a:custGeom>
                <a:rect b="b" l="l" r="r" t="t"/>
                <a:pathLst>
                  <a:path extrusionOk="0" h="29774" w="12831">
                    <a:moveTo>
                      <a:pt x="165" y="29774"/>
                    </a:moveTo>
                    <a:lnTo>
                      <a:pt x="12831" y="0"/>
                    </a:lnTo>
                    <a:lnTo>
                      <a:pt x="0" y="0"/>
                    </a:lnTo>
                    <a:close/>
                  </a:path>
                </a:pathLst>
              </a:custGeom>
              <a:solidFill>
                <a:schemeClr val="lt2"/>
              </a:solidFill>
              <a:ln>
                <a:noFill/>
              </a:ln>
            </p:spPr>
          </p:sp>
        </p:grpSp>
        <p:grpSp>
          <p:nvGrpSpPr>
            <p:cNvPr id="1214" name="Google Shape;1214;p34"/>
            <p:cNvGrpSpPr/>
            <p:nvPr/>
          </p:nvGrpSpPr>
          <p:grpSpPr>
            <a:xfrm flipH="1">
              <a:off x="2320599" y="1550822"/>
              <a:ext cx="313525" cy="918391"/>
              <a:chOff x="6365139" y="1398826"/>
              <a:chExt cx="313525" cy="1051874"/>
            </a:xfrm>
          </p:grpSpPr>
          <p:sp>
            <p:nvSpPr>
              <p:cNvPr id="1215" name="Google Shape;1215;p34"/>
              <p:cNvSpPr/>
              <p:nvPr/>
            </p:nvSpPr>
            <p:spPr>
              <a:xfrm>
                <a:off x="6365139" y="1398826"/>
                <a:ext cx="313525" cy="528340"/>
              </a:xfrm>
              <a:custGeom>
                <a:rect b="b" l="l" r="r" t="t"/>
                <a:pathLst>
                  <a:path extrusionOk="0" h="29774" w="12831">
                    <a:moveTo>
                      <a:pt x="165" y="29774"/>
                    </a:moveTo>
                    <a:lnTo>
                      <a:pt x="12831" y="0"/>
                    </a:lnTo>
                    <a:lnTo>
                      <a:pt x="0" y="0"/>
                    </a:lnTo>
                    <a:close/>
                  </a:path>
                </a:pathLst>
              </a:custGeom>
              <a:solidFill>
                <a:schemeClr val="lt2"/>
              </a:solidFill>
              <a:ln>
                <a:noFill/>
              </a:ln>
            </p:spPr>
          </p:sp>
          <p:sp>
            <p:nvSpPr>
              <p:cNvPr id="1216" name="Google Shape;1216;p34"/>
              <p:cNvSpPr/>
              <p:nvPr/>
            </p:nvSpPr>
            <p:spPr>
              <a:xfrm flipH="1" rot="10800000">
                <a:off x="6365139" y="1922360"/>
                <a:ext cx="313525" cy="528340"/>
              </a:xfrm>
              <a:custGeom>
                <a:rect b="b" l="l" r="r" t="t"/>
                <a:pathLst>
                  <a:path extrusionOk="0" h="29774" w="12831">
                    <a:moveTo>
                      <a:pt x="165" y="29774"/>
                    </a:moveTo>
                    <a:lnTo>
                      <a:pt x="12831" y="0"/>
                    </a:lnTo>
                    <a:lnTo>
                      <a:pt x="0" y="0"/>
                    </a:lnTo>
                    <a:close/>
                  </a:path>
                </a:pathLst>
              </a:custGeom>
              <a:solidFill>
                <a:schemeClr val="lt2"/>
              </a:solidFill>
              <a:ln>
                <a:noFill/>
              </a:ln>
            </p:spPr>
          </p:sp>
        </p:grpSp>
      </p:grpSp>
      <p:sp>
        <p:nvSpPr>
          <p:cNvPr id="1217" name="Google Shape;1217;p34"/>
          <p:cNvSpPr/>
          <p:nvPr/>
        </p:nvSpPr>
        <p:spPr>
          <a:xfrm rot="4798067">
            <a:off x="1421486" y="2078609"/>
            <a:ext cx="480270" cy="774242"/>
          </a:xfrm>
          <a:custGeom>
            <a:rect b="b" l="l" r="r" t="t"/>
            <a:pathLst>
              <a:path extrusionOk="0" h="30970" w="19211">
                <a:moveTo>
                  <a:pt x="9597" y="0"/>
                </a:moveTo>
                <a:lnTo>
                  <a:pt x="1" y="13090"/>
                </a:lnTo>
                <a:lnTo>
                  <a:pt x="4879" y="13090"/>
                </a:lnTo>
                <a:lnTo>
                  <a:pt x="4879" y="30970"/>
                </a:lnTo>
                <a:lnTo>
                  <a:pt x="14847" y="30970"/>
                </a:lnTo>
                <a:lnTo>
                  <a:pt x="14847" y="13090"/>
                </a:lnTo>
                <a:lnTo>
                  <a:pt x="19211" y="13090"/>
                </a:lnTo>
                <a:lnTo>
                  <a:pt x="9597" y="0"/>
                </a:lnTo>
                <a:close/>
              </a:path>
            </a:pathLst>
          </a:custGeom>
          <a:solidFill>
            <a:schemeClr val="dk2"/>
          </a:solidFill>
          <a:ln>
            <a:noFill/>
          </a:ln>
          <a:effectLst>
            <a:outerShdw rotWithShape="0" algn="bl" dir="960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218" name="Google Shape;1218;p34"/>
          <p:cNvGrpSpPr/>
          <p:nvPr/>
        </p:nvGrpSpPr>
        <p:grpSpPr>
          <a:xfrm>
            <a:off x="7432600" y="623546"/>
            <a:ext cx="312650" cy="723336"/>
            <a:chOff x="7432600" y="623546"/>
            <a:chExt cx="312650" cy="723336"/>
          </a:xfrm>
        </p:grpSpPr>
        <p:sp>
          <p:nvSpPr>
            <p:cNvPr id="1219" name="Google Shape;1219;p34"/>
            <p:cNvSpPr/>
            <p:nvPr/>
          </p:nvSpPr>
          <p:spPr>
            <a:xfrm rot="5400000">
              <a:off x="7227257" y="828889"/>
              <a:ext cx="723336" cy="312650"/>
            </a:xfrm>
            <a:custGeom>
              <a:rect b="b" l="l" r="r" t="t"/>
              <a:pathLst>
                <a:path extrusionOk="0" h="12506" w="43333">
                  <a:moveTo>
                    <a:pt x="0" y="1"/>
                  </a:moveTo>
                  <a:lnTo>
                    <a:pt x="0" y="12505"/>
                  </a:lnTo>
                  <a:lnTo>
                    <a:pt x="43333" y="12505"/>
                  </a:lnTo>
                  <a:lnTo>
                    <a:pt x="433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4"/>
            <p:cNvSpPr/>
            <p:nvPr/>
          </p:nvSpPr>
          <p:spPr>
            <a:xfrm rot="5400000">
              <a:off x="7489438" y="566708"/>
              <a:ext cx="198975" cy="312650"/>
            </a:xfrm>
            <a:custGeom>
              <a:rect b="b" l="l" r="r" t="t"/>
              <a:pathLst>
                <a:path extrusionOk="0" h="12506" w="11920">
                  <a:moveTo>
                    <a:pt x="0" y="1"/>
                  </a:moveTo>
                  <a:lnTo>
                    <a:pt x="11920" y="1"/>
                  </a:lnTo>
                  <a:lnTo>
                    <a:pt x="11920" y="12505"/>
                  </a:lnTo>
                  <a:lnTo>
                    <a:pt x="0" y="1250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34"/>
          <p:cNvSpPr/>
          <p:nvPr/>
        </p:nvSpPr>
        <p:spPr>
          <a:xfrm rot="4798067">
            <a:off x="1421486" y="3169784"/>
            <a:ext cx="480270" cy="774242"/>
          </a:xfrm>
          <a:custGeom>
            <a:rect b="b" l="l" r="r" t="t"/>
            <a:pathLst>
              <a:path extrusionOk="0" h="30970" w="19211">
                <a:moveTo>
                  <a:pt x="9597" y="0"/>
                </a:moveTo>
                <a:lnTo>
                  <a:pt x="1" y="13090"/>
                </a:lnTo>
                <a:lnTo>
                  <a:pt x="4879" y="13090"/>
                </a:lnTo>
                <a:lnTo>
                  <a:pt x="4879" y="30970"/>
                </a:lnTo>
                <a:lnTo>
                  <a:pt x="14847" y="30970"/>
                </a:lnTo>
                <a:lnTo>
                  <a:pt x="14847" y="13090"/>
                </a:lnTo>
                <a:lnTo>
                  <a:pt x="19211" y="13090"/>
                </a:lnTo>
                <a:lnTo>
                  <a:pt x="9597" y="0"/>
                </a:lnTo>
                <a:close/>
              </a:path>
            </a:pathLst>
          </a:custGeom>
          <a:solidFill>
            <a:schemeClr val="dk2"/>
          </a:solidFill>
          <a:ln>
            <a:noFill/>
          </a:ln>
          <a:effectLst>
            <a:outerShdw rotWithShape="0" algn="bl" dir="960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grpSp>
        <p:nvGrpSpPr>
          <p:cNvPr id="1226" name="Google Shape;1226;p35"/>
          <p:cNvGrpSpPr/>
          <p:nvPr/>
        </p:nvGrpSpPr>
        <p:grpSpPr>
          <a:xfrm>
            <a:off x="1414706" y="872677"/>
            <a:ext cx="6135191" cy="1086571"/>
            <a:chOff x="1913600" y="1709563"/>
            <a:chExt cx="5318300" cy="1192200"/>
          </a:xfrm>
        </p:grpSpPr>
        <p:sp>
          <p:nvSpPr>
            <p:cNvPr id="1227" name="Google Shape;1227;p35"/>
            <p:cNvSpPr/>
            <p:nvPr/>
          </p:nvSpPr>
          <p:spPr>
            <a:xfrm>
              <a:off x="1913600" y="1709563"/>
              <a:ext cx="906900" cy="11922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5"/>
            <p:cNvSpPr/>
            <p:nvPr/>
          </p:nvSpPr>
          <p:spPr>
            <a:xfrm flipH="1">
              <a:off x="6325000" y="1709563"/>
              <a:ext cx="906900" cy="1192200"/>
            </a:xfrm>
            <a:prstGeom prst="chevron">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9" name="Google Shape;1229;p35"/>
          <p:cNvSpPr txBox="1"/>
          <p:nvPr>
            <p:ph type="title"/>
          </p:nvPr>
        </p:nvSpPr>
        <p:spPr>
          <a:xfrm>
            <a:off x="1923834" y="872680"/>
            <a:ext cx="5115000" cy="10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900"/>
              <a:t>Key Results</a:t>
            </a:r>
            <a:endParaRPr sz="4900"/>
          </a:p>
        </p:txBody>
      </p:sp>
      <p:grpSp>
        <p:nvGrpSpPr>
          <p:cNvPr id="1230" name="Google Shape;1230;p35"/>
          <p:cNvGrpSpPr/>
          <p:nvPr/>
        </p:nvGrpSpPr>
        <p:grpSpPr>
          <a:xfrm rot="628161">
            <a:off x="1243467" y="3153942"/>
            <a:ext cx="1128352" cy="1005848"/>
            <a:chOff x="6122324" y="1469025"/>
            <a:chExt cx="1128412" cy="1005901"/>
          </a:xfrm>
        </p:grpSpPr>
        <p:sp>
          <p:nvSpPr>
            <p:cNvPr id="1231" name="Google Shape;1231;p35"/>
            <p:cNvSpPr/>
            <p:nvPr/>
          </p:nvSpPr>
          <p:spPr>
            <a:xfrm rot="-1868244">
              <a:off x="6207549" y="1673728"/>
              <a:ext cx="957962" cy="596496"/>
            </a:xfrm>
            <a:custGeom>
              <a:rect b="b" l="l" r="r" t="t"/>
              <a:pathLst>
                <a:path extrusionOk="0" h="18413" w="29569">
                  <a:moveTo>
                    <a:pt x="3247" y="1"/>
                  </a:moveTo>
                  <a:lnTo>
                    <a:pt x="3796" y="2590"/>
                  </a:lnTo>
                  <a:lnTo>
                    <a:pt x="1650" y="4063"/>
                  </a:lnTo>
                  <a:lnTo>
                    <a:pt x="2147" y="6741"/>
                  </a:lnTo>
                  <a:lnTo>
                    <a:pt x="1" y="8178"/>
                  </a:lnTo>
                  <a:lnTo>
                    <a:pt x="25773" y="18412"/>
                  </a:lnTo>
                  <a:lnTo>
                    <a:pt x="27919" y="16975"/>
                  </a:lnTo>
                  <a:lnTo>
                    <a:pt x="27405" y="14315"/>
                  </a:lnTo>
                  <a:lnTo>
                    <a:pt x="29569" y="12825"/>
                  </a:lnTo>
                  <a:lnTo>
                    <a:pt x="29019" y="10235"/>
                  </a:lnTo>
                  <a:lnTo>
                    <a:pt x="324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5"/>
            <p:cNvSpPr/>
            <p:nvPr/>
          </p:nvSpPr>
          <p:spPr>
            <a:xfrm rot="-1868244">
              <a:off x="6625211" y="1838125"/>
              <a:ext cx="124147" cy="273547"/>
            </a:xfrm>
            <a:custGeom>
              <a:rect b="b" l="l" r="r" t="t"/>
              <a:pathLst>
                <a:path extrusionOk="0" h="8444" w="3832">
                  <a:moveTo>
                    <a:pt x="3176" y="1"/>
                  </a:moveTo>
                  <a:lnTo>
                    <a:pt x="3140" y="36"/>
                  </a:lnTo>
                  <a:lnTo>
                    <a:pt x="3193" y="2466"/>
                  </a:lnTo>
                  <a:lnTo>
                    <a:pt x="1491" y="4187"/>
                  </a:lnTo>
                  <a:lnTo>
                    <a:pt x="1544" y="6617"/>
                  </a:lnTo>
                  <a:lnTo>
                    <a:pt x="1" y="8195"/>
                  </a:lnTo>
                  <a:lnTo>
                    <a:pt x="621" y="8444"/>
                  </a:lnTo>
                  <a:lnTo>
                    <a:pt x="2182" y="6883"/>
                  </a:lnTo>
                  <a:lnTo>
                    <a:pt x="2129" y="4453"/>
                  </a:lnTo>
                  <a:lnTo>
                    <a:pt x="3832" y="2714"/>
                  </a:lnTo>
                  <a:lnTo>
                    <a:pt x="3779" y="284"/>
                  </a:lnTo>
                  <a:lnTo>
                    <a:pt x="3814" y="249"/>
                  </a:lnTo>
                  <a:lnTo>
                    <a:pt x="31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5"/>
            <p:cNvSpPr/>
            <p:nvPr/>
          </p:nvSpPr>
          <p:spPr>
            <a:xfrm rot="-1868244">
              <a:off x="6960833" y="1782428"/>
              <a:ext cx="124147" cy="273547"/>
            </a:xfrm>
            <a:custGeom>
              <a:rect b="b" l="l" r="r" t="t"/>
              <a:pathLst>
                <a:path extrusionOk="0" h="8444" w="3832">
                  <a:moveTo>
                    <a:pt x="3175" y="0"/>
                  </a:moveTo>
                  <a:lnTo>
                    <a:pt x="3157" y="18"/>
                  </a:lnTo>
                  <a:lnTo>
                    <a:pt x="3211" y="2448"/>
                  </a:lnTo>
                  <a:lnTo>
                    <a:pt x="1508" y="4186"/>
                  </a:lnTo>
                  <a:lnTo>
                    <a:pt x="1543" y="6616"/>
                  </a:lnTo>
                  <a:lnTo>
                    <a:pt x="0" y="8195"/>
                  </a:lnTo>
                  <a:lnTo>
                    <a:pt x="639" y="8443"/>
                  </a:lnTo>
                  <a:lnTo>
                    <a:pt x="2182" y="6864"/>
                  </a:lnTo>
                  <a:lnTo>
                    <a:pt x="2129" y="4434"/>
                  </a:lnTo>
                  <a:lnTo>
                    <a:pt x="3831" y="2714"/>
                  </a:lnTo>
                  <a:lnTo>
                    <a:pt x="3796" y="284"/>
                  </a:lnTo>
                  <a:lnTo>
                    <a:pt x="3814" y="248"/>
                  </a:lnTo>
                  <a:lnTo>
                    <a:pt x="31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5"/>
            <p:cNvSpPr/>
            <p:nvPr/>
          </p:nvSpPr>
          <p:spPr>
            <a:xfrm rot="-1868244">
              <a:off x="6849125" y="1800893"/>
              <a:ext cx="124147" cy="273547"/>
            </a:xfrm>
            <a:custGeom>
              <a:rect b="b" l="l" r="r" t="t"/>
              <a:pathLst>
                <a:path extrusionOk="0" h="8444" w="3832">
                  <a:moveTo>
                    <a:pt x="3175" y="0"/>
                  </a:moveTo>
                  <a:lnTo>
                    <a:pt x="3140" y="36"/>
                  </a:lnTo>
                  <a:lnTo>
                    <a:pt x="3193" y="2448"/>
                  </a:lnTo>
                  <a:lnTo>
                    <a:pt x="1490" y="4186"/>
                  </a:lnTo>
                  <a:lnTo>
                    <a:pt x="1543" y="6616"/>
                  </a:lnTo>
                  <a:lnTo>
                    <a:pt x="0" y="8195"/>
                  </a:lnTo>
                  <a:lnTo>
                    <a:pt x="621" y="8443"/>
                  </a:lnTo>
                  <a:lnTo>
                    <a:pt x="2182" y="6865"/>
                  </a:lnTo>
                  <a:lnTo>
                    <a:pt x="2129" y="4435"/>
                  </a:lnTo>
                  <a:lnTo>
                    <a:pt x="3831" y="2714"/>
                  </a:lnTo>
                  <a:lnTo>
                    <a:pt x="3778" y="284"/>
                  </a:lnTo>
                  <a:lnTo>
                    <a:pt x="3814" y="249"/>
                  </a:lnTo>
                  <a:lnTo>
                    <a:pt x="31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5"/>
            <p:cNvSpPr/>
            <p:nvPr/>
          </p:nvSpPr>
          <p:spPr>
            <a:xfrm rot="-1868244">
              <a:off x="6736426" y="1820001"/>
              <a:ext cx="124730" cy="273547"/>
            </a:xfrm>
            <a:custGeom>
              <a:rect b="b" l="l" r="r" t="t"/>
              <a:pathLst>
                <a:path extrusionOk="0" h="8444" w="3850">
                  <a:moveTo>
                    <a:pt x="3193" y="0"/>
                  </a:moveTo>
                  <a:lnTo>
                    <a:pt x="3158" y="36"/>
                  </a:lnTo>
                  <a:lnTo>
                    <a:pt x="3211" y="2466"/>
                  </a:lnTo>
                  <a:lnTo>
                    <a:pt x="1508" y="4186"/>
                  </a:lnTo>
                  <a:lnTo>
                    <a:pt x="1561" y="6616"/>
                  </a:lnTo>
                  <a:lnTo>
                    <a:pt x="1" y="8195"/>
                  </a:lnTo>
                  <a:lnTo>
                    <a:pt x="639" y="8443"/>
                  </a:lnTo>
                  <a:lnTo>
                    <a:pt x="2182" y="6865"/>
                  </a:lnTo>
                  <a:lnTo>
                    <a:pt x="2129" y="4435"/>
                  </a:lnTo>
                  <a:lnTo>
                    <a:pt x="3850" y="2714"/>
                  </a:lnTo>
                  <a:lnTo>
                    <a:pt x="3796" y="284"/>
                  </a:lnTo>
                  <a:lnTo>
                    <a:pt x="3814" y="249"/>
                  </a:lnTo>
                  <a:lnTo>
                    <a:pt x="3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5"/>
            <p:cNvSpPr/>
            <p:nvPr/>
          </p:nvSpPr>
          <p:spPr>
            <a:xfrm rot="-1868244">
              <a:off x="6289234" y="1893945"/>
              <a:ext cx="124730" cy="274097"/>
            </a:xfrm>
            <a:custGeom>
              <a:rect b="b" l="l" r="r" t="t"/>
              <a:pathLst>
                <a:path extrusionOk="0" h="8461" w="3850">
                  <a:moveTo>
                    <a:pt x="3193" y="0"/>
                  </a:moveTo>
                  <a:lnTo>
                    <a:pt x="3158" y="36"/>
                  </a:lnTo>
                  <a:lnTo>
                    <a:pt x="3211" y="2466"/>
                  </a:lnTo>
                  <a:lnTo>
                    <a:pt x="1508" y="4204"/>
                  </a:lnTo>
                  <a:lnTo>
                    <a:pt x="1561" y="6634"/>
                  </a:lnTo>
                  <a:lnTo>
                    <a:pt x="0" y="8195"/>
                  </a:lnTo>
                  <a:lnTo>
                    <a:pt x="639" y="8461"/>
                  </a:lnTo>
                  <a:lnTo>
                    <a:pt x="2200" y="6882"/>
                  </a:lnTo>
                  <a:lnTo>
                    <a:pt x="2146" y="4452"/>
                  </a:lnTo>
                  <a:lnTo>
                    <a:pt x="3849" y="2714"/>
                  </a:lnTo>
                  <a:lnTo>
                    <a:pt x="3796" y="284"/>
                  </a:lnTo>
                  <a:lnTo>
                    <a:pt x="3832" y="248"/>
                  </a:lnTo>
                  <a:lnTo>
                    <a:pt x="31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5"/>
            <p:cNvSpPr/>
            <p:nvPr/>
          </p:nvSpPr>
          <p:spPr>
            <a:xfrm rot="-1868244">
              <a:off x="6512962" y="1856741"/>
              <a:ext cx="124730" cy="273547"/>
            </a:xfrm>
            <a:custGeom>
              <a:rect b="b" l="l" r="r" t="t"/>
              <a:pathLst>
                <a:path extrusionOk="0" h="8444" w="3850">
                  <a:moveTo>
                    <a:pt x="3194" y="1"/>
                  </a:moveTo>
                  <a:lnTo>
                    <a:pt x="3158" y="36"/>
                  </a:lnTo>
                  <a:lnTo>
                    <a:pt x="3211" y="2466"/>
                  </a:lnTo>
                  <a:lnTo>
                    <a:pt x="1509" y="4187"/>
                  </a:lnTo>
                  <a:lnTo>
                    <a:pt x="1562" y="6617"/>
                  </a:lnTo>
                  <a:lnTo>
                    <a:pt x="1" y="8195"/>
                  </a:lnTo>
                  <a:lnTo>
                    <a:pt x="639" y="8444"/>
                  </a:lnTo>
                  <a:lnTo>
                    <a:pt x="2183" y="6883"/>
                  </a:lnTo>
                  <a:lnTo>
                    <a:pt x="2147" y="4453"/>
                  </a:lnTo>
                  <a:lnTo>
                    <a:pt x="3850" y="2715"/>
                  </a:lnTo>
                  <a:lnTo>
                    <a:pt x="3797" y="285"/>
                  </a:lnTo>
                  <a:lnTo>
                    <a:pt x="3832" y="249"/>
                  </a:lnTo>
                  <a:lnTo>
                    <a:pt x="31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5"/>
            <p:cNvSpPr/>
            <p:nvPr/>
          </p:nvSpPr>
          <p:spPr>
            <a:xfrm rot="-1868244">
              <a:off x="6401445" y="1875307"/>
              <a:ext cx="124180" cy="274130"/>
            </a:xfrm>
            <a:custGeom>
              <a:rect b="b" l="l" r="r" t="t"/>
              <a:pathLst>
                <a:path extrusionOk="0" h="8462" w="3833">
                  <a:moveTo>
                    <a:pt x="3176" y="1"/>
                  </a:moveTo>
                  <a:lnTo>
                    <a:pt x="3158" y="36"/>
                  </a:lnTo>
                  <a:lnTo>
                    <a:pt x="3194" y="2466"/>
                  </a:lnTo>
                  <a:lnTo>
                    <a:pt x="1491" y="4187"/>
                  </a:lnTo>
                  <a:lnTo>
                    <a:pt x="1544" y="6617"/>
                  </a:lnTo>
                  <a:lnTo>
                    <a:pt x="1" y="8196"/>
                  </a:lnTo>
                  <a:lnTo>
                    <a:pt x="639" y="8462"/>
                  </a:lnTo>
                  <a:lnTo>
                    <a:pt x="2183" y="6883"/>
                  </a:lnTo>
                  <a:lnTo>
                    <a:pt x="2129" y="4453"/>
                  </a:lnTo>
                  <a:lnTo>
                    <a:pt x="3832" y="2715"/>
                  </a:lnTo>
                  <a:lnTo>
                    <a:pt x="3779" y="285"/>
                  </a:lnTo>
                  <a:lnTo>
                    <a:pt x="3814" y="249"/>
                  </a:lnTo>
                  <a:lnTo>
                    <a:pt x="31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36"/>
          <p:cNvSpPr/>
          <p:nvPr/>
        </p:nvSpPr>
        <p:spPr>
          <a:xfrm rot="5400000">
            <a:off x="3972952" y="-404851"/>
            <a:ext cx="1657522" cy="5681624"/>
          </a:xfrm>
          <a:custGeom>
            <a:rect b="b" l="l" r="r" t="t"/>
            <a:pathLst>
              <a:path extrusionOk="0" h="46047" w="33808">
                <a:moveTo>
                  <a:pt x="0" y="0"/>
                </a:moveTo>
                <a:lnTo>
                  <a:pt x="0" y="2767"/>
                </a:lnTo>
                <a:lnTo>
                  <a:pt x="1401" y="2767"/>
                </a:lnTo>
                <a:lnTo>
                  <a:pt x="1401" y="2324"/>
                </a:lnTo>
                <a:lnTo>
                  <a:pt x="3086" y="2324"/>
                </a:lnTo>
                <a:lnTo>
                  <a:pt x="3086" y="4027"/>
                </a:lnTo>
                <a:lnTo>
                  <a:pt x="1401" y="4027"/>
                </a:lnTo>
                <a:lnTo>
                  <a:pt x="1401" y="3494"/>
                </a:lnTo>
                <a:lnTo>
                  <a:pt x="0" y="3494"/>
                </a:lnTo>
                <a:lnTo>
                  <a:pt x="0" y="5658"/>
                </a:lnTo>
                <a:lnTo>
                  <a:pt x="1401" y="5658"/>
                </a:lnTo>
                <a:lnTo>
                  <a:pt x="1401" y="5162"/>
                </a:lnTo>
                <a:lnTo>
                  <a:pt x="3086" y="5162"/>
                </a:lnTo>
                <a:lnTo>
                  <a:pt x="3086" y="6865"/>
                </a:lnTo>
                <a:lnTo>
                  <a:pt x="1401" y="6865"/>
                </a:lnTo>
                <a:lnTo>
                  <a:pt x="1401" y="6386"/>
                </a:lnTo>
                <a:lnTo>
                  <a:pt x="0" y="6386"/>
                </a:lnTo>
                <a:lnTo>
                  <a:pt x="0" y="8479"/>
                </a:lnTo>
                <a:lnTo>
                  <a:pt x="1401" y="8479"/>
                </a:lnTo>
                <a:lnTo>
                  <a:pt x="1401" y="8000"/>
                </a:lnTo>
                <a:lnTo>
                  <a:pt x="3086" y="8000"/>
                </a:lnTo>
                <a:lnTo>
                  <a:pt x="3086" y="9685"/>
                </a:lnTo>
                <a:lnTo>
                  <a:pt x="1401" y="9685"/>
                </a:lnTo>
                <a:lnTo>
                  <a:pt x="1401" y="9206"/>
                </a:lnTo>
                <a:lnTo>
                  <a:pt x="0" y="9206"/>
                </a:lnTo>
                <a:lnTo>
                  <a:pt x="0" y="11352"/>
                </a:lnTo>
                <a:lnTo>
                  <a:pt x="1401" y="11352"/>
                </a:lnTo>
                <a:lnTo>
                  <a:pt x="1401" y="10838"/>
                </a:lnTo>
                <a:lnTo>
                  <a:pt x="3086" y="10838"/>
                </a:lnTo>
                <a:lnTo>
                  <a:pt x="3086" y="12523"/>
                </a:lnTo>
                <a:lnTo>
                  <a:pt x="1401" y="12523"/>
                </a:lnTo>
                <a:lnTo>
                  <a:pt x="1401" y="12079"/>
                </a:lnTo>
                <a:lnTo>
                  <a:pt x="0" y="12079"/>
                </a:lnTo>
                <a:lnTo>
                  <a:pt x="0" y="14155"/>
                </a:lnTo>
                <a:lnTo>
                  <a:pt x="1401" y="14155"/>
                </a:lnTo>
                <a:lnTo>
                  <a:pt x="1401" y="13658"/>
                </a:lnTo>
                <a:lnTo>
                  <a:pt x="3086" y="13658"/>
                </a:lnTo>
                <a:lnTo>
                  <a:pt x="3086" y="15361"/>
                </a:lnTo>
                <a:lnTo>
                  <a:pt x="1401" y="15361"/>
                </a:lnTo>
                <a:lnTo>
                  <a:pt x="1401" y="14882"/>
                </a:lnTo>
                <a:lnTo>
                  <a:pt x="0" y="14882"/>
                </a:lnTo>
                <a:lnTo>
                  <a:pt x="0" y="17010"/>
                </a:lnTo>
                <a:lnTo>
                  <a:pt x="1401" y="17010"/>
                </a:lnTo>
                <a:lnTo>
                  <a:pt x="1401" y="16496"/>
                </a:lnTo>
                <a:lnTo>
                  <a:pt x="3086" y="16496"/>
                </a:lnTo>
                <a:lnTo>
                  <a:pt x="3086" y="18199"/>
                </a:lnTo>
                <a:lnTo>
                  <a:pt x="1401" y="18199"/>
                </a:lnTo>
                <a:lnTo>
                  <a:pt x="1401" y="17738"/>
                </a:lnTo>
                <a:lnTo>
                  <a:pt x="0" y="17738"/>
                </a:lnTo>
                <a:lnTo>
                  <a:pt x="0" y="19813"/>
                </a:lnTo>
                <a:lnTo>
                  <a:pt x="1401" y="19813"/>
                </a:lnTo>
                <a:lnTo>
                  <a:pt x="1401" y="19334"/>
                </a:lnTo>
                <a:lnTo>
                  <a:pt x="3086" y="19334"/>
                </a:lnTo>
                <a:lnTo>
                  <a:pt x="3086" y="21037"/>
                </a:lnTo>
                <a:lnTo>
                  <a:pt x="1401" y="21037"/>
                </a:lnTo>
                <a:lnTo>
                  <a:pt x="1401" y="20540"/>
                </a:lnTo>
                <a:lnTo>
                  <a:pt x="0" y="20540"/>
                </a:lnTo>
                <a:lnTo>
                  <a:pt x="0" y="22651"/>
                </a:lnTo>
                <a:lnTo>
                  <a:pt x="1401" y="22651"/>
                </a:lnTo>
                <a:lnTo>
                  <a:pt x="1401" y="22172"/>
                </a:lnTo>
                <a:lnTo>
                  <a:pt x="3086" y="22172"/>
                </a:lnTo>
                <a:lnTo>
                  <a:pt x="3086" y="23875"/>
                </a:lnTo>
                <a:lnTo>
                  <a:pt x="1401" y="23875"/>
                </a:lnTo>
                <a:lnTo>
                  <a:pt x="1401" y="23378"/>
                </a:lnTo>
                <a:lnTo>
                  <a:pt x="0" y="23378"/>
                </a:lnTo>
                <a:lnTo>
                  <a:pt x="0" y="25507"/>
                </a:lnTo>
                <a:lnTo>
                  <a:pt x="1401" y="25507"/>
                </a:lnTo>
                <a:lnTo>
                  <a:pt x="1401" y="25010"/>
                </a:lnTo>
                <a:lnTo>
                  <a:pt x="3086" y="25010"/>
                </a:lnTo>
                <a:lnTo>
                  <a:pt x="3086" y="26713"/>
                </a:lnTo>
                <a:lnTo>
                  <a:pt x="1401" y="26713"/>
                </a:lnTo>
                <a:lnTo>
                  <a:pt x="1401" y="26234"/>
                </a:lnTo>
                <a:lnTo>
                  <a:pt x="0" y="26234"/>
                </a:lnTo>
                <a:lnTo>
                  <a:pt x="0" y="28309"/>
                </a:lnTo>
                <a:lnTo>
                  <a:pt x="1401" y="28309"/>
                </a:lnTo>
                <a:lnTo>
                  <a:pt x="1401" y="27848"/>
                </a:lnTo>
                <a:lnTo>
                  <a:pt x="3086" y="27848"/>
                </a:lnTo>
                <a:lnTo>
                  <a:pt x="3086" y="29533"/>
                </a:lnTo>
                <a:lnTo>
                  <a:pt x="1401" y="29533"/>
                </a:lnTo>
                <a:lnTo>
                  <a:pt x="1401" y="29036"/>
                </a:lnTo>
                <a:lnTo>
                  <a:pt x="0" y="29036"/>
                </a:lnTo>
                <a:lnTo>
                  <a:pt x="0" y="31165"/>
                </a:lnTo>
                <a:lnTo>
                  <a:pt x="1401" y="31165"/>
                </a:lnTo>
                <a:lnTo>
                  <a:pt x="1401" y="30686"/>
                </a:lnTo>
                <a:lnTo>
                  <a:pt x="3086" y="30686"/>
                </a:lnTo>
                <a:lnTo>
                  <a:pt x="3086" y="32371"/>
                </a:lnTo>
                <a:lnTo>
                  <a:pt x="1401" y="32371"/>
                </a:lnTo>
                <a:lnTo>
                  <a:pt x="1401" y="31892"/>
                </a:lnTo>
                <a:lnTo>
                  <a:pt x="0" y="31892"/>
                </a:lnTo>
                <a:lnTo>
                  <a:pt x="0" y="33967"/>
                </a:lnTo>
                <a:lnTo>
                  <a:pt x="1401" y="33967"/>
                </a:lnTo>
                <a:lnTo>
                  <a:pt x="1401" y="33524"/>
                </a:lnTo>
                <a:lnTo>
                  <a:pt x="3086" y="33524"/>
                </a:lnTo>
                <a:lnTo>
                  <a:pt x="3086" y="35209"/>
                </a:lnTo>
                <a:lnTo>
                  <a:pt x="1401" y="35209"/>
                </a:lnTo>
                <a:lnTo>
                  <a:pt x="1401" y="34695"/>
                </a:lnTo>
                <a:lnTo>
                  <a:pt x="0" y="34695"/>
                </a:lnTo>
                <a:lnTo>
                  <a:pt x="0" y="36841"/>
                </a:lnTo>
                <a:lnTo>
                  <a:pt x="1401" y="36841"/>
                </a:lnTo>
                <a:lnTo>
                  <a:pt x="1401" y="36344"/>
                </a:lnTo>
                <a:lnTo>
                  <a:pt x="3086" y="36344"/>
                </a:lnTo>
                <a:lnTo>
                  <a:pt x="3086" y="38047"/>
                </a:lnTo>
                <a:lnTo>
                  <a:pt x="1401" y="38047"/>
                </a:lnTo>
                <a:lnTo>
                  <a:pt x="1401" y="37568"/>
                </a:lnTo>
                <a:lnTo>
                  <a:pt x="0" y="37568"/>
                </a:lnTo>
                <a:lnTo>
                  <a:pt x="0" y="39679"/>
                </a:lnTo>
                <a:lnTo>
                  <a:pt x="1401" y="39679"/>
                </a:lnTo>
                <a:lnTo>
                  <a:pt x="1401" y="39182"/>
                </a:lnTo>
                <a:lnTo>
                  <a:pt x="3086" y="39182"/>
                </a:lnTo>
                <a:lnTo>
                  <a:pt x="3086" y="40885"/>
                </a:lnTo>
                <a:lnTo>
                  <a:pt x="1401" y="40885"/>
                </a:lnTo>
                <a:lnTo>
                  <a:pt x="1401" y="40406"/>
                </a:lnTo>
                <a:lnTo>
                  <a:pt x="0" y="40406"/>
                </a:lnTo>
                <a:lnTo>
                  <a:pt x="0" y="42499"/>
                </a:lnTo>
                <a:lnTo>
                  <a:pt x="1401" y="42499"/>
                </a:lnTo>
                <a:lnTo>
                  <a:pt x="1401" y="42020"/>
                </a:lnTo>
                <a:lnTo>
                  <a:pt x="3086" y="42020"/>
                </a:lnTo>
                <a:lnTo>
                  <a:pt x="3086" y="43723"/>
                </a:lnTo>
                <a:lnTo>
                  <a:pt x="1401" y="43723"/>
                </a:lnTo>
                <a:lnTo>
                  <a:pt x="1401" y="43244"/>
                </a:lnTo>
                <a:lnTo>
                  <a:pt x="0" y="43244"/>
                </a:lnTo>
                <a:lnTo>
                  <a:pt x="0" y="46046"/>
                </a:lnTo>
                <a:lnTo>
                  <a:pt x="33808" y="46046"/>
                </a:lnTo>
                <a:lnTo>
                  <a:pt x="33808" y="0"/>
                </a:lnTo>
                <a:close/>
              </a:path>
            </a:pathLst>
          </a:custGeom>
          <a:solidFill>
            <a:schemeClr val="accent2"/>
          </a:solidFill>
          <a:ln>
            <a:noFill/>
          </a:ln>
          <a:effectLst>
            <a:outerShdw rotWithShape="0" algn="bl" dir="3240000" dist="19050">
              <a:schemeClr val="accent3">
                <a:alpha val="42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244" name="Google Shape;1244;p36"/>
          <p:cNvSpPr txBox="1"/>
          <p:nvPr>
            <p:ph type="title"/>
          </p:nvPr>
        </p:nvSpPr>
        <p:spPr>
          <a:xfrm flipH="1">
            <a:off x="2304120" y="1972300"/>
            <a:ext cx="1155600" cy="927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
        <p:nvSpPr>
          <p:cNvPr id="1245" name="Google Shape;1245;p36"/>
          <p:cNvSpPr txBox="1"/>
          <p:nvPr>
            <p:ph idx="2" type="title"/>
          </p:nvPr>
        </p:nvSpPr>
        <p:spPr>
          <a:xfrm>
            <a:off x="3620274" y="1863750"/>
            <a:ext cx="3682200" cy="1416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fidelity</a:t>
            </a:r>
            <a:endParaRPr/>
          </a:p>
        </p:txBody>
      </p:sp>
      <p:sp>
        <p:nvSpPr>
          <p:cNvPr id="1246" name="Google Shape;1246;p36"/>
          <p:cNvSpPr/>
          <p:nvPr/>
        </p:nvSpPr>
        <p:spPr>
          <a:xfrm rot="2173104">
            <a:off x="7110229" y="1473744"/>
            <a:ext cx="830537" cy="280265"/>
          </a:xfrm>
          <a:custGeom>
            <a:rect b="b" l="l" r="r" t="t"/>
            <a:pathLst>
              <a:path extrusionOk="0" h="8302" w="37475">
                <a:moveTo>
                  <a:pt x="633" y="1"/>
                </a:moveTo>
                <a:lnTo>
                  <a:pt x="385" y="463"/>
                </a:lnTo>
                <a:lnTo>
                  <a:pt x="610" y="992"/>
                </a:lnTo>
                <a:lnTo>
                  <a:pt x="321" y="2409"/>
                </a:lnTo>
                <a:lnTo>
                  <a:pt x="0" y="3263"/>
                </a:lnTo>
                <a:lnTo>
                  <a:pt x="418" y="3741"/>
                </a:lnTo>
                <a:lnTo>
                  <a:pt x="385" y="4867"/>
                </a:lnTo>
                <a:lnTo>
                  <a:pt x="161" y="5380"/>
                </a:lnTo>
                <a:lnTo>
                  <a:pt x="468" y="6818"/>
                </a:lnTo>
                <a:lnTo>
                  <a:pt x="286" y="7177"/>
                </a:lnTo>
                <a:lnTo>
                  <a:pt x="24" y="7435"/>
                </a:lnTo>
                <a:lnTo>
                  <a:pt x="972" y="7735"/>
                </a:lnTo>
                <a:lnTo>
                  <a:pt x="1163" y="8204"/>
                </a:lnTo>
                <a:lnTo>
                  <a:pt x="36666" y="8301"/>
                </a:lnTo>
                <a:lnTo>
                  <a:pt x="36666" y="8301"/>
                </a:lnTo>
                <a:lnTo>
                  <a:pt x="36650" y="8080"/>
                </a:lnTo>
                <a:lnTo>
                  <a:pt x="36745" y="7976"/>
                </a:lnTo>
                <a:lnTo>
                  <a:pt x="36790" y="7544"/>
                </a:lnTo>
                <a:lnTo>
                  <a:pt x="36501" y="6706"/>
                </a:lnTo>
                <a:lnTo>
                  <a:pt x="36692" y="5770"/>
                </a:lnTo>
                <a:lnTo>
                  <a:pt x="36276" y="4725"/>
                </a:lnTo>
                <a:lnTo>
                  <a:pt x="36482" y="4462"/>
                </a:lnTo>
                <a:lnTo>
                  <a:pt x="36976" y="3968"/>
                </a:lnTo>
                <a:lnTo>
                  <a:pt x="37121" y="3334"/>
                </a:lnTo>
                <a:lnTo>
                  <a:pt x="37140" y="2172"/>
                </a:lnTo>
                <a:lnTo>
                  <a:pt x="37475" y="1844"/>
                </a:lnTo>
                <a:lnTo>
                  <a:pt x="36685" y="1163"/>
                </a:lnTo>
                <a:lnTo>
                  <a:pt x="36690" y="384"/>
                </a:lnTo>
                <a:lnTo>
                  <a:pt x="36809" y="61"/>
                </a:lnTo>
                <a:lnTo>
                  <a:pt x="36780" y="1"/>
                </a:lnTo>
                <a:close/>
              </a:path>
            </a:pathLst>
          </a:custGeom>
          <a:solidFill>
            <a:srgbClr val="E9B09D">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6"/>
          <p:cNvSpPr/>
          <p:nvPr/>
        </p:nvSpPr>
        <p:spPr>
          <a:xfrm rot="2501104">
            <a:off x="1611832" y="3006395"/>
            <a:ext cx="830604" cy="280281"/>
          </a:xfrm>
          <a:custGeom>
            <a:rect b="b" l="l" r="r" t="t"/>
            <a:pathLst>
              <a:path extrusionOk="0" h="8302" w="37475">
                <a:moveTo>
                  <a:pt x="633" y="1"/>
                </a:moveTo>
                <a:lnTo>
                  <a:pt x="385" y="463"/>
                </a:lnTo>
                <a:lnTo>
                  <a:pt x="610" y="992"/>
                </a:lnTo>
                <a:lnTo>
                  <a:pt x="321" y="2409"/>
                </a:lnTo>
                <a:lnTo>
                  <a:pt x="0" y="3263"/>
                </a:lnTo>
                <a:lnTo>
                  <a:pt x="418" y="3741"/>
                </a:lnTo>
                <a:lnTo>
                  <a:pt x="385" y="4867"/>
                </a:lnTo>
                <a:lnTo>
                  <a:pt x="161" y="5380"/>
                </a:lnTo>
                <a:lnTo>
                  <a:pt x="468" y="6818"/>
                </a:lnTo>
                <a:lnTo>
                  <a:pt x="286" y="7177"/>
                </a:lnTo>
                <a:lnTo>
                  <a:pt x="24" y="7435"/>
                </a:lnTo>
                <a:lnTo>
                  <a:pt x="972" y="7735"/>
                </a:lnTo>
                <a:lnTo>
                  <a:pt x="1163" y="8204"/>
                </a:lnTo>
                <a:lnTo>
                  <a:pt x="36666" y="8301"/>
                </a:lnTo>
                <a:lnTo>
                  <a:pt x="36666" y="8301"/>
                </a:lnTo>
                <a:lnTo>
                  <a:pt x="36650" y="8080"/>
                </a:lnTo>
                <a:lnTo>
                  <a:pt x="36745" y="7976"/>
                </a:lnTo>
                <a:lnTo>
                  <a:pt x="36790" y="7544"/>
                </a:lnTo>
                <a:lnTo>
                  <a:pt x="36501" y="6706"/>
                </a:lnTo>
                <a:lnTo>
                  <a:pt x="36692" y="5770"/>
                </a:lnTo>
                <a:lnTo>
                  <a:pt x="36276" y="4725"/>
                </a:lnTo>
                <a:lnTo>
                  <a:pt x="36482" y="4462"/>
                </a:lnTo>
                <a:lnTo>
                  <a:pt x="36976" y="3968"/>
                </a:lnTo>
                <a:lnTo>
                  <a:pt x="37121" y="3334"/>
                </a:lnTo>
                <a:lnTo>
                  <a:pt x="37140" y="2172"/>
                </a:lnTo>
                <a:lnTo>
                  <a:pt x="37475" y="1844"/>
                </a:lnTo>
                <a:lnTo>
                  <a:pt x="36685" y="1163"/>
                </a:lnTo>
                <a:lnTo>
                  <a:pt x="36690" y="384"/>
                </a:lnTo>
                <a:lnTo>
                  <a:pt x="36809" y="61"/>
                </a:lnTo>
                <a:lnTo>
                  <a:pt x="36780" y="1"/>
                </a:lnTo>
                <a:close/>
              </a:path>
            </a:pathLst>
          </a:custGeom>
          <a:solidFill>
            <a:srgbClr val="E9B09D">
              <a:alpha val="42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37"/>
          <p:cNvSpPr/>
          <p:nvPr/>
        </p:nvSpPr>
        <p:spPr>
          <a:xfrm>
            <a:off x="1392550" y="336662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Simulated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253" name="Google Shape;1253;p37"/>
          <p:cNvSpPr txBox="1"/>
          <p:nvPr>
            <p:ph type="title"/>
          </p:nvPr>
        </p:nvSpPr>
        <p:spPr>
          <a:xfrm>
            <a:off x="1392550" y="861875"/>
            <a:ext cx="4587300" cy="42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fidelity</a:t>
            </a:r>
            <a:endParaRPr/>
          </a:p>
        </p:txBody>
      </p:sp>
      <p:sp>
        <p:nvSpPr>
          <p:cNvPr id="1254" name="Google Shape;1254;p37"/>
          <p:cNvSpPr txBox="1"/>
          <p:nvPr/>
        </p:nvSpPr>
        <p:spPr>
          <a:xfrm>
            <a:off x="3287775" y="338162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920.51 GWh</a:t>
            </a:r>
            <a:endParaRPr>
              <a:solidFill>
                <a:schemeClr val="dk1"/>
              </a:solidFill>
              <a:latin typeface="Barlow Semi Condensed"/>
              <a:ea typeface="Barlow Semi Condensed"/>
              <a:cs typeface="Barlow Semi Condensed"/>
              <a:sym typeface="Barlow Semi Condensed"/>
            </a:endParaRPr>
          </a:p>
        </p:txBody>
      </p:sp>
      <p:grpSp>
        <p:nvGrpSpPr>
          <p:cNvPr id="1255" name="Google Shape;1255;p37"/>
          <p:cNvGrpSpPr/>
          <p:nvPr/>
        </p:nvGrpSpPr>
        <p:grpSpPr>
          <a:xfrm>
            <a:off x="4073758" y="863841"/>
            <a:ext cx="421951" cy="419677"/>
            <a:chOff x="-4211975" y="2046625"/>
            <a:chExt cx="292250" cy="290675"/>
          </a:xfrm>
        </p:grpSpPr>
        <p:sp>
          <p:nvSpPr>
            <p:cNvPr id="1256" name="Google Shape;1256;p37"/>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58" name="Google Shape;1258;p37"/>
          <p:cNvPicPr preferRelativeResize="0"/>
          <p:nvPr/>
        </p:nvPicPr>
        <p:blipFill>
          <a:blip r:embed="rId3">
            <a:alphaModFix/>
          </a:blip>
          <a:stretch>
            <a:fillRect/>
          </a:stretch>
        </p:blipFill>
        <p:spPr>
          <a:xfrm>
            <a:off x="1468538" y="1590550"/>
            <a:ext cx="6206925" cy="1392925"/>
          </a:xfrm>
          <a:prstGeom prst="rect">
            <a:avLst/>
          </a:prstGeom>
          <a:noFill/>
          <a:ln>
            <a:noFill/>
          </a:ln>
        </p:spPr>
      </p:pic>
      <p:sp>
        <p:nvSpPr>
          <p:cNvPr id="1259" name="Google Shape;1259;p37"/>
          <p:cNvSpPr/>
          <p:nvPr/>
        </p:nvSpPr>
        <p:spPr>
          <a:xfrm>
            <a:off x="1392550" y="3699875"/>
            <a:ext cx="1784100" cy="180300"/>
          </a:xfrm>
          <a:prstGeom prst="homePlate">
            <a:avLst>
              <a:gd fmla="val 51801"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SemiBold"/>
                <a:ea typeface="Barlow Semi Condensed SemiBold"/>
                <a:cs typeface="Barlow Semi Condensed SemiBold"/>
                <a:sym typeface="Barlow Semi Condensed SemiBold"/>
              </a:rPr>
              <a:t>Actual</a:t>
            </a:r>
            <a:r>
              <a:rPr lang="en">
                <a:solidFill>
                  <a:schemeClr val="dk1"/>
                </a:solidFill>
                <a:latin typeface="Barlow Semi Condensed SemiBold"/>
                <a:ea typeface="Barlow Semi Condensed SemiBold"/>
                <a:cs typeface="Barlow Semi Condensed SemiBold"/>
                <a:sym typeface="Barlow Semi Condensed SemiBold"/>
              </a:rPr>
              <a:t> load shed</a:t>
            </a:r>
            <a:endParaRPr>
              <a:solidFill>
                <a:schemeClr val="lt1"/>
              </a:solidFill>
              <a:latin typeface="Barlow Semi Condensed SemiBold"/>
              <a:ea typeface="Barlow Semi Condensed SemiBold"/>
              <a:cs typeface="Barlow Semi Condensed SemiBold"/>
              <a:sym typeface="Barlow Semi Condensed SemiBold"/>
            </a:endParaRPr>
          </a:p>
        </p:txBody>
      </p:sp>
      <p:sp>
        <p:nvSpPr>
          <p:cNvPr id="1260" name="Google Shape;1260;p37"/>
          <p:cNvSpPr txBox="1"/>
          <p:nvPr/>
        </p:nvSpPr>
        <p:spPr>
          <a:xfrm>
            <a:off x="3287775" y="3714875"/>
            <a:ext cx="1798500" cy="15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Barlow Semi Condensed"/>
                <a:ea typeface="Barlow Semi Condensed"/>
                <a:cs typeface="Barlow Semi Condensed"/>
                <a:sym typeface="Barlow Semi Condensed"/>
              </a:rPr>
              <a:t>944.04</a:t>
            </a:r>
            <a:r>
              <a:rPr lang="en">
                <a:solidFill>
                  <a:schemeClr val="dk1"/>
                </a:solidFill>
                <a:latin typeface="Barlow Semi Condensed"/>
                <a:ea typeface="Barlow Semi Condensed"/>
                <a:cs typeface="Barlow Semi Condensed"/>
                <a:sym typeface="Barlow Semi Condensed"/>
              </a:rPr>
              <a:t> GWh</a:t>
            </a:r>
            <a:endParaRPr>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orean Notebook Style for Case Reports by Slidesgo">
  <a:themeElements>
    <a:clrScheme name="Simple Light">
      <a:dk1>
        <a:srgbClr val="6B719B"/>
      </a:dk1>
      <a:lt1>
        <a:srgbClr val="E9B09D"/>
      </a:lt1>
      <a:dk2>
        <a:srgbClr val="D6D9ED"/>
      </a:dk2>
      <a:lt2>
        <a:srgbClr val="D1EDBE"/>
      </a:lt2>
      <a:accent1>
        <a:srgbClr val="92A189"/>
      </a:accent1>
      <a:accent2>
        <a:srgbClr val="FDEFEA"/>
      </a:accent2>
      <a:accent3>
        <a:srgbClr val="3C4169"/>
      </a:accent3>
      <a:accent4>
        <a:srgbClr val="FFFFFF"/>
      </a:accent4>
      <a:accent5>
        <a:srgbClr val="FDE0D6"/>
      </a:accent5>
      <a:accent6>
        <a:srgbClr val="FFFFFF"/>
      </a:accent6>
      <a:hlink>
        <a:srgbClr val="6B719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