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Relationship Id="rId27" Type="http://schemas.openxmlformats.org/officeDocument/2006/relationships/image" Target="../media/image67.png"/><Relationship Id="rId28" Type="http://schemas.openxmlformats.org/officeDocument/2006/relationships/image" Target="../media/image68.png"/><Relationship Id="rId29" Type="http://schemas.openxmlformats.org/officeDocument/2006/relationships/image" Target="../media/image69.png"/><Relationship Id="rId30" Type="http://schemas.openxmlformats.org/officeDocument/2006/relationships/image" Target="../media/image70.png"/><Relationship Id="rId31" Type="http://schemas.openxmlformats.org/officeDocument/2006/relationships/image" Target="../media/image71.png"/><Relationship Id="rId32" Type="http://schemas.openxmlformats.org/officeDocument/2006/relationships/image" Target="../media/image72.png"/><Relationship Id="rId33" Type="http://schemas.openxmlformats.org/officeDocument/2006/relationships/image" Target="../media/image73.png"/><Relationship Id="rId34" Type="http://schemas.openxmlformats.org/officeDocument/2006/relationships/image" Target="../media/image74.png"/><Relationship Id="rId35" Type="http://schemas.openxmlformats.org/officeDocument/2006/relationships/image" Target="../media/image75.png"/><Relationship Id="rId36" Type="http://schemas.openxmlformats.org/officeDocument/2006/relationships/image" Target="../media/image76.png"/><Relationship Id="rId37" Type="http://schemas.openxmlformats.org/officeDocument/2006/relationships/image" Target="../media/image77.png"/><Relationship Id="rId38" Type="http://schemas.openxmlformats.org/officeDocument/2006/relationships/image" Target="../media/image78.png"/><Relationship Id="rId39" Type="http://schemas.openxmlformats.org/officeDocument/2006/relationships/image" Target="../media/image79.png"/><Relationship Id="rId40" Type="http://schemas.openxmlformats.org/officeDocument/2006/relationships/image" Target="../media/image80.png"/><Relationship Id="rId41" Type="http://schemas.openxmlformats.org/officeDocument/2006/relationships/image" Target="../media/image81.png"/><Relationship Id="rId42" Type="http://schemas.openxmlformats.org/officeDocument/2006/relationships/image" Target="../media/image82.png"/><Relationship Id="rId43" Type="http://schemas.openxmlformats.org/officeDocument/2006/relationships/image" Target="../media/image83.png"/><Relationship Id="rId44" Type="http://schemas.openxmlformats.org/officeDocument/2006/relationships/image" Target="../media/image84.png"/><Relationship Id="rId45" Type="http://schemas.openxmlformats.org/officeDocument/2006/relationships/image" Target="../media/image85.png"/><Relationship Id="rId46" Type="http://schemas.openxmlformats.org/officeDocument/2006/relationships/image" Target="../media/image86.png"/><Relationship Id="rId47" Type="http://schemas.openxmlformats.org/officeDocument/2006/relationships/image" Target="../media/image87.png"/><Relationship Id="rId48" Type="http://schemas.openxmlformats.org/officeDocument/2006/relationships/image" Target="../media/image88.png"/><Relationship Id="rId49" Type="http://schemas.openxmlformats.org/officeDocument/2006/relationships/image" Target="../media/image89.png"/><Relationship Id="rId50" Type="http://schemas.openxmlformats.org/officeDocument/2006/relationships/image" Target="../media/image90.png"/><Relationship Id="rId51" Type="http://schemas.openxmlformats.org/officeDocument/2006/relationships/image" Target="../media/image91.png"/><Relationship Id="rId52" Type="http://schemas.openxmlformats.org/officeDocument/2006/relationships/image" Target="../media/image92.png"/><Relationship Id="rId53" Type="http://schemas.openxmlformats.org/officeDocument/2006/relationships/image" Target="../media/image93.png"/><Relationship Id="rId54" Type="http://schemas.openxmlformats.org/officeDocument/2006/relationships/image" Target="../media/image94.png"/><Relationship Id="rId55" Type="http://schemas.openxmlformats.org/officeDocument/2006/relationships/image" Target="../media/image95.png"/><Relationship Id="rId56" Type="http://schemas.openxmlformats.org/officeDocument/2006/relationships/image" Target="../media/image9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Drawing"/>
          <p:cNvGrpSpPr/>
          <p:nvPr/>
        </p:nvGrpSpPr>
        <p:grpSpPr>
          <a:xfrm>
            <a:off x="66445" y="287878"/>
            <a:ext cx="12629841" cy="9231060"/>
            <a:chOff x="0" y="0"/>
            <a:chExt cx="12629840" cy="9231058"/>
          </a:xfrm>
        </p:grpSpPr>
        <p:sp>
          <p:nvSpPr>
            <p:cNvPr id="119" name="Line"/>
            <p:cNvSpPr/>
            <p:nvPr/>
          </p:nvSpPr>
          <p:spPr>
            <a:xfrm>
              <a:off x="851019" y="704996"/>
              <a:ext cx="224895" cy="28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7" fill="norm" stroke="1" extrusionOk="0">
                  <a:moveTo>
                    <a:pt x="2455" y="12219"/>
                  </a:moveTo>
                  <a:cubicBezTo>
                    <a:pt x="3436" y="12788"/>
                    <a:pt x="4418" y="13356"/>
                    <a:pt x="6505" y="12788"/>
                  </a:cubicBezTo>
                  <a:cubicBezTo>
                    <a:pt x="8591" y="12219"/>
                    <a:pt x="11782" y="10514"/>
                    <a:pt x="14114" y="8998"/>
                  </a:cubicBezTo>
                  <a:cubicBezTo>
                    <a:pt x="16445" y="7482"/>
                    <a:pt x="17918" y="6156"/>
                    <a:pt x="18532" y="4640"/>
                  </a:cubicBezTo>
                  <a:cubicBezTo>
                    <a:pt x="19145" y="3125"/>
                    <a:pt x="18900" y="1419"/>
                    <a:pt x="18041" y="567"/>
                  </a:cubicBezTo>
                  <a:cubicBezTo>
                    <a:pt x="17182" y="-286"/>
                    <a:pt x="15709" y="-286"/>
                    <a:pt x="13009" y="1325"/>
                  </a:cubicBezTo>
                  <a:cubicBezTo>
                    <a:pt x="10309" y="2935"/>
                    <a:pt x="6382" y="6156"/>
                    <a:pt x="3805" y="9567"/>
                  </a:cubicBezTo>
                  <a:cubicBezTo>
                    <a:pt x="1227" y="12977"/>
                    <a:pt x="0" y="16577"/>
                    <a:pt x="0" y="18661"/>
                  </a:cubicBezTo>
                  <a:cubicBezTo>
                    <a:pt x="0" y="20746"/>
                    <a:pt x="1227" y="21314"/>
                    <a:pt x="5032" y="20556"/>
                  </a:cubicBezTo>
                  <a:cubicBezTo>
                    <a:pt x="8836" y="19798"/>
                    <a:pt x="15218" y="17714"/>
                    <a:pt x="21600" y="15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1275250" y="460731"/>
              <a:ext cx="171417" cy="47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302" fill="norm" stroke="1" extrusionOk="0">
                  <a:moveTo>
                    <a:pt x="0" y="7401"/>
                  </a:moveTo>
                  <a:cubicBezTo>
                    <a:pt x="313" y="10404"/>
                    <a:pt x="626" y="13407"/>
                    <a:pt x="939" y="15487"/>
                  </a:cubicBezTo>
                  <a:cubicBezTo>
                    <a:pt x="1252" y="17566"/>
                    <a:pt x="1565" y="18721"/>
                    <a:pt x="1722" y="19703"/>
                  </a:cubicBezTo>
                  <a:cubicBezTo>
                    <a:pt x="1878" y="20684"/>
                    <a:pt x="1878" y="21493"/>
                    <a:pt x="1878" y="21262"/>
                  </a:cubicBezTo>
                  <a:cubicBezTo>
                    <a:pt x="1878" y="21031"/>
                    <a:pt x="1878" y="19760"/>
                    <a:pt x="1878" y="16988"/>
                  </a:cubicBezTo>
                  <a:cubicBezTo>
                    <a:pt x="1878" y="14216"/>
                    <a:pt x="1878" y="9942"/>
                    <a:pt x="2504" y="7054"/>
                  </a:cubicBezTo>
                  <a:cubicBezTo>
                    <a:pt x="3130" y="4167"/>
                    <a:pt x="4383" y="2665"/>
                    <a:pt x="5478" y="1683"/>
                  </a:cubicBezTo>
                  <a:cubicBezTo>
                    <a:pt x="6574" y="702"/>
                    <a:pt x="7513" y="240"/>
                    <a:pt x="9548" y="66"/>
                  </a:cubicBezTo>
                  <a:cubicBezTo>
                    <a:pt x="11583" y="-107"/>
                    <a:pt x="14713" y="9"/>
                    <a:pt x="17217" y="1048"/>
                  </a:cubicBezTo>
                  <a:cubicBezTo>
                    <a:pt x="19722" y="2088"/>
                    <a:pt x="21600" y="4051"/>
                    <a:pt x="20817" y="5668"/>
                  </a:cubicBezTo>
                  <a:cubicBezTo>
                    <a:pt x="20035" y="7286"/>
                    <a:pt x="16591" y="8556"/>
                    <a:pt x="13461" y="9249"/>
                  </a:cubicBezTo>
                  <a:cubicBezTo>
                    <a:pt x="10330" y="9942"/>
                    <a:pt x="7513" y="10058"/>
                    <a:pt x="5635" y="9884"/>
                  </a:cubicBezTo>
                  <a:cubicBezTo>
                    <a:pt x="3757" y="9711"/>
                    <a:pt x="2817" y="9249"/>
                    <a:pt x="1878" y="8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1535923" y="432498"/>
              <a:ext cx="345009" cy="45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0" y="6169"/>
                  </a:moveTo>
                  <a:cubicBezTo>
                    <a:pt x="320" y="10272"/>
                    <a:pt x="640" y="14374"/>
                    <a:pt x="880" y="16728"/>
                  </a:cubicBezTo>
                  <a:cubicBezTo>
                    <a:pt x="1120" y="19081"/>
                    <a:pt x="1280" y="19684"/>
                    <a:pt x="1360" y="20287"/>
                  </a:cubicBezTo>
                  <a:cubicBezTo>
                    <a:pt x="1440" y="20891"/>
                    <a:pt x="1440" y="21494"/>
                    <a:pt x="1440" y="21494"/>
                  </a:cubicBezTo>
                  <a:cubicBezTo>
                    <a:pt x="1440" y="21494"/>
                    <a:pt x="1440" y="20891"/>
                    <a:pt x="1200" y="18477"/>
                  </a:cubicBezTo>
                  <a:cubicBezTo>
                    <a:pt x="960" y="16064"/>
                    <a:pt x="480" y="11840"/>
                    <a:pt x="400" y="8824"/>
                  </a:cubicBezTo>
                  <a:cubicBezTo>
                    <a:pt x="320" y="5807"/>
                    <a:pt x="640" y="3997"/>
                    <a:pt x="880" y="2790"/>
                  </a:cubicBezTo>
                  <a:cubicBezTo>
                    <a:pt x="1120" y="1583"/>
                    <a:pt x="1280" y="980"/>
                    <a:pt x="1760" y="739"/>
                  </a:cubicBezTo>
                  <a:cubicBezTo>
                    <a:pt x="2240" y="497"/>
                    <a:pt x="3040" y="618"/>
                    <a:pt x="3840" y="1282"/>
                  </a:cubicBezTo>
                  <a:cubicBezTo>
                    <a:pt x="4640" y="1945"/>
                    <a:pt x="5440" y="3152"/>
                    <a:pt x="6240" y="4057"/>
                  </a:cubicBezTo>
                  <a:cubicBezTo>
                    <a:pt x="7040" y="4962"/>
                    <a:pt x="7840" y="5566"/>
                    <a:pt x="8800" y="5867"/>
                  </a:cubicBezTo>
                  <a:cubicBezTo>
                    <a:pt x="9760" y="6169"/>
                    <a:pt x="10880" y="6169"/>
                    <a:pt x="12320" y="5445"/>
                  </a:cubicBezTo>
                  <a:cubicBezTo>
                    <a:pt x="13760" y="4721"/>
                    <a:pt x="15520" y="3273"/>
                    <a:pt x="16800" y="2126"/>
                  </a:cubicBezTo>
                  <a:cubicBezTo>
                    <a:pt x="18080" y="980"/>
                    <a:pt x="18880" y="135"/>
                    <a:pt x="19360" y="15"/>
                  </a:cubicBezTo>
                  <a:cubicBezTo>
                    <a:pt x="19840" y="-106"/>
                    <a:pt x="20000" y="497"/>
                    <a:pt x="20000" y="3092"/>
                  </a:cubicBezTo>
                  <a:cubicBezTo>
                    <a:pt x="20000" y="5686"/>
                    <a:pt x="19840" y="10272"/>
                    <a:pt x="19760" y="12866"/>
                  </a:cubicBezTo>
                  <a:cubicBezTo>
                    <a:pt x="19680" y="15460"/>
                    <a:pt x="19680" y="16064"/>
                    <a:pt x="19760" y="16728"/>
                  </a:cubicBezTo>
                  <a:cubicBezTo>
                    <a:pt x="19840" y="17391"/>
                    <a:pt x="20000" y="18115"/>
                    <a:pt x="20320" y="18115"/>
                  </a:cubicBezTo>
                  <a:cubicBezTo>
                    <a:pt x="20640" y="18115"/>
                    <a:pt x="21120" y="17391"/>
                    <a:pt x="21600" y="16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2026601" y="448137"/>
              <a:ext cx="30668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009"/>
                    <a:pt x="0" y="10017"/>
                    <a:pt x="3600" y="13617"/>
                  </a:cubicBezTo>
                  <a:cubicBezTo>
                    <a:pt x="7200" y="17217"/>
                    <a:pt x="14400" y="194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018934" y="372428"/>
              <a:ext cx="222339" cy="3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0" y="21060"/>
                  </a:moveTo>
                  <a:cubicBezTo>
                    <a:pt x="497" y="13860"/>
                    <a:pt x="993" y="6660"/>
                    <a:pt x="3972" y="3060"/>
                  </a:cubicBezTo>
                  <a:cubicBezTo>
                    <a:pt x="6952" y="-540"/>
                    <a:pt x="12414" y="-540"/>
                    <a:pt x="15766" y="900"/>
                  </a:cubicBezTo>
                  <a:cubicBezTo>
                    <a:pt x="19117" y="2340"/>
                    <a:pt x="20359" y="5220"/>
                    <a:pt x="21600" y="8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2041934" y="540139"/>
              <a:ext cx="20700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3498634" y="484299"/>
              <a:ext cx="290963" cy="833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153" fill="norm" stroke="1" extrusionOk="0">
                  <a:moveTo>
                    <a:pt x="1676" y="7255"/>
                  </a:moveTo>
                  <a:cubicBezTo>
                    <a:pt x="1676" y="9395"/>
                    <a:pt x="1676" y="11536"/>
                    <a:pt x="1490" y="13611"/>
                  </a:cubicBezTo>
                  <a:cubicBezTo>
                    <a:pt x="1303" y="15687"/>
                    <a:pt x="931" y="17698"/>
                    <a:pt x="652" y="18898"/>
                  </a:cubicBezTo>
                  <a:cubicBezTo>
                    <a:pt x="372" y="20098"/>
                    <a:pt x="186" y="20487"/>
                    <a:pt x="93" y="20844"/>
                  </a:cubicBezTo>
                  <a:cubicBezTo>
                    <a:pt x="0" y="21201"/>
                    <a:pt x="0" y="21525"/>
                    <a:pt x="0" y="20130"/>
                  </a:cubicBezTo>
                  <a:cubicBezTo>
                    <a:pt x="0" y="18736"/>
                    <a:pt x="0" y="15622"/>
                    <a:pt x="279" y="12736"/>
                  </a:cubicBezTo>
                  <a:cubicBezTo>
                    <a:pt x="559" y="9849"/>
                    <a:pt x="1117" y="7190"/>
                    <a:pt x="1862" y="5244"/>
                  </a:cubicBezTo>
                  <a:cubicBezTo>
                    <a:pt x="2607" y="3298"/>
                    <a:pt x="3538" y="2066"/>
                    <a:pt x="4376" y="1320"/>
                  </a:cubicBezTo>
                  <a:cubicBezTo>
                    <a:pt x="5214" y="574"/>
                    <a:pt x="5959" y="314"/>
                    <a:pt x="6890" y="152"/>
                  </a:cubicBezTo>
                  <a:cubicBezTo>
                    <a:pt x="7821" y="-10"/>
                    <a:pt x="8938" y="-75"/>
                    <a:pt x="10334" y="120"/>
                  </a:cubicBezTo>
                  <a:cubicBezTo>
                    <a:pt x="11731" y="314"/>
                    <a:pt x="13407" y="768"/>
                    <a:pt x="15362" y="1839"/>
                  </a:cubicBezTo>
                  <a:cubicBezTo>
                    <a:pt x="17317" y="2909"/>
                    <a:pt x="19552" y="4595"/>
                    <a:pt x="20576" y="5763"/>
                  </a:cubicBezTo>
                  <a:cubicBezTo>
                    <a:pt x="21600" y="6930"/>
                    <a:pt x="21414" y="7579"/>
                    <a:pt x="19645" y="8260"/>
                  </a:cubicBezTo>
                  <a:cubicBezTo>
                    <a:pt x="17876" y="8941"/>
                    <a:pt x="14524" y="9655"/>
                    <a:pt x="11452" y="10076"/>
                  </a:cubicBezTo>
                  <a:cubicBezTo>
                    <a:pt x="8379" y="10498"/>
                    <a:pt x="5586" y="10628"/>
                    <a:pt x="2793" y="10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3789974" y="846813"/>
              <a:ext cx="17633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09" y="5891"/>
                    <a:pt x="10017" y="11782"/>
                    <a:pt x="13617" y="15382"/>
                  </a:cubicBezTo>
                  <a:cubicBezTo>
                    <a:pt x="17217" y="18982"/>
                    <a:pt x="19409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3858976" y="816146"/>
              <a:ext cx="115003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3709"/>
                    <a:pt x="11040" y="7418"/>
                    <a:pt x="7440" y="11018"/>
                  </a:cubicBezTo>
                  <a:cubicBezTo>
                    <a:pt x="3840" y="14618"/>
                    <a:pt x="1920" y="181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4060869" y="483532"/>
              <a:ext cx="189116" cy="377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21600" y="3646"/>
                  </a:moveTo>
                  <a:cubicBezTo>
                    <a:pt x="21600" y="2486"/>
                    <a:pt x="21600" y="1327"/>
                    <a:pt x="20870" y="674"/>
                  </a:cubicBezTo>
                  <a:cubicBezTo>
                    <a:pt x="20141" y="22"/>
                    <a:pt x="18681" y="-123"/>
                    <a:pt x="17368" y="94"/>
                  </a:cubicBezTo>
                  <a:cubicBezTo>
                    <a:pt x="16054" y="312"/>
                    <a:pt x="14886" y="892"/>
                    <a:pt x="12405" y="2776"/>
                  </a:cubicBezTo>
                  <a:cubicBezTo>
                    <a:pt x="9924" y="4661"/>
                    <a:pt x="6130" y="7850"/>
                    <a:pt x="3649" y="11039"/>
                  </a:cubicBezTo>
                  <a:cubicBezTo>
                    <a:pt x="1168" y="14229"/>
                    <a:pt x="0" y="17418"/>
                    <a:pt x="0" y="19230"/>
                  </a:cubicBezTo>
                  <a:cubicBezTo>
                    <a:pt x="0" y="21042"/>
                    <a:pt x="1168" y="21477"/>
                    <a:pt x="3357" y="21405"/>
                  </a:cubicBezTo>
                  <a:cubicBezTo>
                    <a:pt x="5546" y="21332"/>
                    <a:pt x="8757" y="20752"/>
                    <a:pt x="11968" y="20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4224325" y="532473"/>
              <a:ext cx="240332" cy="251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63" fill="norm" stroke="1" extrusionOk="0">
                  <a:moveTo>
                    <a:pt x="21382" y="0"/>
                  </a:moveTo>
                  <a:cubicBezTo>
                    <a:pt x="20245" y="5018"/>
                    <a:pt x="19108" y="10036"/>
                    <a:pt x="16721" y="13636"/>
                  </a:cubicBezTo>
                  <a:cubicBezTo>
                    <a:pt x="14334" y="17236"/>
                    <a:pt x="10696" y="19418"/>
                    <a:pt x="8308" y="20509"/>
                  </a:cubicBezTo>
                  <a:cubicBezTo>
                    <a:pt x="5921" y="21600"/>
                    <a:pt x="4784" y="21600"/>
                    <a:pt x="3647" y="21273"/>
                  </a:cubicBezTo>
                  <a:cubicBezTo>
                    <a:pt x="2510" y="20945"/>
                    <a:pt x="1374" y="20291"/>
                    <a:pt x="691" y="19200"/>
                  </a:cubicBezTo>
                  <a:cubicBezTo>
                    <a:pt x="9" y="18109"/>
                    <a:pt x="-218" y="16582"/>
                    <a:pt x="237" y="15709"/>
                  </a:cubicBezTo>
                  <a:cubicBezTo>
                    <a:pt x="691" y="14836"/>
                    <a:pt x="1828" y="14618"/>
                    <a:pt x="3761" y="14836"/>
                  </a:cubicBezTo>
                  <a:cubicBezTo>
                    <a:pt x="5694" y="15055"/>
                    <a:pt x="8422" y="15709"/>
                    <a:pt x="11378" y="16691"/>
                  </a:cubicBezTo>
                  <a:cubicBezTo>
                    <a:pt x="14334" y="17673"/>
                    <a:pt x="17517" y="18982"/>
                    <a:pt x="20700" y="20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4556658" y="447458"/>
              <a:ext cx="82944" cy="32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1475" fill="norm" stroke="1" extrusionOk="0">
                  <a:moveTo>
                    <a:pt x="0" y="555"/>
                  </a:moveTo>
                  <a:cubicBezTo>
                    <a:pt x="3176" y="215"/>
                    <a:pt x="6353" y="-125"/>
                    <a:pt x="8894" y="45"/>
                  </a:cubicBezTo>
                  <a:cubicBezTo>
                    <a:pt x="11435" y="215"/>
                    <a:pt x="13341" y="895"/>
                    <a:pt x="15882" y="3447"/>
                  </a:cubicBezTo>
                  <a:cubicBezTo>
                    <a:pt x="18424" y="5998"/>
                    <a:pt x="21600" y="10420"/>
                    <a:pt x="20329" y="13736"/>
                  </a:cubicBezTo>
                  <a:cubicBezTo>
                    <a:pt x="19059" y="17053"/>
                    <a:pt x="13341" y="19264"/>
                    <a:pt x="7624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3715145" y="-1"/>
              <a:ext cx="465839" cy="328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51" fill="norm" stroke="1" extrusionOk="0">
                  <a:moveTo>
                    <a:pt x="7351" y="9198"/>
                  </a:moveTo>
                  <a:cubicBezTo>
                    <a:pt x="7233" y="8035"/>
                    <a:pt x="7115" y="6871"/>
                    <a:pt x="6879" y="6622"/>
                  </a:cubicBezTo>
                  <a:cubicBezTo>
                    <a:pt x="6643" y="6373"/>
                    <a:pt x="6289" y="7038"/>
                    <a:pt x="5345" y="9447"/>
                  </a:cubicBezTo>
                  <a:cubicBezTo>
                    <a:pt x="4400" y="11856"/>
                    <a:pt x="2866" y="16010"/>
                    <a:pt x="1863" y="18419"/>
                  </a:cubicBezTo>
                  <a:cubicBezTo>
                    <a:pt x="859" y="20828"/>
                    <a:pt x="387" y="21493"/>
                    <a:pt x="151" y="21327"/>
                  </a:cubicBezTo>
                  <a:cubicBezTo>
                    <a:pt x="-85" y="21161"/>
                    <a:pt x="-85" y="20164"/>
                    <a:pt x="446" y="17755"/>
                  </a:cubicBezTo>
                  <a:cubicBezTo>
                    <a:pt x="977" y="15345"/>
                    <a:pt x="2040" y="11524"/>
                    <a:pt x="3043" y="8533"/>
                  </a:cubicBezTo>
                  <a:cubicBezTo>
                    <a:pt x="4046" y="5542"/>
                    <a:pt x="4990" y="3382"/>
                    <a:pt x="5699" y="2053"/>
                  </a:cubicBezTo>
                  <a:cubicBezTo>
                    <a:pt x="6407" y="724"/>
                    <a:pt x="6879" y="225"/>
                    <a:pt x="7410" y="59"/>
                  </a:cubicBezTo>
                  <a:cubicBezTo>
                    <a:pt x="7941" y="-107"/>
                    <a:pt x="8531" y="59"/>
                    <a:pt x="9181" y="807"/>
                  </a:cubicBezTo>
                  <a:cubicBezTo>
                    <a:pt x="9830" y="1555"/>
                    <a:pt x="10538" y="2884"/>
                    <a:pt x="12013" y="5044"/>
                  </a:cubicBezTo>
                  <a:cubicBezTo>
                    <a:pt x="13489" y="7204"/>
                    <a:pt x="15731" y="10195"/>
                    <a:pt x="17443" y="12521"/>
                  </a:cubicBezTo>
                  <a:cubicBezTo>
                    <a:pt x="19154" y="14847"/>
                    <a:pt x="20335" y="16508"/>
                    <a:pt x="21515" y="18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5269674" y="662809"/>
              <a:ext cx="184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5311777" y="785478"/>
              <a:ext cx="134235" cy="3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00" fill="norm" stroke="1" extrusionOk="0">
                  <a:moveTo>
                    <a:pt x="5513" y="0"/>
                  </a:moveTo>
                  <a:cubicBezTo>
                    <a:pt x="2660" y="7200"/>
                    <a:pt x="-193" y="14400"/>
                    <a:pt x="11" y="18000"/>
                  </a:cubicBezTo>
                  <a:cubicBezTo>
                    <a:pt x="215" y="21600"/>
                    <a:pt x="3475" y="21600"/>
                    <a:pt x="7550" y="20700"/>
                  </a:cubicBezTo>
                  <a:cubicBezTo>
                    <a:pt x="11626" y="19800"/>
                    <a:pt x="16516" y="18000"/>
                    <a:pt x="21407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6377430" y="366665"/>
              <a:ext cx="655947" cy="55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15" fill="norm" stroke="1" extrusionOk="0">
                  <a:moveTo>
                    <a:pt x="20725" y="1369"/>
                  </a:moveTo>
                  <a:cubicBezTo>
                    <a:pt x="21143" y="778"/>
                    <a:pt x="21562" y="186"/>
                    <a:pt x="21478" y="38"/>
                  </a:cubicBezTo>
                  <a:cubicBezTo>
                    <a:pt x="21395" y="-110"/>
                    <a:pt x="20809" y="186"/>
                    <a:pt x="19678" y="827"/>
                  </a:cubicBezTo>
                  <a:cubicBezTo>
                    <a:pt x="18548" y="1468"/>
                    <a:pt x="16874" y="2454"/>
                    <a:pt x="14529" y="3687"/>
                  </a:cubicBezTo>
                  <a:cubicBezTo>
                    <a:pt x="12185" y="4920"/>
                    <a:pt x="9171" y="6400"/>
                    <a:pt x="7455" y="7238"/>
                  </a:cubicBezTo>
                  <a:cubicBezTo>
                    <a:pt x="5739" y="8076"/>
                    <a:pt x="5320" y="8274"/>
                    <a:pt x="4860" y="8619"/>
                  </a:cubicBezTo>
                  <a:cubicBezTo>
                    <a:pt x="4399" y="8964"/>
                    <a:pt x="3897" y="9457"/>
                    <a:pt x="3897" y="9704"/>
                  </a:cubicBezTo>
                  <a:cubicBezTo>
                    <a:pt x="3897" y="9950"/>
                    <a:pt x="4399" y="9950"/>
                    <a:pt x="5781" y="9901"/>
                  </a:cubicBezTo>
                  <a:cubicBezTo>
                    <a:pt x="7162" y="9852"/>
                    <a:pt x="9422" y="9753"/>
                    <a:pt x="10762" y="9802"/>
                  </a:cubicBezTo>
                  <a:cubicBezTo>
                    <a:pt x="12102" y="9852"/>
                    <a:pt x="12520" y="10049"/>
                    <a:pt x="12688" y="10394"/>
                  </a:cubicBezTo>
                  <a:cubicBezTo>
                    <a:pt x="12855" y="10739"/>
                    <a:pt x="12771" y="11232"/>
                    <a:pt x="12060" y="12071"/>
                  </a:cubicBezTo>
                  <a:cubicBezTo>
                    <a:pt x="11348" y="12909"/>
                    <a:pt x="10009" y="14093"/>
                    <a:pt x="7999" y="15523"/>
                  </a:cubicBezTo>
                  <a:cubicBezTo>
                    <a:pt x="5990" y="16953"/>
                    <a:pt x="3311" y="18630"/>
                    <a:pt x="1804" y="19665"/>
                  </a:cubicBezTo>
                  <a:cubicBezTo>
                    <a:pt x="297" y="20701"/>
                    <a:pt x="-38" y="21095"/>
                    <a:pt x="4" y="21293"/>
                  </a:cubicBezTo>
                  <a:cubicBezTo>
                    <a:pt x="46" y="21490"/>
                    <a:pt x="464" y="21490"/>
                    <a:pt x="2097" y="20997"/>
                  </a:cubicBezTo>
                  <a:cubicBezTo>
                    <a:pt x="3729" y="20504"/>
                    <a:pt x="6576" y="19517"/>
                    <a:pt x="9213" y="18926"/>
                  </a:cubicBezTo>
                  <a:cubicBezTo>
                    <a:pt x="11850" y="18334"/>
                    <a:pt x="14278" y="18137"/>
                    <a:pt x="16706" y="17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6496368" y="1115152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6511702" y="1046151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6565370" y="1115152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6588371" y="1168820"/>
              <a:ext cx="9200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6810709" y="1092152"/>
              <a:ext cx="30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6598592" y="202799"/>
              <a:ext cx="143116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9" y="6821"/>
                  </a:moveTo>
                  <a:cubicBezTo>
                    <a:pt x="1543" y="8716"/>
                    <a:pt x="1157" y="10611"/>
                    <a:pt x="771" y="13074"/>
                  </a:cubicBezTo>
                  <a:cubicBezTo>
                    <a:pt x="386" y="15537"/>
                    <a:pt x="0" y="18568"/>
                    <a:pt x="0" y="18947"/>
                  </a:cubicBezTo>
                  <a:cubicBezTo>
                    <a:pt x="0" y="19326"/>
                    <a:pt x="386" y="17053"/>
                    <a:pt x="1543" y="13832"/>
                  </a:cubicBezTo>
                  <a:cubicBezTo>
                    <a:pt x="2700" y="10611"/>
                    <a:pt x="4629" y="6442"/>
                    <a:pt x="6364" y="3789"/>
                  </a:cubicBezTo>
                  <a:cubicBezTo>
                    <a:pt x="8100" y="1137"/>
                    <a:pt x="9643" y="0"/>
                    <a:pt x="11379" y="0"/>
                  </a:cubicBezTo>
                  <a:cubicBezTo>
                    <a:pt x="13114" y="0"/>
                    <a:pt x="15043" y="1137"/>
                    <a:pt x="16779" y="4926"/>
                  </a:cubicBezTo>
                  <a:cubicBezTo>
                    <a:pt x="18514" y="8716"/>
                    <a:pt x="20057" y="151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384193" y="1987449"/>
              <a:ext cx="162709" cy="64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403" fill="norm" stroke="1" extrusionOk="0">
                  <a:moveTo>
                    <a:pt x="20836" y="311"/>
                  </a:moveTo>
                  <a:cubicBezTo>
                    <a:pt x="17236" y="57"/>
                    <a:pt x="13636" y="-197"/>
                    <a:pt x="9872" y="227"/>
                  </a:cubicBezTo>
                  <a:cubicBezTo>
                    <a:pt x="6109" y="650"/>
                    <a:pt x="2181" y="1751"/>
                    <a:pt x="709" y="2725"/>
                  </a:cubicBezTo>
                  <a:cubicBezTo>
                    <a:pt x="-764" y="3699"/>
                    <a:pt x="218" y="4547"/>
                    <a:pt x="2181" y="5351"/>
                  </a:cubicBezTo>
                  <a:cubicBezTo>
                    <a:pt x="4145" y="6156"/>
                    <a:pt x="7091" y="6918"/>
                    <a:pt x="8891" y="7511"/>
                  </a:cubicBezTo>
                  <a:cubicBezTo>
                    <a:pt x="10691" y="8104"/>
                    <a:pt x="11345" y="8528"/>
                    <a:pt x="11672" y="8951"/>
                  </a:cubicBezTo>
                  <a:cubicBezTo>
                    <a:pt x="12000" y="9375"/>
                    <a:pt x="12000" y="9798"/>
                    <a:pt x="11509" y="10179"/>
                  </a:cubicBezTo>
                  <a:cubicBezTo>
                    <a:pt x="11018" y="10561"/>
                    <a:pt x="10036" y="10899"/>
                    <a:pt x="8891" y="11196"/>
                  </a:cubicBezTo>
                  <a:cubicBezTo>
                    <a:pt x="7745" y="11492"/>
                    <a:pt x="6436" y="11747"/>
                    <a:pt x="4963" y="11916"/>
                  </a:cubicBezTo>
                  <a:cubicBezTo>
                    <a:pt x="3491" y="12085"/>
                    <a:pt x="1854" y="12170"/>
                    <a:pt x="1691" y="12339"/>
                  </a:cubicBezTo>
                  <a:cubicBezTo>
                    <a:pt x="1527" y="12509"/>
                    <a:pt x="2836" y="12763"/>
                    <a:pt x="3491" y="13314"/>
                  </a:cubicBezTo>
                  <a:cubicBezTo>
                    <a:pt x="4145" y="13864"/>
                    <a:pt x="4145" y="14711"/>
                    <a:pt x="3491" y="15855"/>
                  </a:cubicBezTo>
                  <a:cubicBezTo>
                    <a:pt x="2836" y="16998"/>
                    <a:pt x="1527" y="18438"/>
                    <a:pt x="872" y="19370"/>
                  </a:cubicBezTo>
                  <a:cubicBezTo>
                    <a:pt x="218" y="20302"/>
                    <a:pt x="218" y="20725"/>
                    <a:pt x="2181" y="20979"/>
                  </a:cubicBezTo>
                  <a:cubicBezTo>
                    <a:pt x="4145" y="21234"/>
                    <a:pt x="8072" y="21318"/>
                    <a:pt x="12000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0" y="2104175"/>
              <a:ext cx="120503" cy="41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491" fill="norm" stroke="1" extrusionOk="0">
                  <a:moveTo>
                    <a:pt x="5850" y="5532"/>
                  </a:moveTo>
                  <a:cubicBezTo>
                    <a:pt x="4950" y="8298"/>
                    <a:pt x="4050" y="11063"/>
                    <a:pt x="3600" y="13237"/>
                  </a:cubicBezTo>
                  <a:cubicBezTo>
                    <a:pt x="3150" y="15410"/>
                    <a:pt x="3150" y="16990"/>
                    <a:pt x="3150" y="18176"/>
                  </a:cubicBezTo>
                  <a:cubicBezTo>
                    <a:pt x="3150" y="19361"/>
                    <a:pt x="3150" y="20151"/>
                    <a:pt x="2925" y="20217"/>
                  </a:cubicBezTo>
                  <a:cubicBezTo>
                    <a:pt x="2700" y="20283"/>
                    <a:pt x="2250" y="19624"/>
                    <a:pt x="1800" y="17056"/>
                  </a:cubicBezTo>
                  <a:cubicBezTo>
                    <a:pt x="1350" y="14488"/>
                    <a:pt x="900" y="10010"/>
                    <a:pt x="1350" y="6980"/>
                  </a:cubicBezTo>
                  <a:cubicBezTo>
                    <a:pt x="1800" y="3951"/>
                    <a:pt x="3150" y="2371"/>
                    <a:pt x="4725" y="1383"/>
                  </a:cubicBezTo>
                  <a:cubicBezTo>
                    <a:pt x="6300" y="395"/>
                    <a:pt x="8100" y="0"/>
                    <a:pt x="9900" y="0"/>
                  </a:cubicBezTo>
                  <a:cubicBezTo>
                    <a:pt x="11700" y="0"/>
                    <a:pt x="13500" y="395"/>
                    <a:pt x="15750" y="2107"/>
                  </a:cubicBezTo>
                  <a:cubicBezTo>
                    <a:pt x="18000" y="3820"/>
                    <a:pt x="20700" y="6849"/>
                    <a:pt x="21150" y="10076"/>
                  </a:cubicBezTo>
                  <a:cubicBezTo>
                    <a:pt x="21600" y="13302"/>
                    <a:pt x="19800" y="16727"/>
                    <a:pt x="16650" y="18702"/>
                  </a:cubicBezTo>
                  <a:cubicBezTo>
                    <a:pt x="13500" y="20678"/>
                    <a:pt x="9000" y="21205"/>
                    <a:pt x="5625" y="21402"/>
                  </a:cubicBezTo>
                  <a:cubicBezTo>
                    <a:pt x="2250" y="21600"/>
                    <a:pt x="0" y="21468"/>
                    <a:pt x="0" y="21007"/>
                  </a:cubicBezTo>
                  <a:cubicBezTo>
                    <a:pt x="0" y="20546"/>
                    <a:pt x="2250" y="19756"/>
                    <a:pt x="4500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186559" y="2318846"/>
              <a:ext cx="9967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4400"/>
                    <a:pt x="3323" y="7200"/>
                    <a:pt x="6923" y="3600"/>
                  </a:cubicBezTo>
                  <a:cubicBezTo>
                    <a:pt x="10523" y="0"/>
                    <a:pt x="160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224893" y="2403182"/>
              <a:ext cx="130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516233" y="2234511"/>
              <a:ext cx="16100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71" y="6075"/>
                    <a:pt x="12343" y="12150"/>
                    <a:pt x="15943" y="15750"/>
                  </a:cubicBezTo>
                  <a:cubicBezTo>
                    <a:pt x="19543" y="19350"/>
                    <a:pt x="20571" y="204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508567" y="2219177"/>
              <a:ext cx="191672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72" y="0"/>
                    <a:pt x="18144" y="0"/>
                    <a:pt x="16848" y="460"/>
                  </a:cubicBezTo>
                  <a:cubicBezTo>
                    <a:pt x="15552" y="919"/>
                    <a:pt x="14688" y="1838"/>
                    <a:pt x="12384" y="4519"/>
                  </a:cubicBezTo>
                  <a:cubicBezTo>
                    <a:pt x="10080" y="7200"/>
                    <a:pt x="6336" y="11643"/>
                    <a:pt x="4032" y="14783"/>
                  </a:cubicBezTo>
                  <a:cubicBezTo>
                    <a:pt x="1728" y="17923"/>
                    <a:pt x="864" y="197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707904" y="2426182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746239" y="2518184"/>
              <a:ext cx="99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876575" y="2326513"/>
              <a:ext cx="13800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4909"/>
                    <a:pt x="8000" y="9818"/>
                    <a:pt x="11600" y="13418"/>
                  </a:cubicBezTo>
                  <a:cubicBezTo>
                    <a:pt x="15200" y="17018"/>
                    <a:pt x="18400" y="193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922576" y="2219177"/>
              <a:ext cx="107337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842"/>
                    <a:pt x="13371" y="3684"/>
                    <a:pt x="9771" y="7284"/>
                  </a:cubicBezTo>
                  <a:cubicBezTo>
                    <a:pt x="6171" y="10884"/>
                    <a:pt x="3086" y="162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1060579" y="2441516"/>
              <a:ext cx="115004" cy="125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0" y="0"/>
                  </a:moveTo>
                  <a:cubicBezTo>
                    <a:pt x="2400" y="864"/>
                    <a:pt x="4800" y="1728"/>
                    <a:pt x="6720" y="4104"/>
                  </a:cubicBezTo>
                  <a:cubicBezTo>
                    <a:pt x="8640" y="6480"/>
                    <a:pt x="10080" y="10368"/>
                    <a:pt x="10080" y="13608"/>
                  </a:cubicBezTo>
                  <a:cubicBezTo>
                    <a:pt x="10080" y="16848"/>
                    <a:pt x="8640" y="19440"/>
                    <a:pt x="9120" y="20520"/>
                  </a:cubicBezTo>
                  <a:cubicBezTo>
                    <a:pt x="9600" y="21600"/>
                    <a:pt x="12000" y="21168"/>
                    <a:pt x="14400" y="20088"/>
                  </a:cubicBezTo>
                  <a:cubicBezTo>
                    <a:pt x="16800" y="19008"/>
                    <a:pt x="19200" y="17280"/>
                    <a:pt x="21600" y="15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1215970" y="2518184"/>
              <a:ext cx="2861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4800"/>
                    <a:pt x="2153" y="9600"/>
                    <a:pt x="353" y="13200"/>
                  </a:cubicBezTo>
                  <a:cubicBezTo>
                    <a:pt x="-1447" y="16800"/>
                    <a:pt x="3953" y="19200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1367253" y="2510517"/>
              <a:ext cx="176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1689260" y="2495183"/>
              <a:ext cx="76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1865597" y="2464516"/>
              <a:ext cx="46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2072602" y="2096508"/>
              <a:ext cx="23767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61" y="164"/>
                    <a:pt x="2323" y="327"/>
                    <a:pt x="4065" y="1718"/>
                  </a:cubicBezTo>
                  <a:cubicBezTo>
                    <a:pt x="5806" y="3109"/>
                    <a:pt x="8129" y="5727"/>
                    <a:pt x="11148" y="9245"/>
                  </a:cubicBezTo>
                  <a:cubicBezTo>
                    <a:pt x="14168" y="12764"/>
                    <a:pt x="17884" y="171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2057268" y="2004506"/>
              <a:ext cx="276007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600" y="0"/>
                    <a:pt x="19600" y="0"/>
                    <a:pt x="17800" y="1200"/>
                  </a:cubicBezTo>
                  <a:cubicBezTo>
                    <a:pt x="16000" y="2400"/>
                    <a:pt x="13400" y="4800"/>
                    <a:pt x="10900" y="7617"/>
                  </a:cubicBezTo>
                  <a:cubicBezTo>
                    <a:pt x="8400" y="10435"/>
                    <a:pt x="6000" y="13670"/>
                    <a:pt x="4200" y="16070"/>
                  </a:cubicBezTo>
                  <a:cubicBezTo>
                    <a:pt x="2400" y="18470"/>
                    <a:pt x="1200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2361210" y="2348129"/>
              <a:ext cx="133069" cy="13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037" fill="norm" stroke="1" extrusionOk="0">
                  <a:moveTo>
                    <a:pt x="436" y="9466"/>
                  </a:moveTo>
                  <a:cubicBezTo>
                    <a:pt x="29" y="10237"/>
                    <a:pt x="-379" y="11008"/>
                    <a:pt x="640" y="9466"/>
                  </a:cubicBezTo>
                  <a:cubicBezTo>
                    <a:pt x="1659" y="7923"/>
                    <a:pt x="4104" y="4066"/>
                    <a:pt x="6346" y="1944"/>
                  </a:cubicBezTo>
                  <a:cubicBezTo>
                    <a:pt x="8587" y="-177"/>
                    <a:pt x="10625" y="-563"/>
                    <a:pt x="12866" y="787"/>
                  </a:cubicBezTo>
                  <a:cubicBezTo>
                    <a:pt x="15108" y="2137"/>
                    <a:pt x="17553" y="5223"/>
                    <a:pt x="18979" y="8887"/>
                  </a:cubicBezTo>
                  <a:cubicBezTo>
                    <a:pt x="20406" y="12551"/>
                    <a:pt x="20813" y="16794"/>
                    <a:pt x="21221" y="21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2570946" y="1945255"/>
              <a:ext cx="138672" cy="611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527" fill="norm" stroke="1" extrusionOk="0">
                  <a:moveTo>
                    <a:pt x="0" y="1007"/>
                  </a:moveTo>
                  <a:cubicBezTo>
                    <a:pt x="1157" y="557"/>
                    <a:pt x="2314" y="107"/>
                    <a:pt x="3857" y="17"/>
                  </a:cubicBezTo>
                  <a:cubicBezTo>
                    <a:pt x="5400" y="-73"/>
                    <a:pt x="7329" y="197"/>
                    <a:pt x="8871" y="962"/>
                  </a:cubicBezTo>
                  <a:cubicBezTo>
                    <a:pt x="10414" y="1727"/>
                    <a:pt x="11571" y="2987"/>
                    <a:pt x="11186" y="4472"/>
                  </a:cubicBezTo>
                  <a:cubicBezTo>
                    <a:pt x="10800" y="5957"/>
                    <a:pt x="8871" y="7667"/>
                    <a:pt x="8871" y="8972"/>
                  </a:cubicBezTo>
                  <a:cubicBezTo>
                    <a:pt x="8871" y="10277"/>
                    <a:pt x="10800" y="11177"/>
                    <a:pt x="13500" y="12572"/>
                  </a:cubicBezTo>
                  <a:cubicBezTo>
                    <a:pt x="16200" y="13967"/>
                    <a:pt x="19671" y="15857"/>
                    <a:pt x="20636" y="17252"/>
                  </a:cubicBezTo>
                  <a:cubicBezTo>
                    <a:pt x="21600" y="18647"/>
                    <a:pt x="20057" y="19547"/>
                    <a:pt x="17936" y="20177"/>
                  </a:cubicBezTo>
                  <a:cubicBezTo>
                    <a:pt x="15814" y="20807"/>
                    <a:pt x="13114" y="21167"/>
                    <a:pt x="10414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2940534" y="2210268"/>
              <a:ext cx="381764" cy="141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0574" fill="norm" stroke="1" extrusionOk="0">
                  <a:moveTo>
                    <a:pt x="1629" y="15822"/>
                  </a:moveTo>
                  <a:cubicBezTo>
                    <a:pt x="1199" y="17312"/>
                    <a:pt x="770" y="18802"/>
                    <a:pt x="413" y="18429"/>
                  </a:cubicBezTo>
                  <a:cubicBezTo>
                    <a:pt x="55" y="18057"/>
                    <a:pt x="-231" y="15822"/>
                    <a:pt x="270" y="12470"/>
                  </a:cubicBezTo>
                  <a:cubicBezTo>
                    <a:pt x="770" y="9119"/>
                    <a:pt x="2058" y="4650"/>
                    <a:pt x="3131" y="2229"/>
                  </a:cubicBezTo>
                  <a:cubicBezTo>
                    <a:pt x="4203" y="-192"/>
                    <a:pt x="5062" y="-564"/>
                    <a:pt x="5992" y="739"/>
                  </a:cubicBezTo>
                  <a:cubicBezTo>
                    <a:pt x="6921" y="2043"/>
                    <a:pt x="7923" y="5022"/>
                    <a:pt x="8638" y="7629"/>
                  </a:cubicBezTo>
                  <a:cubicBezTo>
                    <a:pt x="9353" y="10236"/>
                    <a:pt x="9782" y="12470"/>
                    <a:pt x="10283" y="14705"/>
                  </a:cubicBezTo>
                  <a:cubicBezTo>
                    <a:pt x="10784" y="16939"/>
                    <a:pt x="11356" y="19174"/>
                    <a:pt x="12071" y="20105"/>
                  </a:cubicBezTo>
                  <a:cubicBezTo>
                    <a:pt x="12786" y="21036"/>
                    <a:pt x="13644" y="20664"/>
                    <a:pt x="15003" y="18243"/>
                  </a:cubicBezTo>
                  <a:cubicBezTo>
                    <a:pt x="16362" y="15822"/>
                    <a:pt x="18222" y="11353"/>
                    <a:pt x="19366" y="8374"/>
                  </a:cubicBezTo>
                  <a:cubicBezTo>
                    <a:pt x="20511" y="5395"/>
                    <a:pt x="20940" y="3905"/>
                    <a:pt x="21369" y="2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3038624" y="2012173"/>
              <a:ext cx="766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3023290" y="1897170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3138292" y="1981505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3145959" y="1889503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3230905" y="1722036"/>
              <a:ext cx="145060" cy="39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32" fill="norm" stroke="1" extrusionOk="0">
                  <a:moveTo>
                    <a:pt x="12415" y="14290"/>
                  </a:moveTo>
                  <a:cubicBezTo>
                    <a:pt x="10899" y="13880"/>
                    <a:pt x="9384" y="13470"/>
                    <a:pt x="7489" y="13539"/>
                  </a:cubicBezTo>
                  <a:cubicBezTo>
                    <a:pt x="5594" y="13607"/>
                    <a:pt x="3321" y="14154"/>
                    <a:pt x="1994" y="15111"/>
                  </a:cubicBezTo>
                  <a:cubicBezTo>
                    <a:pt x="668" y="16068"/>
                    <a:pt x="289" y="17435"/>
                    <a:pt x="99" y="18528"/>
                  </a:cubicBezTo>
                  <a:cubicBezTo>
                    <a:pt x="-90" y="19622"/>
                    <a:pt x="-90" y="20442"/>
                    <a:pt x="857" y="20921"/>
                  </a:cubicBezTo>
                  <a:cubicBezTo>
                    <a:pt x="1805" y="21399"/>
                    <a:pt x="3699" y="21536"/>
                    <a:pt x="6163" y="20921"/>
                  </a:cubicBezTo>
                  <a:cubicBezTo>
                    <a:pt x="8626" y="20306"/>
                    <a:pt x="11657" y="18939"/>
                    <a:pt x="13931" y="15999"/>
                  </a:cubicBezTo>
                  <a:cubicBezTo>
                    <a:pt x="16205" y="13060"/>
                    <a:pt x="17721" y="8549"/>
                    <a:pt x="18478" y="5883"/>
                  </a:cubicBezTo>
                  <a:cubicBezTo>
                    <a:pt x="19236" y="3217"/>
                    <a:pt x="19236" y="2397"/>
                    <a:pt x="19236" y="1577"/>
                  </a:cubicBezTo>
                  <a:cubicBezTo>
                    <a:pt x="19236" y="756"/>
                    <a:pt x="19236" y="-64"/>
                    <a:pt x="18478" y="4"/>
                  </a:cubicBezTo>
                  <a:cubicBezTo>
                    <a:pt x="17721" y="73"/>
                    <a:pt x="16205" y="1030"/>
                    <a:pt x="15636" y="3627"/>
                  </a:cubicBezTo>
                  <a:cubicBezTo>
                    <a:pt x="15068" y="6225"/>
                    <a:pt x="15447" y="10463"/>
                    <a:pt x="16584" y="13128"/>
                  </a:cubicBezTo>
                  <a:cubicBezTo>
                    <a:pt x="17721" y="15794"/>
                    <a:pt x="19615" y="16888"/>
                    <a:pt x="21510" y="17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3644304" y="2019839"/>
              <a:ext cx="230006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185"/>
                    <a:pt x="4800" y="6369"/>
                    <a:pt x="7320" y="9485"/>
                  </a:cubicBezTo>
                  <a:cubicBezTo>
                    <a:pt x="9840" y="12600"/>
                    <a:pt x="12480" y="15646"/>
                    <a:pt x="14880" y="17654"/>
                  </a:cubicBezTo>
                  <a:cubicBezTo>
                    <a:pt x="17280" y="19662"/>
                    <a:pt x="19440" y="206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3529301" y="1989172"/>
              <a:ext cx="329676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26" y="2028"/>
                    <a:pt x="18251" y="4056"/>
                    <a:pt x="16242" y="6389"/>
                  </a:cubicBezTo>
                  <a:cubicBezTo>
                    <a:pt x="14233" y="8721"/>
                    <a:pt x="11888" y="11358"/>
                    <a:pt x="9126" y="13944"/>
                  </a:cubicBezTo>
                  <a:cubicBezTo>
                    <a:pt x="6363" y="16530"/>
                    <a:pt x="3181" y="190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7424056" y="416104"/>
              <a:ext cx="58780" cy="44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19722" y="1177"/>
                  </a:moveTo>
                  <a:cubicBezTo>
                    <a:pt x="20661" y="560"/>
                    <a:pt x="21600" y="-57"/>
                    <a:pt x="21600" y="5"/>
                  </a:cubicBezTo>
                  <a:cubicBezTo>
                    <a:pt x="21600" y="66"/>
                    <a:pt x="20661" y="807"/>
                    <a:pt x="19722" y="2658"/>
                  </a:cubicBezTo>
                  <a:cubicBezTo>
                    <a:pt x="18783" y="4510"/>
                    <a:pt x="17844" y="7472"/>
                    <a:pt x="15026" y="10373"/>
                  </a:cubicBezTo>
                  <a:cubicBezTo>
                    <a:pt x="12209" y="13273"/>
                    <a:pt x="7513" y="16112"/>
                    <a:pt x="4696" y="18087"/>
                  </a:cubicBezTo>
                  <a:cubicBezTo>
                    <a:pt x="1878" y="20062"/>
                    <a:pt x="939" y="21173"/>
                    <a:pt x="470" y="21358"/>
                  </a:cubicBezTo>
                  <a:cubicBezTo>
                    <a:pt x="0" y="21543"/>
                    <a:pt x="0" y="20802"/>
                    <a:pt x="0" y="20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7286053" y="455804"/>
              <a:ext cx="39867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08" y="14400"/>
                    <a:pt x="5815" y="7200"/>
                    <a:pt x="9415" y="3600"/>
                  </a:cubicBezTo>
                  <a:cubicBezTo>
                    <a:pt x="13015" y="0"/>
                    <a:pt x="1730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7257941" y="854480"/>
              <a:ext cx="327119" cy="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5" fill="norm" stroke="1" extrusionOk="0">
                  <a:moveTo>
                    <a:pt x="2363" y="5400"/>
                  </a:moveTo>
                  <a:cubicBezTo>
                    <a:pt x="1181" y="10800"/>
                    <a:pt x="0" y="16200"/>
                    <a:pt x="0" y="18900"/>
                  </a:cubicBezTo>
                  <a:cubicBezTo>
                    <a:pt x="0" y="21600"/>
                    <a:pt x="1181" y="21600"/>
                    <a:pt x="4134" y="19350"/>
                  </a:cubicBezTo>
                  <a:cubicBezTo>
                    <a:pt x="7088" y="17100"/>
                    <a:pt x="11813" y="12600"/>
                    <a:pt x="15019" y="9000"/>
                  </a:cubicBezTo>
                  <a:cubicBezTo>
                    <a:pt x="18225" y="5400"/>
                    <a:pt x="19913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7834737" y="428862"/>
              <a:ext cx="195000" cy="387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98" fill="norm" stroke="1" extrusionOk="0">
                  <a:moveTo>
                    <a:pt x="21404" y="1064"/>
                  </a:moveTo>
                  <a:cubicBezTo>
                    <a:pt x="20282" y="500"/>
                    <a:pt x="19160" y="-65"/>
                    <a:pt x="17757" y="6"/>
                  </a:cubicBezTo>
                  <a:cubicBezTo>
                    <a:pt x="16355" y="76"/>
                    <a:pt x="14672" y="782"/>
                    <a:pt x="12007" y="2688"/>
                  </a:cubicBezTo>
                  <a:cubicBezTo>
                    <a:pt x="9342" y="4594"/>
                    <a:pt x="5695" y="7700"/>
                    <a:pt x="3451" y="10735"/>
                  </a:cubicBezTo>
                  <a:cubicBezTo>
                    <a:pt x="1207" y="13770"/>
                    <a:pt x="365" y="16735"/>
                    <a:pt x="85" y="18570"/>
                  </a:cubicBezTo>
                  <a:cubicBezTo>
                    <a:pt x="-196" y="20406"/>
                    <a:pt x="84" y="21111"/>
                    <a:pt x="3030" y="21323"/>
                  </a:cubicBezTo>
                  <a:cubicBezTo>
                    <a:pt x="5975" y="21535"/>
                    <a:pt x="11586" y="21253"/>
                    <a:pt x="17196" y="20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8190739" y="478805"/>
              <a:ext cx="260675" cy="29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0"/>
                  </a:moveTo>
                  <a:cubicBezTo>
                    <a:pt x="2541" y="4168"/>
                    <a:pt x="5082" y="8337"/>
                    <a:pt x="7835" y="11747"/>
                  </a:cubicBezTo>
                  <a:cubicBezTo>
                    <a:pt x="10588" y="15158"/>
                    <a:pt x="13553" y="17811"/>
                    <a:pt x="15565" y="19421"/>
                  </a:cubicBezTo>
                  <a:cubicBezTo>
                    <a:pt x="17576" y="21032"/>
                    <a:pt x="18635" y="21600"/>
                    <a:pt x="19482" y="21505"/>
                  </a:cubicBezTo>
                  <a:cubicBezTo>
                    <a:pt x="20329" y="21411"/>
                    <a:pt x="20965" y="20653"/>
                    <a:pt x="21600" y="19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8211008" y="402136"/>
              <a:ext cx="240406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21388" y="0"/>
                  </a:moveTo>
                  <a:cubicBezTo>
                    <a:pt x="19114" y="1047"/>
                    <a:pt x="16841" y="2095"/>
                    <a:pt x="13885" y="4713"/>
                  </a:cubicBezTo>
                  <a:cubicBezTo>
                    <a:pt x="10929" y="7331"/>
                    <a:pt x="7291" y="11520"/>
                    <a:pt x="4790" y="14269"/>
                  </a:cubicBezTo>
                  <a:cubicBezTo>
                    <a:pt x="2289" y="17018"/>
                    <a:pt x="925" y="18327"/>
                    <a:pt x="356" y="19309"/>
                  </a:cubicBezTo>
                  <a:cubicBezTo>
                    <a:pt x="-212" y="20291"/>
                    <a:pt x="15" y="20945"/>
                    <a:pt x="2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8512747" y="731810"/>
              <a:ext cx="7668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8522474" y="578474"/>
              <a:ext cx="58072" cy="3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1" h="20156" fill="norm" stroke="1" extrusionOk="0">
                  <a:moveTo>
                    <a:pt x="18174" y="0"/>
                  </a:moveTo>
                  <a:cubicBezTo>
                    <a:pt x="13674" y="0"/>
                    <a:pt x="9174" y="0"/>
                    <a:pt x="5574" y="3086"/>
                  </a:cubicBezTo>
                  <a:cubicBezTo>
                    <a:pt x="1974" y="6171"/>
                    <a:pt x="-726" y="12343"/>
                    <a:pt x="174" y="16200"/>
                  </a:cubicBezTo>
                  <a:cubicBezTo>
                    <a:pt x="1074" y="20057"/>
                    <a:pt x="5574" y="21600"/>
                    <a:pt x="10524" y="18514"/>
                  </a:cubicBezTo>
                  <a:cubicBezTo>
                    <a:pt x="15474" y="15429"/>
                    <a:pt x="20874" y="7714"/>
                    <a:pt x="20424" y="4629"/>
                  </a:cubicBezTo>
                  <a:cubicBezTo>
                    <a:pt x="19974" y="1543"/>
                    <a:pt x="13674" y="3086"/>
                    <a:pt x="7374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8758086" y="563140"/>
              <a:ext cx="13033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8788753" y="670476"/>
              <a:ext cx="176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9086251" y="486472"/>
              <a:ext cx="231515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600" fill="norm" stroke="1" extrusionOk="0">
                  <a:moveTo>
                    <a:pt x="21269" y="0"/>
                  </a:moveTo>
                  <a:cubicBezTo>
                    <a:pt x="19156" y="3600"/>
                    <a:pt x="17043" y="7200"/>
                    <a:pt x="14460" y="9953"/>
                  </a:cubicBezTo>
                  <a:cubicBezTo>
                    <a:pt x="11878" y="12706"/>
                    <a:pt x="8826" y="14612"/>
                    <a:pt x="6243" y="15141"/>
                  </a:cubicBezTo>
                  <a:cubicBezTo>
                    <a:pt x="3660" y="15671"/>
                    <a:pt x="1547" y="14824"/>
                    <a:pt x="608" y="13871"/>
                  </a:cubicBezTo>
                  <a:cubicBezTo>
                    <a:pt x="-331" y="12918"/>
                    <a:pt x="-96" y="11859"/>
                    <a:pt x="726" y="11224"/>
                  </a:cubicBezTo>
                  <a:cubicBezTo>
                    <a:pt x="1547" y="10588"/>
                    <a:pt x="2956" y="10376"/>
                    <a:pt x="5304" y="11224"/>
                  </a:cubicBezTo>
                  <a:cubicBezTo>
                    <a:pt x="7652" y="12071"/>
                    <a:pt x="10939" y="13976"/>
                    <a:pt x="13404" y="15882"/>
                  </a:cubicBezTo>
                  <a:cubicBezTo>
                    <a:pt x="15869" y="17788"/>
                    <a:pt x="17512" y="19694"/>
                    <a:pt x="191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9363766" y="422581"/>
              <a:ext cx="126034" cy="39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61" fill="norm" stroke="1" extrusionOk="0">
                  <a:moveTo>
                    <a:pt x="11664" y="140"/>
                  </a:moveTo>
                  <a:cubicBezTo>
                    <a:pt x="13824" y="0"/>
                    <a:pt x="15984" y="-139"/>
                    <a:pt x="17712" y="279"/>
                  </a:cubicBezTo>
                  <a:cubicBezTo>
                    <a:pt x="19440" y="697"/>
                    <a:pt x="20736" y="1673"/>
                    <a:pt x="21168" y="4042"/>
                  </a:cubicBezTo>
                  <a:cubicBezTo>
                    <a:pt x="21600" y="6411"/>
                    <a:pt x="21168" y="10173"/>
                    <a:pt x="17496" y="13309"/>
                  </a:cubicBezTo>
                  <a:cubicBezTo>
                    <a:pt x="13824" y="16444"/>
                    <a:pt x="6912" y="18953"/>
                    <a:pt x="0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6488701" y="1207155"/>
              <a:ext cx="2637394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3" y="20267"/>
                    <a:pt x="1465" y="18933"/>
                    <a:pt x="2240" y="17600"/>
                  </a:cubicBezTo>
                  <a:cubicBezTo>
                    <a:pt x="3014" y="16267"/>
                    <a:pt x="3830" y="14933"/>
                    <a:pt x="4605" y="13867"/>
                  </a:cubicBezTo>
                  <a:cubicBezTo>
                    <a:pt x="5379" y="12800"/>
                    <a:pt x="6112" y="12000"/>
                    <a:pt x="6897" y="11333"/>
                  </a:cubicBezTo>
                  <a:cubicBezTo>
                    <a:pt x="7681" y="10667"/>
                    <a:pt x="8519" y="10133"/>
                    <a:pt x="9356" y="9733"/>
                  </a:cubicBezTo>
                  <a:cubicBezTo>
                    <a:pt x="10193" y="9333"/>
                    <a:pt x="11030" y="9067"/>
                    <a:pt x="11815" y="8667"/>
                  </a:cubicBezTo>
                  <a:cubicBezTo>
                    <a:pt x="12600" y="8267"/>
                    <a:pt x="13333" y="7733"/>
                    <a:pt x="14149" y="6933"/>
                  </a:cubicBezTo>
                  <a:cubicBezTo>
                    <a:pt x="14965" y="6133"/>
                    <a:pt x="15865" y="5067"/>
                    <a:pt x="16692" y="4133"/>
                  </a:cubicBezTo>
                  <a:cubicBezTo>
                    <a:pt x="17519" y="3200"/>
                    <a:pt x="18272" y="2400"/>
                    <a:pt x="18984" y="1733"/>
                  </a:cubicBezTo>
                  <a:cubicBezTo>
                    <a:pt x="19695" y="1067"/>
                    <a:pt x="20365" y="533"/>
                    <a:pt x="20794" y="267"/>
                  </a:cubicBezTo>
                  <a:cubicBezTo>
                    <a:pt x="21223" y="0"/>
                    <a:pt x="2141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7654061" y="1505842"/>
              <a:ext cx="329675" cy="25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2" fill="norm" stroke="1" extrusionOk="0">
                  <a:moveTo>
                    <a:pt x="0" y="5633"/>
                  </a:moveTo>
                  <a:cubicBezTo>
                    <a:pt x="502" y="10203"/>
                    <a:pt x="1005" y="14772"/>
                    <a:pt x="1256" y="17576"/>
                  </a:cubicBezTo>
                  <a:cubicBezTo>
                    <a:pt x="1507" y="20380"/>
                    <a:pt x="1507" y="21418"/>
                    <a:pt x="1591" y="20276"/>
                  </a:cubicBezTo>
                  <a:cubicBezTo>
                    <a:pt x="1674" y="19133"/>
                    <a:pt x="1842" y="15810"/>
                    <a:pt x="2512" y="12383"/>
                  </a:cubicBezTo>
                  <a:cubicBezTo>
                    <a:pt x="3181" y="8956"/>
                    <a:pt x="4353" y="5426"/>
                    <a:pt x="6028" y="3141"/>
                  </a:cubicBezTo>
                  <a:cubicBezTo>
                    <a:pt x="7702" y="856"/>
                    <a:pt x="9879" y="-182"/>
                    <a:pt x="11637" y="26"/>
                  </a:cubicBezTo>
                  <a:cubicBezTo>
                    <a:pt x="13395" y="233"/>
                    <a:pt x="14735" y="1687"/>
                    <a:pt x="15907" y="4491"/>
                  </a:cubicBezTo>
                  <a:cubicBezTo>
                    <a:pt x="17079" y="7295"/>
                    <a:pt x="18084" y="11449"/>
                    <a:pt x="18586" y="14149"/>
                  </a:cubicBezTo>
                  <a:cubicBezTo>
                    <a:pt x="19088" y="16849"/>
                    <a:pt x="19088" y="18095"/>
                    <a:pt x="19507" y="18718"/>
                  </a:cubicBezTo>
                  <a:cubicBezTo>
                    <a:pt x="19926" y="19341"/>
                    <a:pt x="20763" y="19341"/>
                    <a:pt x="21600" y="19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793790" y="4045027"/>
              <a:ext cx="159454" cy="381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472" fill="norm" stroke="1" extrusionOk="0">
                  <a:moveTo>
                    <a:pt x="21058" y="1232"/>
                  </a:moveTo>
                  <a:cubicBezTo>
                    <a:pt x="20045" y="656"/>
                    <a:pt x="19033" y="80"/>
                    <a:pt x="16670" y="8"/>
                  </a:cubicBezTo>
                  <a:cubicBezTo>
                    <a:pt x="14308" y="-64"/>
                    <a:pt x="10595" y="368"/>
                    <a:pt x="7389" y="1376"/>
                  </a:cubicBezTo>
                  <a:cubicBezTo>
                    <a:pt x="4183" y="2384"/>
                    <a:pt x="1483" y="3968"/>
                    <a:pt x="471" y="5624"/>
                  </a:cubicBezTo>
                  <a:cubicBezTo>
                    <a:pt x="-542" y="7280"/>
                    <a:pt x="133" y="9008"/>
                    <a:pt x="1989" y="10304"/>
                  </a:cubicBezTo>
                  <a:cubicBezTo>
                    <a:pt x="3845" y="11600"/>
                    <a:pt x="6883" y="12464"/>
                    <a:pt x="9752" y="13400"/>
                  </a:cubicBezTo>
                  <a:cubicBezTo>
                    <a:pt x="12621" y="14336"/>
                    <a:pt x="15321" y="15344"/>
                    <a:pt x="17008" y="16208"/>
                  </a:cubicBezTo>
                  <a:cubicBezTo>
                    <a:pt x="18695" y="17072"/>
                    <a:pt x="19370" y="17792"/>
                    <a:pt x="19539" y="18512"/>
                  </a:cubicBezTo>
                  <a:cubicBezTo>
                    <a:pt x="19708" y="19232"/>
                    <a:pt x="19370" y="19952"/>
                    <a:pt x="18358" y="20456"/>
                  </a:cubicBezTo>
                  <a:cubicBezTo>
                    <a:pt x="17345" y="20960"/>
                    <a:pt x="15658" y="21248"/>
                    <a:pt x="13970" y="21392"/>
                  </a:cubicBezTo>
                  <a:cubicBezTo>
                    <a:pt x="12283" y="21536"/>
                    <a:pt x="10595" y="21536"/>
                    <a:pt x="8739" y="20960"/>
                  </a:cubicBezTo>
                  <a:cubicBezTo>
                    <a:pt x="6883" y="20384"/>
                    <a:pt x="4858" y="19232"/>
                    <a:pt x="4858" y="18224"/>
                  </a:cubicBezTo>
                  <a:cubicBezTo>
                    <a:pt x="4858" y="17216"/>
                    <a:pt x="6883" y="16352"/>
                    <a:pt x="8908" y="15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940465" y="4107775"/>
              <a:ext cx="212117" cy="276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18477" y="1585"/>
                  </a:moveTo>
                  <a:cubicBezTo>
                    <a:pt x="17696" y="793"/>
                    <a:pt x="16916" y="0"/>
                    <a:pt x="14964" y="0"/>
                  </a:cubicBezTo>
                  <a:cubicBezTo>
                    <a:pt x="13012" y="0"/>
                    <a:pt x="9889" y="793"/>
                    <a:pt x="7287" y="3270"/>
                  </a:cubicBezTo>
                  <a:cubicBezTo>
                    <a:pt x="4684" y="5747"/>
                    <a:pt x="2602" y="9908"/>
                    <a:pt x="1431" y="12683"/>
                  </a:cubicBezTo>
                  <a:cubicBezTo>
                    <a:pt x="260" y="15457"/>
                    <a:pt x="0" y="16844"/>
                    <a:pt x="0" y="18033"/>
                  </a:cubicBezTo>
                  <a:cubicBezTo>
                    <a:pt x="0" y="19222"/>
                    <a:pt x="260" y="20213"/>
                    <a:pt x="1041" y="20807"/>
                  </a:cubicBezTo>
                  <a:cubicBezTo>
                    <a:pt x="1822" y="21402"/>
                    <a:pt x="3123" y="21600"/>
                    <a:pt x="4164" y="21303"/>
                  </a:cubicBezTo>
                  <a:cubicBezTo>
                    <a:pt x="5205" y="21006"/>
                    <a:pt x="5986" y="20213"/>
                    <a:pt x="7287" y="17637"/>
                  </a:cubicBezTo>
                  <a:cubicBezTo>
                    <a:pt x="8588" y="15061"/>
                    <a:pt x="10410" y="10701"/>
                    <a:pt x="11581" y="7431"/>
                  </a:cubicBezTo>
                  <a:cubicBezTo>
                    <a:pt x="12752" y="4161"/>
                    <a:pt x="13272" y="1982"/>
                    <a:pt x="13663" y="1486"/>
                  </a:cubicBezTo>
                  <a:cubicBezTo>
                    <a:pt x="14053" y="991"/>
                    <a:pt x="14313" y="2180"/>
                    <a:pt x="14704" y="4657"/>
                  </a:cubicBezTo>
                  <a:cubicBezTo>
                    <a:pt x="15094" y="7134"/>
                    <a:pt x="15614" y="10899"/>
                    <a:pt x="16786" y="13376"/>
                  </a:cubicBezTo>
                  <a:cubicBezTo>
                    <a:pt x="17957" y="15853"/>
                    <a:pt x="19778" y="17042"/>
                    <a:pt x="21600" y="18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1213916" y="4133332"/>
              <a:ext cx="214672" cy="20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0" y="2602"/>
                  </a:moveTo>
                  <a:cubicBezTo>
                    <a:pt x="0" y="8067"/>
                    <a:pt x="0" y="13533"/>
                    <a:pt x="0" y="16916"/>
                  </a:cubicBezTo>
                  <a:cubicBezTo>
                    <a:pt x="0" y="20299"/>
                    <a:pt x="0" y="21600"/>
                    <a:pt x="0" y="21210"/>
                  </a:cubicBezTo>
                  <a:cubicBezTo>
                    <a:pt x="0" y="20819"/>
                    <a:pt x="0" y="18737"/>
                    <a:pt x="643" y="15484"/>
                  </a:cubicBezTo>
                  <a:cubicBezTo>
                    <a:pt x="1286" y="12231"/>
                    <a:pt x="2571" y="7807"/>
                    <a:pt x="3729" y="5205"/>
                  </a:cubicBezTo>
                  <a:cubicBezTo>
                    <a:pt x="4886" y="2602"/>
                    <a:pt x="5914" y="1822"/>
                    <a:pt x="6814" y="2472"/>
                  </a:cubicBezTo>
                  <a:cubicBezTo>
                    <a:pt x="7714" y="3123"/>
                    <a:pt x="8486" y="5205"/>
                    <a:pt x="8871" y="6896"/>
                  </a:cubicBezTo>
                  <a:cubicBezTo>
                    <a:pt x="9257" y="8588"/>
                    <a:pt x="9257" y="9889"/>
                    <a:pt x="9386" y="11190"/>
                  </a:cubicBezTo>
                  <a:cubicBezTo>
                    <a:pt x="9514" y="12492"/>
                    <a:pt x="9771" y="13793"/>
                    <a:pt x="9900" y="13663"/>
                  </a:cubicBezTo>
                  <a:cubicBezTo>
                    <a:pt x="10029" y="13533"/>
                    <a:pt x="10029" y="11971"/>
                    <a:pt x="10543" y="9889"/>
                  </a:cubicBezTo>
                  <a:cubicBezTo>
                    <a:pt x="11057" y="7807"/>
                    <a:pt x="12086" y="5205"/>
                    <a:pt x="13243" y="3253"/>
                  </a:cubicBezTo>
                  <a:cubicBezTo>
                    <a:pt x="14400" y="1301"/>
                    <a:pt x="15686" y="0"/>
                    <a:pt x="16586" y="0"/>
                  </a:cubicBezTo>
                  <a:cubicBezTo>
                    <a:pt x="17486" y="0"/>
                    <a:pt x="18000" y="1301"/>
                    <a:pt x="18386" y="4164"/>
                  </a:cubicBezTo>
                  <a:cubicBezTo>
                    <a:pt x="18771" y="7026"/>
                    <a:pt x="19029" y="11451"/>
                    <a:pt x="19543" y="14573"/>
                  </a:cubicBezTo>
                  <a:cubicBezTo>
                    <a:pt x="20057" y="17696"/>
                    <a:pt x="20829" y="19518"/>
                    <a:pt x="21600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1477144" y="4117551"/>
              <a:ext cx="98589" cy="56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519" fill="norm" stroke="1" extrusionOk="0">
                  <a:moveTo>
                    <a:pt x="7754" y="2167"/>
                  </a:moveTo>
                  <a:cubicBezTo>
                    <a:pt x="7200" y="5392"/>
                    <a:pt x="6646" y="8618"/>
                    <a:pt x="6369" y="11648"/>
                  </a:cubicBezTo>
                  <a:cubicBezTo>
                    <a:pt x="6092" y="14677"/>
                    <a:pt x="6092" y="17512"/>
                    <a:pt x="6092" y="19222"/>
                  </a:cubicBezTo>
                  <a:cubicBezTo>
                    <a:pt x="6092" y="20933"/>
                    <a:pt x="6092" y="21519"/>
                    <a:pt x="6092" y="21519"/>
                  </a:cubicBezTo>
                  <a:cubicBezTo>
                    <a:pt x="6092" y="21519"/>
                    <a:pt x="6092" y="20933"/>
                    <a:pt x="5262" y="18880"/>
                  </a:cubicBezTo>
                  <a:cubicBezTo>
                    <a:pt x="4431" y="16828"/>
                    <a:pt x="2769" y="13309"/>
                    <a:pt x="1662" y="10328"/>
                  </a:cubicBezTo>
                  <a:cubicBezTo>
                    <a:pt x="554" y="7347"/>
                    <a:pt x="0" y="4904"/>
                    <a:pt x="0" y="3438"/>
                  </a:cubicBezTo>
                  <a:cubicBezTo>
                    <a:pt x="0" y="1971"/>
                    <a:pt x="554" y="1483"/>
                    <a:pt x="1662" y="1043"/>
                  </a:cubicBezTo>
                  <a:cubicBezTo>
                    <a:pt x="2769" y="603"/>
                    <a:pt x="4431" y="212"/>
                    <a:pt x="6646" y="66"/>
                  </a:cubicBezTo>
                  <a:cubicBezTo>
                    <a:pt x="8862" y="-81"/>
                    <a:pt x="11631" y="17"/>
                    <a:pt x="13846" y="359"/>
                  </a:cubicBezTo>
                  <a:cubicBezTo>
                    <a:pt x="16062" y="701"/>
                    <a:pt x="17723" y="1287"/>
                    <a:pt x="19108" y="2509"/>
                  </a:cubicBezTo>
                  <a:cubicBezTo>
                    <a:pt x="20492" y="3731"/>
                    <a:pt x="21600" y="5588"/>
                    <a:pt x="21323" y="6712"/>
                  </a:cubicBezTo>
                  <a:cubicBezTo>
                    <a:pt x="21046" y="7836"/>
                    <a:pt x="19385" y="8227"/>
                    <a:pt x="17169" y="8520"/>
                  </a:cubicBezTo>
                  <a:cubicBezTo>
                    <a:pt x="14954" y="8813"/>
                    <a:pt x="12185" y="9009"/>
                    <a:pt x="9692" y="8764"/>
                  </a:cubicBezTo>
                  <a:cubicBezTo>
                    <a:pt x="7200" y="8520"/>
                    <a:pt x="4985" y="7836"/>
                    <a:pt x="2769" y="7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1597258" y="3905882"/>
              <a:ext cx="260673" cy="39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0"/>
                  </a:moveTo>
                  <a:cubicBezTo>
                    <a:pt x="635" y="4953"/>
                    <a:pt x="1271" y="9906"/>
                    <a:pt x="1694" y="13139"/>
                  </a:cubicBezTo>
                  <a:cubicBezTo>
                    <a:pt x="2118" y="16372"/>
                    <a:pt x="2329" y="17885"/>
                    <a:pt x="2753" y="18986"/>
                  </a:cubicBezTo>
                  <a:cubicBezTo>
                    <a:pt x="3176" y="20087"/>
                    <a:pt x="3812" y="20775"/>
                    <a:pt x="4659" y="21050"/>
                  </a:cubicBezTo>
                  <a:cubicBezTo>
                    <a:pt x="5506" y="21325"/>
                    <a:pt x="6565" y="21187"/>
                    <a:pt x="7835" y="20224"/>
                  </a:cubicBezTo>
                  <a:cubicBezTo>
                    <a:pt x="9106" y="19261"/>
                    <a:pt x="10588" y="17473"/>
                    <a:pt x="11541" y="16028"/>
                  </a:cubicBezTo>
                  <a:cubicBezTo>
                    <a:pt x="12494" y="14583"/>
                    <a:pt x="12918" y="13483"/>
                    <a:pt x="13235" y="12589"/>
                  </a:cubicBezTo>
                  <a:cubicBezTo>
                    <a:pt x="13553" y="11694"/>
                    <a:pt x="13765" y="11006"/>
                    <a:pt x="13341" y="10731"/>
                  </a:cubicBezTo>
                  <a:cubicBezTo>
                    <a:pt x="12918" y="10456"/>
                    <a:pt x="11859" y="10594"/>
                    <a:pt x="10588" y="11625"/>
                  </a:cubicBezTo>
                  <a:cubicBezTo>
                    <a:pt x="9318" y="12657"/>
                    <a:pt x="7835" y="14583"/>
                    <a:pt x="7094" y="16166"/>
                  </a:cubicBezTo>
                  <a:cubicBezTo>
                    <a:pt x="6353" y="17748"/>
                    <a:pt x="6353" y="18986"/>
                    <a:pt x="7306" y="19949"/>
                  </a:cubicBezTo>
                  <a:cubicBezTo>
                    <a:pt x="8259" y="20912"/>
                    <a:pt x="10165" y="21600"/>
                    <a:pt x="12706" y="21462"/>
                  </a:cubicBezTo>
                  <a:cubicBezTo>
                    <a:pt x="15247" y="21325"/>
                    <a:pt x="18424" y="20362"/>
                    <a:pt x="21600" y="19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953243" y="4811711"/>
              <a:ext cx="291341" cy="24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3909"/>
                  </a:moveTo>
                  <a:cubicBezTo>
                    <a:pt x="758" y="9031"/>
                    <a:pt x="1516" y="14153"/>
                    <a:pt x="1989" y="17270"/>
                  </a:cubicBezTo>
                  <a:cubicBezTo>
                    <a:pt x="2463" y="20388"/>
                    <a:pt x="2653" y="21501"/>
                    <a:pt x="2842" y="21278"/>
                  </a:cubicBezTo>
                  <a:cubicBezTo>
                    <a:pt x="3032" y="21056"/>
                    <a:pt x="3221" y="19497"/>
                    <a:pt x="3695" y="16936"/>
                  </a:cubicBezTo>
                  <a:cubicBezTo>
                    <a:pt x="4168" y="14375"/>
                    <a:pt x="4926" y="10812"/>
                    <a:pt x="5589" y="8586"/>
                  </a:cubicBezTo>
                  <a:cubicBezTo>
                    <a:pt x="6253" y="6359"/>
                    <a:pt x="6821" y="5468"/>
                    <a:pt x="7389" y="5579"/>
                  </a:cubicBezTo>
                  <a:cubicBezTo>
                    <a:pt x="7958" y="5691"/>
                    <a:pt x="8526" y="6804"/>
                    <a:pt x="9000" y="8140"/>
                  </a:cubicBezTo>
                  <a:cubicBezTo>
                    <a:pt x="9474" y="9476"/>
                    <a:pt x="9853" y="11035"/>
                    <a:pt x="10042" y="11146"/>
                  </a:cubicBezTo>
                  <a:cubicBezTo>
                    <a:pt x="10232" y="11258"/>
                    <a:pt x="10232" y="9922"/>
                    <a:pt x="10516" y="8029"/>
                  </a:cubicBezTo>
                  <a:cubicBezTo>
                    <a:pt x="10800" y="6136"/>
                    <a:pt x="11368" y="3687"/>
                    <a:pt x="12221" y="2128"/>
                  </a:cubicBezTo>
                  <a:cubicBezTo>
                    <a:pt x="13074" y="569"/>
                    <a:pt x="14211" y="-99"/>
                    <a:pt x="15063" y="12"/>
                  </a:cubicBezTo>
                  <a:cubicBezTo>
                    <a:pt x="15916" y="124"/>
                    <a:pt x="16484" y="1014"/>
                    <a:pt x="17526" y="3241"/>
                  </a:cubicBezTo>
                  <a:cubicBezTo>
                    <a:pt x="18568" y="5468"/>
                    <a:pt x="20084" y="9031"/>
                    <a:pt x="21600" y="12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1267584" y="4776863"/>
              <a:ext cx="498345" cy="18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8" fill="norm" stroke="1" extrusionOk="0">
                  <a:moveTo>
                    <a:pt x="0" y="15482"/>
                  </a:moveTo>
                  <a:cubicBezTo>
                    <a:pt x="997" y="13799"/>
                    <a:pt x="1994" y="12116"/>
                    <a:pt x="2714" y="10573"/>
                  </a:cubicBezTo>
                  <a:cubicBezTo>
                    <a:pt x="3434" y="9030"/>
                    <a:pt x="3877" y="7628"/>
                    <a:pt x="4154" y="6085"/>
                  </a:cubicBezTo>
                  <a:cubicBezTo>
                    <a:pt x="4431" y="4542"/>
                    <a:pt x="4542" y="2859"/>
                    <a:pt x="4320" y="2438"/>
                  </a:cubicBezTo>
                  <a:cubicBezTo>
                    <a:pt x="4098" y="2017"/>
                    <a:pt x="3545" y="2859"/>
                    <a:pt x="3157" y="4682"/>
                  </a:cubicBezTo>
                  <a:cubicBezTo>
                    <a:pt x="2769" y="6505"/>
                    <a:pt x="2548" y="9311"/>
                    <a:pt x="2658" y="12396"/>
                  </a:cubicBezTo>
                  <a:cubicBezTo>
                    <a:pt x="2769" y="15482"/>
                    <a:pt x="3212" y="18848"/>
                    <a:pt x="3988" y="20111"/>
                  </a:cubicBezTo>
                  <a:cubicBezTo>
                    <a:pt x="4763" y="21373"/>
                    <a:pt x="5871" y="20531"/>
                    <a:pt x="6868" y="18568"/>
                  </a:cubicBezTo>
                  <a:cubicBezTo>
                    <a:pt x="7865" y="16604"/>
                    <a:pt x="8751" y="13518"/>
                    <a:pt x="9305" y="11134"/>
                  </a:cubicBezTo>
                  <a:cubicBezTo>
                    <a:pt x="9858" y="8750"/>
                    <a:pt x="10080" y="7067"/>
                    <a:pt x="10025" y="5664"/>
                  </a:cubicBezTo>
                  <a:cubicBezTo>
                    <a:pt x="9969" y="4261"/>
                    <a:pt x="9637" y="3139"/>
                    <a:pt x="9249" y="3139"/>
                  </a:cubicBezTo>
                  <a:cubicBezTo>
                    <a:pt x="8862" y="3139"/>
                    <a:pt x="8418" y="4261"/>
                    <a:pt x="8031" y="6505"/>
                  </a:cubicBezTo>
                  <a:cubicBezTo>
                    <a:pt x="7643" y="8750"/>
                    <a:pt x="7311" y="12116"/>
                    <a:pt x="7200" y="14641"/>
                  </a:cubicBezTo>
                  <a:cubicBezTo>
                    <a:pt x="7089" y="17165"/>
                    <a:pt x="7200" y="18848"/>
                    <a:pt x="7588" y="18848"/>
                  </a:cubicBezTo>
                  <a:cubicBezTo>
                    <a:pt x="7975" y="18848"/>
                    <a:pt x="8640" y="17165"/>
                    <a:pt x="9083" y="15622"/>
                  </a:cubicBezTo>
                  <a:cubicBezTo>
                    <a:pt x="9526" y="14079"/>
                    <a:pt x="9748" y="12677"/>
                    <a:pt x="10135" y="11976"/>
                  </a:cubicBezTo>
                  <a:cubicBezTo>
                    <a:pt x="10523" y="11274"/>
                    <a:pt x="11077" y="11274"/>
                    <a:pt x="11631" y="11274"/>
                  </a:cubicBezTo>
                  <a:cubicBezTo>
                    <a:pt x="12185" y="11274"/>
                    <a:pt x="12738" y="11274"/>
                    <a:pt x="13237" y="10713"/>
                  </a:cubicBezTo>
                  <a:cubicBezTo>
                    <a:pt x="13735" y="10152"/>
                    <a:pt x="14178" y="9030"/>
                    <a:pt x="14400" y="9311"/>
                  </a:cubicBezTo>
                  <a:cubicBezTo>
                    <a:pt x="14622" y="9591"/>
                    <a:pt x="14622" y="11274"/>
                    <a:pt x="14622" y="12817"/>
                  </a:cubicBezTo>
                  <a:cubicBezTo>
                    <a:pt x="14622" y="14360"/>
                    <a:pt x="14622" y="15763"/>
                    <a:pt x="14622" y="17165"/>
                  </a:cubicBezTo>
                  <a:cubicBezTo>
                    <a:pt x="14622" y="18568"/>
                    <a:pt x="14622" y="19970"/>
                    <a:pt x="14732" y="19970"/>
                  </a:cubicBezTo>
                  <a:cubicBezTo>
                    <a:pt x="14843" y="19970"/>
                    <a:pt x="15065" y="18568"/>
                    <a:pt x="15397" y="15482"/>
                  </a:cubicBezTo>
                  <a:cubicBezTo>
                    <a:pt x="15729" y="12396"/>
                    <a:pt x="16172" y="7628"/>
                    <a:pt x="16560" y="4682"/>
                  </a:cubicBezTo>
                  <a:cubicBezTo>
                    <a:pt x="16948" y="1737"/>
                    <a:pt x="17280" y="615"/>
                    <a:pt x="17723" y="194"/>
                  </a:cubicBezTo>
                  <a:cubicBezTo>
                    <a:pt x="18166" y="-227"/>
                    <a:pt x="18720" y="54"/>
                    <a:pt x="19163" y="895"/>
                  </a:cubicBezTo>
                  <a:cubicBezTo>
                    <a:pt x="19606" y="1737"/>
                    <a:pt x="19938" y="3139"/>
                    <a:pt x="20326" y="5944"/>
                  </a:cubicBezTo>
                  <a:cubicBezTo>
                    <a:pt x="20714" y="8750"/>
                    <a:pt x="21157" y="12957"/>
                    <a:pt x="21600" y="17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3460300" y="4052138"/>
              <a:ext cx="506012" cy="497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0" y="21465"/>
                  </a:moveTo>
                  <a:cubicBezTo>
                    <a:pt x="1309" y="18710"/>
                    <a:pt x="2618" y="15955"/>
                    <a:pt x="3709" y="12814"/>
                  </a:cubicBezTo>
                  <a:cubicBezTo>
                    <a:pt x="4800" y="9673"/>
                    <a:pt x="5673" y="6147"/>
                    <a:pt x="6218" y="4108"/>
                  </a:cubicBezTo>
                  <a:cubicBezTo>
                    <a:pt x="6764" y="2069"/>
                    <a:pt x="6982" y="1518"/>
                    <a:pt x="7145" y="967"/>
                  </a:cubicBezTo>
                  <a:cubicBezTo>
                    <a:pt x="7309" y="416"/>
                    <a:pt x="7418" y="-135"/>
                    <a:pt x="7418" y="30"/>
                  </a:cubicBezTo>
                  <a:cubicBezTo>
                    <a:pt x="7418" y="196"/>
                    <a:pt x="7309" y="1077"/>
                    <a:pt x="7036" y="3557"/>
                  </a:cubicBezTo>
                  <a:cubicBezTo>
                    <a:pt x="6764" y="6036"/>
                    <a:pt x="6327" y="10114"/>
                    <a:pt x="6164" y="12759"/>
                  </a:cubicBezTo>
                  <a:cubicBezTo>
                    <a:pt x="6000" y="15404"/>
                    <a:pt x="6109" y="16616"/>
                    <a:pt x="6382" y="17443"/>
                  </a:cubicBezTo>
                  <a:cubicBezTo>
                    <a:pt x="6655" y="18269"/>
                    <a:pt x="7091" y="18710"/>
                    <a:pt x="7527" y="18765"/>
                  </a:cubicBezTo>
                  <a:cubicBezTo>
                    <a:pt x="7964" y="18820"/>
                    <a:pt x="8400" y="18489"/>
                    <a:pt x="9218" y="17002"/>
                  </a:cubicBezTo>
                  <a:cubicBezTo>
                    <a:pt x="10036" y="15514"/>
                    <a:pt x="11236" y="12869"/>
                    <a:pt x="12273" y="10334"/>
                  </a:cubicBezTo>
                  <a:cubicBezTo>
                    <a:pt x="13309" y="7800"/>
                    <a:pt x="14182" y="5375"/>
                    <a:pt x="14782" y="3887"/>
                  </a:cubicBezTo>
                  <a:cubicBezTo>
                    <a:pt x="15382" y="2400"/>
                    <a:pt x="15709" y="1849"/>
                    <a:pt x="15818" y="1849"/>
                  </a:cubicBezTo>
                  <a:cubicBezTo>
                    <a:pt x="15927" y="1849"/>
                    <a:pt x="15818" y="2400"/>
                    <a:pt x="15873" y="3943"/>
                  </a:cubicBezTo>
                  <a:cubicBezTo>
                    <a:pt x="15927" y="5485"/>
                    <a:pt x="16145" y="8020"/>
                    <a:pt x="16364" y="9563"/>
                  </a:cubicBezTo>
                  <a:cubicBezTo>
                    <a:pt x="16582" y="11106"/>
                    <a:pt x="16800" y="11657"/>
                    <a:pt x="17455" y="12043"/>
                  </a:cubicBezTo>
                  <a:cubicBezTo>
                    <a:pt x="18109" y="12428"/>
                    <a:pt x="19200" y="12649"/>
                    <a:pt x="19964" y="12538"/>
                  </a:cubicBezTo>
                  <a:cubicBezTo>
                    <a:pt x="20727" y="12428"/>
                    <a:pt x="21164" y="11987"/>
                    <a:pt x="21600" y="1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3647829" y="3617392"/>
              <a:ext cx="188147" cy="29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29" fill="norm" stroke="1" extrusionOk="0">
                  <a:moveTo>
                    <a:pt x="5727" y="10317"/>
                  </a:moveTo>
                  <a:cubicBezTo>
                    <a:pt x="4267" y="13271"/>
                    <a:pt x="2808" y="16225"/>
                    <a:pt x="1786" y="18256"/>
                  </a:cubicBezTo>
                  <a:cubicBezTo>
                    <a:pt x="765" y="20286"/>
                    <a:pt x="181" y="21394"/>
                    <a:pt x="35" y="21209"/>
                  </a:cubicBezTo>
                  <a:cubicBezTo>
                    <a:pt x="-111" y="21025"/>
                    <a:pt x="181" y="19548"/>
                    <a:pt x="1203" y="16686"/>
                  </a:cubicBezTo>
                  <a:cubicBezTo>
                    <a:pt x="2224" y="13825"/>
                    <a:pt x="3975" y="9579"/>
                    <a:pt x="5289" y="6717"/>
                  </a:cubicBezTo>
                  <a:cubicBezTo>
                    <a:pt x="6603" y="3856"/>
                    <a:pt x="7478" y="2379"/>
                    <a:pt x="8500" y="1363"/>
                  </a:cubicBezTo>
                  <a:cubicBezTo>
                    <a:pt x="9521" y="348"/>
                    <a:pt x="10689" y="-206"/>
                    <a:pt x="11565" y="71"/>
                  </a:cubicBezTo>
                  <a:cubicBezTo>
                    <a:pt x="12440" y="348"/>
                    <a:pt x="13024" y="1456"/>
                    <a:pt x="14630" y="4594"/>
                  </a:cubicBezTo>
                  <a:cubicBezTo>
                    <a:pt x="16235" y="7732"/>
                    <a:pt x="18862" y="12902"/>
                    <a:pt x="21489" y="18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4349653" y="4143554"/>
              <a:ext cx="145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4347551" y="4281557"/>
              <a:ext cx="132440" cy="2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0700" fill="norm" stroke="1" extrusionOk="0">
                  <a:moveTo>
                    <a:pt x="2780" y="0"/>
                  </a:moveTo>
                  <a:cubicBezTo>
                    <a:pt x="1150" y="7200"/>
                    <a:pt x="-480" y="14400"/>
                    <a:pt x="131" y="18000"/>
                  </a:cubicBezTo>
                  <a:cubicBezTo>
                    <a:pt x="743" y="21600"/>
                    <a:pt x="3595" y="21600"/>
                    <a:pt x="7467" y="18000"/>
                  </a:cubicBezTo>
                  <a:cubicBezTo>
                    <a:pt x="11339" y="14400"/>
                    <a:pt x="16229" y="7200"/>
                    <a:pt x="211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5298997" y="3537874"/>
              <a:ext cx="369354" cy="43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47" fill="norm" stroke="1" extrusionOk="0">
                  <a:moveTo>
                    <a:pt x="21382" y="0"/>
                  </a:moveTo>
                  <a:cubicBezTo>
                    <a:pt x="19015" y="1124"/>
                    <a:pt x="16648" y="2247"/>
                    <a:pt x="14207" y="3558"/>
                  </a:cubicBezTo>
                  <a:cubicBezTo>
                    <a:pt x="11766" y="4869"/>
                    <a:pt x="9250" y="6368"/>
                    <a:pt x="7697" y="7304"/>
                  </a:cubicBezTo>
                  <a:cubicBezTo>
                    <a:pt x="6144" y="8240"/>
                    <a:pt x="5552" y="8615"/>
                    <a:pt x="5552" y="8990"/>
                  </a:cubicBezTo>
                  <a:cubicBezTo>
                    <a:pt x="5552" y="9364"/>
                    <a:pt x="6144" y="9739"/>
                    <a:pt x="6883" y="9926"/>
                  </a:cubicBezTo>
                  <a:cubicBezTo>
                    <a:pt x="7623" y="10113"/>
                    <a:pt x="8511" y="10113"/>
                    <a:pt x="9324" y="10176"/>
                  </a:cubicBezTo>
                  <a:cubicBezTo>
                    <a:pt x="10138" y="10238"/>
                    <a:pt x="10878" y="10363"/>
                    <a:pt x="11026" y="10738"/>
                  </a:cubicBezTo>
                  <a:cubicBezTo>
                    <a:pt x="11174" y="11112"/>
                    <a:pt x="10730" y="11736"/>
                    <a:pt x="9398" y="12735"/>
                  </a:cubicBezTo>
                  <a:cubicBezTo>
                    <a:pt x="8067" y="13734"/>
                    <a:pt x="5848" y="15108"/>
                    <a:pt x="4294" y="16231"/>
                  </a:cubicBezTo>
                  <a:cubicBezTo>
                    <a:pt x="2741" y="17355"/>
                    <a:pt x="1853" y="18229"/>
                    <a:pt x="1114" y="19103"/>
                  </a:cubicBezTo>
                  <a:cubicBezTo>
                    <a:pt x="374" y="19977"/>
                    <a:pt x="-218" y="20851"/>
                    <a:pt x="78" y="21225"/>
                  </a:cubicBezTo>
                  <a:cubicBezTo>
                    <a:pt x="374" y="21600"/>
                    <a:pt x="1557" y="21475"/>
                    <a:pt x="4072" y="21038"/>
                  </a:cubicBezTo>
                  <a:cubicBezTo>
                    <a:pt x="6587" y="20601"/>
                    <a:pt x="10434" y="19852"/>
                    <a:pt x="14281" y="19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5331009" y="4128220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5323342" y="4043885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5400010" y="4089886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5407677" y="4143554"/>
              <a:ext cx="7666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5568681" y="4074553"/>
              <a:ext cx="1533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5446450" y="3338536"/>
              <a:ext cx="12223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1273" y="8640"/>
                  </a:moveTo>
                  <a:cubicBezTo>
                    <a:pt x="1723" y="10440"/>
                    <a:pt x="2173" y="12240"/>
                    <a:pt x="1948" y="14400"/>
                  </a:cubicBezTo>
                  <a:cubicBezTo>
                    <a:pt x="1723" y="16560"/>
                    <a:pt x="823" y="19080"/>
                    <a:pt x="373" y="19440"/>
                  </a:cubicBezTo>
                  <a:cubicBezTo>
                    <a:pt x="-77" y="19800"/>
                    <a:pt x="-77" y="18000"/>
                    <a:pt x="148" y="15120"/>
                  </a:cubicBezTo>
                  <a:cubicBezTo>
                    <a:pt x="373" y="12240"/>
                    <a:pt x="823" y="8280"/>
                    <a:pt x="1723" y="5220"/>
                  </a:cubicBezTo>
                  <a:cubicBezTo>
                    <a:pt x="2623" y="2160"/>
                    <a:pt x="3973" y="0"/>
                    <a:pt x="6898" y="0"/>
                  </a:cubicBezTo>
                  <a:cubicBezTo>
                    <a:pt x="9823" y="0"/>
                    <a:pt x="14323" y="2160"/>
                    <a:pt x="17023" y="6120"/>
                  </a:cubicBezTo>
                  <a:cubicBezTo>
                    <a:pt x="19723" y="10080"/>
                    <a:pt x="20623" y="15840"/>
                    <a:pt x="215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5893244" y="3551841"/>
              <a:ext cx="227450" cy="39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485" y="1338"/>
                  </a:moveTo>
                  <a:cubicBezTo>
                    <a:pt x="243" y="636"/>
                    <a:pt x="0" y="-65"/>
                    <a:pt x="0" y="5"/>
                  </a:cubicBezTo>
                  <a:cubicBezTo>
                    <a:pt x="0" y="75"/>
                    <a:pt x="243" y="917"/>
                    <a:pt x="2063" y="2951"/>
                  </a:cubicBezTo>
                  <a:cubicBezTo>
                    <a:pt x="3883" y="4984"/>
                    <a:pt x="7281" y="8210"/>
                    <a:pt x="10800" y="11506"/>
                  </a:cubicBezTo>
                  <a:cubicBezTo>
                    <a:pt x="14319" y="14803"/>
                    <a:pt x="17960" y="18169"/>
                    <a:pt x="21600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5883021" y="3537874"/>
              <a:ext cx="276007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600" y="0"/>
                    <a:pt x="19600" y="0"/>
                    <a:pt x="18000" y="1180"/>
                  </a:cubicBezTo>
                  <a:cubicBezTo>
                    <a:pt x="16400" y="2361"/>
                    <a:pt x="14200" y="4721"/>
                    <a:pt x="11500" y="7849"/>
                  </a:cubicBezTo>
                  <a:cubicBezTo>
                    <a:pt x="8800" y="10977"/>
                    <a:pt x="5600" y="14872"/>
                    <a:pt x="3600" y="17292"/>
                  </a:cubicBezTo>
                  <a:cubicBezTo>
                    <a:pt x="1600" y="19711"/>
                    <a:pt x="800" y="206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6228029" y="3813880"/>
              <a:ext cx="2300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6205029" y="3683544"/>
              <a:ext cx="55507" cy="29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0597" fill="norm" stroke="1" extrusionOk="0">
                  <a:moveTo>
                    <a:pt x="14087" y="0"/>
                  </a:moveTo>
                  <a:cubicBezTo>
                    <a:pt x="11270" y="7200"/>
                    <a:pt x="8452" y="14400"/>
                    <a:pt x="9391" y="18000"/>
                  </a:cubicBezTo>
                  <a:cubicBezTo>
                    <a:pt x="10330" y="21600"/>
                    <a:pt x="15026" y="21600"/>
                    <a:pt x="17843" y="17100"/>
                  </a:cubicBezTo>
                  <a:cubicBezTo>
                    <a:pt x="20661" y="12600"/>
                    <a:pt x="21600" y="3600"/>
                    <a:pt x="18313" y="2700"/>
                  </a:cubicBezTo>
                  <a:cubicBezTo>
                    <a:pt x="15026" y="1800"/>
                    <a:pt x="7513" y="9000"/>
                    <a:pt x="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5162338" y="4289224"/>
              <a:ext cx="109635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63" y="19096"/>
                    <a:pt x="3726" y="16591"/>
                    <a:pt x="5639" y="14087"/>
                  </a:cubicBezTo>
                  <a:cubicBezTo>
                    <a:pt x="7552" y="11583"/>
                    <a:pt x="9516" y="9078"/>
                    <a:pt x="11455" y="7043"/>
                  </a:cubicBezTo>
                  <a:cubicBezTo>
                    <a:pt x="13393" y="5009"/>
                    <a:pt x="15306" y="3443"/>
                    <a:pt x="16993" y="2348"/>
                  </a:cubicBezTo>
                  <a:cubicBezTo>
                    <a:pt x="18680" y="1252"/>
                    <a:pt x="20140" y="6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5611771" y="4528337"/>
              <a:ext cx="255917" cy="26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0655" fill="norm" stroke="1" extrusionOk="0">
                  <a:moveTo>
                    <a:pt x="3452" y="4687"/>
                  </a:moveTo>
                  <a:cubicBezTo>
                    <a:pt x="3024" y="8287"/>
                    <a:pt x="2596" y="11887"/>
                    <a:pt x="1955" y="14787"/>
                  </a:cubicBezTo>
                  <a:cubicBezTo>
                    <a:pt x="1313" y="17687"/>
                    <a:pt x="458" y="19887"/>
                    <a:pt x="137" y="20487"/>
                  </a:cubicBezTo>
                  <a:cubicBezTo>
                    <a:pt x="-184" y="21087"/>
                    <a:pt x="30" y="20087"/>
                    <a:pt x="1099" y="17387"/>
                  </a:cubicBezTo>
                  <a:cubicBezTo>
                    <a:pt x="2168" y="14687"/>
                    <a:pt x="4093" y="10287"/>
                    <a:pt x="6553" y="6887"/>
                  </a:cubicBezTo>
                  <a:cubicBezTo>
                    <a:pt x="9012" y="3487"/>
                    <a:pt x="12006" y="1087"/>
                    <a:pt x="14572" y="287"/>
                  </a:cubicBezTo>
                  <a:cubicBezTo>
                    <a:pt x="17139" y="-513"/>
                    <a:pt x="19277" y="287"/>
                    <a:pt x="20347" y="3587"/>
                  </a:cubicBezTo>
                  <a:cubicBezTo>
                    <a:pt x="21416" y="6887"/>
                    <a:pt x="21416" y="12687"/>
                    <a:pt x="21416" y="18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40889" y="5147910"/>
              <a:ext cx="12588952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8" y="21060"/>
                    <a:pt x="237" y="20520"/>
                    <a:pt x="373" y="19800"/>
                  </a:cubicBezTo>
                  <a:cubicBezTo>
                    <a:pt x="509" y="19080"/>
                    <a:pt x="662" y="18180"/>
                    <a:pt x="822" y="17460"/>
                  </a:cubicBezTo>
                  <a:cubicBezTo>
                    <a:pt x="982" y="16740"/>
                    <a:pt x="1149" y="16200"/>
                    <a:pt x="1324" y="15480"/>
                  </a:cubicBezTo>
                  <a:cubicBezTo>
                    <a:pt x="1500" y="14760"/>
                    <a:pt x="1684" y="13860"/>
                    <a:pt x="1866" y="13050"/>
                  </a:cubicBezTo>
                  <a:cubicBezTo>
                    <a:pt x="2048" y="12240"/>
                    <a:pt x="2228" y="11520"/>
                    <a:pt x="2388" y="10890"/>
                  </a:cubicBezTo>
                  <a:cubicBezTo>
                    <a:pt x="2548" y="10260"/>
                    <a:pt x="2688" y="9720"/>
                    <a:pt x="2837" y="9360"/>
                  </a:cubicBezTo>
                  <a:cubicBezTo>
                    <a:pt x="2986" y="9000"/>
                    <a:pt x="3144" y="8820"/>
                    <a:pt x="3302" y="8640"/>
                  </a:cubicBezTo>
                  <a:cubicBezTo>
                    <a:pt x="3460" y="8460"/>
                    <a:pt x="3618" y="8280"/>
                    <a:pt x="3786" y="8100"/>
                  </a:cubicBezTo>
                  <a:cubicBezTo>
                    <a:pt x="3955" y="7920"/>
                    <a:pt x="4135" y="7740"/>
                    <a:pt x="4315" y="7380"/>
                  </a:cubicBezTo>
                  <a:cubicBezTo>
                    <a:pt x="4495" y="7020"/>
                    <a:pt x="4674" y="6480"/>
                    <a:pt x="4830" y="6120"/>
                  </a:cubicBezTo>
                  <a:cubicBezTo>
                    <a:pt x="4986" y="5760"/>
                    <a:pt x="5117" y="5580"/>
                    <a:pt x="5251" y="5310"/>
                  </a:cubicBezTo>
                  <a:cubicBezTo>
                    <a:pt x="5385" y="5040"/>
                    <a:pt x="5521" y="4680"/>
                    <a:pt x="5661" y="4320"/>
                  </a:cubicBezTo>
                  <a:cubicBezTo>
                    <a:pt x="5801" y="3960"/>
                    <a:pt x="5946" y="3600"/>
                    <a:pt x="6091" y="3240"/>
                  </a:cubicBezTo>
                  <a:cubicBezTo>
                    <a:pt x="6235" y="2880"/>
                    <a:pt x="6380" y="2520"/>
                    <a:pt x="6527" y="2160"/>
                  </a:cubicBezTo>
                  <a:cubicBezTo>
                    <a:pt x="6674" y="1800"/>
                    <a:pt x="6823" y="1440"/>
                    <a:pt x="6981" y="1170"/>
                  </a:cubicBezTo>
                  <a:cubicBezTo>
                    <a:pt x="7139" y="900"/>
                    <a:pt x="7305" y="720"/>
                    <a:pt x="7463" y="540"/>
                  </a:cubicBezTo>
                  <a:cubicBezTo>
                    <a:pt x="7621" y="360"/>
                    <a:pt x="7770" y="180"/>
                    <a:pt x="7928" y="90"/>
                  </a:cubicBezTo>
                  <a:cubicBezTo>
                    <a:pt x="8086" y="0"/>
                    <a:pt x="8252" y="0"/>
                    <a:pt x="8415" y="0"/>
                  </a:cubicBezTo>
                  <a:cubicBezTo>
                    <a:pt x="8577" y="0"/>
                    <a:pt x="8735" y="0"/>
                    <a:pt x="8897" y="0"/>
                  </a:cubicBezTo>
                  <a:cubicBezTo>
                    <a:pt x="9059" y="0"/>
                    <a:pt x="9226" y="0"/>
                    <a:pt x="9384" y="0"/>
                  </a:cubicBezTo>
                  <a:cubicBezTo>
                    <a:pt x="9542" y="0"/>
                    <a:pt x="9691" y="0"/>
                    <a:pt x="9848" y="0"/>
                  </a:cubicBezTo>
                  <a:cubicBezTo>
                    <a:pt x="10006" y="0"/>
                    <a:pt x="10173" y="0"/>
                    <a:pt x="10329" y="90"/>
                  </a:cubicBezTo>
                  <a:cubicBezTo>
                    <a:pt x="10484" y="180"/>
                    <a:pt x="10629" y="360"/>
                    <a:pt x="10778" y="450"/>
                  </a:cubicBezTo>
                  <a:cubicBezTo>
                    <a:pt x="10927" y="540"/>
                    <a:pt x="11081" y="540"/>
                    <a:pt x="11234" y="630"/>
                  </a:cubicBezTo>
                  <a:cubicBezTo>
                    <a:pt x="11388" y="720"/>
                    <a:pt x="11541" y="900"/>
                    <a:pt x="11692" y="990"/>
                  </a:cubicBezTo>
                  <a:cubicBezTo>
                    <a:pt x="11844" y="1080"/>
                    <a:pt x="11993" y="1080"/>
                    <a:pt x="12140" y="1170"/>
                  </a:cubicBezTo>
                  <a:cubicBezTo>
                    <a:pt x="12286" y="1260"/>
                    <a:pt x="12431" y="1440"/>
                    <a:pt x="12580" y="1620"/>
                  </a:cubicBezTo>
                  <a:cubicBezTo>
                    <a:pt x="12729" y="1800"/>
                    <a:pt x="12883" y="1980"/>
                    <a:pt x="13032" y="2250"/>
                  </a:cubicBezTo>
                  <a:cubicBezTo>
                    <a:pt x="13181" y="2520"/>
                    <a:pt x="13326" y="2880"/>
                    <a:pt x="13475" y="3150"/>
                  </a:cubicBezTo>
                  <a:cubicBezTo>
                    <a:pt x="13624" y="3420"/>
                    <a:pt x="13777" y="3600"/>
                    <a:pt x="13968" y="3780"/>
                  </a:cubicBezTo>
                  <a:cubicBezTo>
                    <a:pt x="14159" y="3960"/>
                    <a:pt x="14387" y="4140"/>
                    <a:pt x="14580" y="4410"/>
                  </a:cubicBezTo>
                  <a:cubicBezTo>
                    <a:pt x="14773" y="4680"/>
                    <a:pt x="14931" y="5040"/>
                    <a:pt x="15077" y="5310"/>
                  </a:cubicBezTo>
                  <a:cubicBezTo>
                    <a:pt x="15224" y="5580"/>
                    <a:pt x="15360" y="5760"/>
                    <a:pt x="15536" y="6030"/>
                  </a:cubicBezTo>
                  <a:cubicBezTo>
                    <a:pt x="15711" y="6300"/>
                    <a:pt x="15926" y="6660"/>
                    <a:pt x="16104" y="6930"/>
                  </a:cubicBezTo>
                  <a:cubicBezTo>
                    <a:pt x="16281" y="7200"/>
                    <a:pt x="16421" y="7380"/>
                    <a:pt x="16592" y="7650"/>
                  </a:cubicBezTo>
                  <a:cubicBezTo>
                    <a:pt x="16763" y="7920"/>
                    <a:pt x="16965" y="8280"/>
                    <a:pt x="17156" y="8730"/>
                  </a:cubicBezTo>
                  <a:cubicBezTo>
                    <a:pt x="17347" y="9180"/>
                    <a:pt x="17526" y="9720"/>
                    <a:pt x="17700" y="10080"/>
                  </a:cubicBezTo>
                  <a:cubicBezTo>
                    <a:pt x="17873" y="10440"/>
                    <a:pt x="18039" y="10620"/>
                    <a:pt x="18197" y="10890"/>
                  </a:cubicBezTo>
                  <a:cubicBezTo>
                    <a:pt x="18355" y="11160"/>
                    <a:pt x="18504" y="11520"/>
                    <a:pt x="18656" y="11790"/>
                  </a:cubicBezTo>
                  <a:cubicBezTo>
                    <a:pt x="18807" y="12060"/>
                    <a:pt x="18960" y="12240"/>
                    <a:pt x="19129" y="12600"/>
                  </a:cubicBezTo>
                  <a:cubicBezTo>
                    <a:pt x="19298" y="12960"/>
                    <a:pt x="19482" y="13500"/>
                    <a:pt x="19673" y="14040"/>
                  </a:cubicBezTo>
                  <a:cubicBezTo>
                    <a:pt x="19864" y="14580"/>
                    <a:pt x="20061" y="15120"/>
                    <a:pt x="20245" y="15570"/>
                  </a:cubicBezTo>
                  <a:cubicBezTo>
                    <a:pt x="20429" y="16020"/>
                    <a:pt x="20600" y="16380"/>
                    <a:pt x="20773" y="16830"/>
                  </a:cubicBezTo>
                  <a:cubicBezTo>
                    <a:pt x="20947" y="17280"/>
                    <a:pt x="21122" y="17820"/>
                    <a:pt x="21260" y="18450"/>
                  </a:cubicBezTo>
                  <a:cubicBezTo>
                    <a:pt x="21398" y="19080"/>
                    <a:pt x="21499" y="19800"/>
                    <a:pt x="21600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421445" y="5504832"/>
              <a:ext cx="145508" cy="429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353" fill="norm" stroke="1" extrusionOk="0">
                  <a:moveTo>
                    <a:pt x="4792" y="8175"/>
                  </a:moveTo>
                  <a:cubicBezTo>
                    <a:pt x="4426" y="12114"/>
                    <a:pt x="4060" y="16052"/>
                    <a:pt x="3877" y="18403"/>
                  </a:cubicBezTo>
                  <a:cubicBezTo>
                    <a:pt x="3694" y="20754"/>
                    <a:pt x="3694" y="21516"/>
                    <a:pt x="3145" y="21325"/>
                  </a:cubicBezTo>
                  <a:cubicBezTo>
                    <a:pt x="2596" y="21135"/>
                    <a:pt x="1498" y="19991"/>
                    <a:pt x="765" y="17450"/>
                  </a:cubicBezTo>
                  <a:cubicBezTo>
                    <a:pt x="33" y="14909"/>
                    <a:pt x="-333" y="10970"/>
                    <a:pt x="399" y="7984"/>
                  </a:cubicBezTo>
                  <a:cubicBezTo>
                    <a:pt x="1131" y="4998"/>
                    <a:pt x="2962" y="2965"/>
                    <a:pt x="4609" y="1758"/>
                  </a:cubicBezTo>
                  <a:cubicBezTo>
                    <a:pt x="6257" y="551"/>
                    <a:pt x="7721" y="170"/>
                    <a:pt x="9369" y="43"/>
                  </a:cubicBezTo>
                  <a:cubicBezTo>
                    <a:pt x="11016" y="-84"/>
                    <a:pt x="12847" y="43"/>
                    <a:pt x="14860" y="805"/>
                  </a:cubicBezTo>
                  <a:cubicBezTo>
                    <a:pt x="16874" y="1568"/>
                    <a:pt x="19070" y="2965"/>
                    <a:pt x="20169" y="4045"/>
                  </a:cubicBezTo>
                  <a:cubicBezTo>
                    <a:pt x="21267" y="5125"/>
                    <a:pt x="21267" y="5888"/>
                    <a:pt x="18338" y="6904"/>
                  </a:cubicBezTo>
                  <a:cubicBezTo>
                    <a:pt x="15409" y="7921"/>
                    <a:pt x="9552" y="9191"/>
                    <a:pt x="3694" y="10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508567" y="5707589"/>
              <a:ext cx="15333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817"/>
                  </a:moveTo>
                  <a:cubicBezTo>
                    <a:pt x="2880" y="5009"/>
                    <a:pt x="5760" y="7200"/>
                    <a:pt x="7920" y="9704"/>
                  </a:cubicBezTo>
                  <a:cubicBezTo>
                    <a:pt x="10080" y="12209"/>
                    <a:pt x="11520" y="15026"/>
                    <a:pt x="12060" y="17374"/>
                  </a:cubicBezTo>
                  <a:cubicBezTo>
                    <a:pt x="12600" y="19722"/>
                    <a:pt x="12240" y="21600"/>
                    <a:pt x="11520" y="21600"/>
                  </a:cubicBezTo>
                  <a:cubicBezTo>
                    <a:pt x="10800" y="21600"/>
                    <a:pt x="9720" y="19722"/>
                    <a:pt x="9180" y="16748"/>
                  </a:cubicBezTo>
                  <a:cubicBezTo>
                    <a:pt x="8640" y="13774"/>
                    <a:pt x="8640" y="9704"/>
                    <a:pt x="10800" y="6730"/>
                  </a:cubicBezTo>
                  <a:cubicBezTo>
                    <a:pt x="12960" y="3757"/>
                    <a:pt x="17280" y="187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675505" y="5715256"/>
              <a:ext cx="93735" cy="15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354" fill="norm" stroke="1" extrusionOk="0">
                  <a:moveTo>
                    <a:pt x="20848" y="0"/>
                  </a:moveTo>
                  <a:cubicBezTo>
                    <a:pt x="18006" y="0"/>
                    <a:pt x="15164" y="0"/>
                    <a:pt x="11469" y="2700"/>
                  </a:cubicBezTo>
                  <a:cubicBezTo>
                    <a:pt x="7774" y="5400"/>
                    <a:pt x="3227" y="10800"/>
                    <a:pt x="1237" y="14400"/>
                  </a:cubicBezTo>
                  <a:cubicBezTo>
                    <a:pt x="-752" y="18000"/>
                    <a:pt x="-184" y="19800"/>
                    <a:pt x="1806" y="20700"/>
                  </a:cubicBezTo>
                  <a:cubicBezTo>
                    <a:pt x="3795" y="21600"/>
                    <a:pt x="7206" y="21600"/>
                    <a:pt x="9764" y="20520"/>
                  </a:cubicBezTo>
                  <a:cubicBezTo>
                    <a:pt x="12322" y="19440"/>
                    <a:pt x="14027" y="17280"/>
                    <a:pt x="14027" y="14220"/>
                  </a:cubicBezTo>
                  <a:cubicBezTo>
                    <a:pt x="14027" y="11160"/>
                    <a:pt x="12322" y="7200"/>
                    <a:pt x="10616" y="3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822219" y="5681586"/>
              <a:ext cx="98298" cy="44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498" fill="norm" stroke="1" extrusionOk="0">
                  <a:moveTo>
                    <a:pt x="1765" y="2008"/>
                  </a:moveTo>
                  <a:cubicBezTo>
                    <a:pt x="1765" y="3870"/>
                    <a:pt x="1765" y="5732"/>
                    <a:pt x="2305" y="8091"/>
                  </a:cubicBezTo>
                  <a:cubicBezTo>
                    <a:pt x="2845" y="10450"/>
                    <a:pt x="3925" y="13305"/>
                    <a:pt x="4465" y="15415"/>
                  </a:cubicBezTo>
                  <a:cubicBezTo>
                    <a:pt x="5005" y="17526"/>
                    <a:pt x="5005" y="18891"/>
                    <a:pt x="4735" y="19884"/>
                  </a:cubicBezTo>
                  <a:cubicBezTo>
                    <a:pt x="4465" y="20877"/>
                    <a:pt x="3925" y="21498"/>
                    <a:pt x="3385" y="21498"/>
                  </a:cubicBezTo>
                  <a:cubicBezTo>
                    <a:pt x="2845" y="21498"/>
                    <a:pt x="2305" y="20877"/>
                    <a:pt x="1495" y="18519"/>
                  </a:cubicBezTo>
                  <a:cubicBezTo>
                    <a:pt x="685" y="16160"/>
                    <a:pt x="-395" y="12064"/>
                    <a:pt x="145" y="8898"/>
                  </a:cubicBezTo>
                  <a:cubicBezTo>
                    <a:pt x="685" y="5732"/>
                    <a:pt x="2845" y="3498"/>
                    <a:pt x="4735" y="2132"/>
                  </a:cubicBezTo>
                  <a:cubicBezTo>
                    <a:pt x="6625" y="767"/>
                    <a:pt x="8245" y="270"/>
                    <a:pt x="10405" y="84"/>
                  </a:cubicBezTo>
                  <a:cubicBezTo>
                    <a:pt x="12565" y="-102"/>
                    <a:pt x="15265" y="22"/>
                    <a:pt x="17425" y="457"/>
                  </a:cubicBezTo>
                  <a:cubicBezTo>
                    <a:pt x="19585" y="891"/>
                    <a:pt x="21205" y="1636"/>
                    <a:pt x="20665" y="2939"/>
                  </a:cubicBezTo>
                  <a:cubicBezTo>
                    <a:pt x="20125" y="4243"/>
                    <a:pt x="17425" y="6105"/>
                    <a:pt x="14725" y="6974"/>
                  </a:cubicBezTo>
                  <a:cubicBezTo>
                    <a:pt x="12025" y="7843"/>
                    <a:pt x="9325" y="7719"/>
                    <a:pt x="6625" y="7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963466" y="5690167"/>
              <a:ext cx="81780" cy="138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4" fill="norm" stroke="1" extrusionOk="0">
                  <a:moveTo>
                    <a:pt x="1350" y="7258"/>
                  </a:moveTo>
                  <a:cubicBezTo>
                    <a:pt x="4725" y="6873"/>
                    <a:pt x="8100" y="6487"/>
                    <a:pt x="11138" y="5137"/>
                  </a:cubicBezTo>
                  <a:cubicBezTo>
                    <a:pt x="14175" y="3787"/>
                    <a:pt x="16875" y="1473"/>
                    <a:pt x="16537" y="508"/>
                  </a:cubicBezTo>
                  <a:cubicBezTo>
                    <a:pt x="16200" y="-456"/>
                    <a:pt x="12825" y="-70"/>
                    <a:pt x="9787" y="1858"/>
                  </a:cubicBezTo>
                  <a:cubicBezTo>
                    <a:pt x="6750" y="3787"/>
                    <a:pt x="4050" y="7258"/>
                    <a:pt x="2363" y="9958"/>
                  </a:cubicBezTo>
                  <a:cubicBezTo>
                    <a:pt x="675" y="12658"/>
                    <a:pt x="0" y="14587"/>
                    <a:pt x="0" y="16515"/>
                  </a:cubicBezTo>
                  <a:cubicBezTo>
                    <a:pt x="0" y="18444"/>
                    <a:pt x="675" y="20373"/>
                    <a:pt x="4388" y="20758"/>
                  </a:cubicBezTo>
                  <a:cubicBezTo>
                    <a:pt x="8100" y="21144"/>
                    <a:pt x="14850" y="19987"/>
                    <a:pt x="21600" y="18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083579" y="5623254"/>
              <a:ext cx="107337" cy="1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8452"/>
                  </a:moveTo>
                  <a:cubicBezTo>
                    <a:pt x="2571" y="9078"/>
                    <a:pt x="5143" y="9704"/>
                    <a:pt x="7200" y="10643"/>
                  </a:cubicBezTo>
                  <a:cubicBezTo>
                    <a:pt x="9257" y="11583"/>
                    <a:pt x="10800" y="12835"/>
                    <a:pt x="12086" y="14713"/>
                  </a:cubicBezTo>
                  <a:cubicBezTo>
                    <a:pt x="13371" y="16591"/>
                    <a:pt x="14400" y="19096"/>
                    <a:pt x="13629" y="20348"/>
                  </a:cubicBezTo>
                  <a:cubicBezTo>
                    <a:pt x="12857" y="21600"/>
                    <a:pt x="10286" y="21600"/>
                    <a:pt x="8486" y="20817"/>
                  </a:cubicBezTo>
                  <a:cubicBezTo>
                    <a:pt x="6686" y="20035"/>
                    <a:pt x="5657" y="18470"/>
                    <a:pt x="5143" y="16748"/>
                  </a:cubicBezTo>
                  <a:cubicBezTo>
                    <a:pt x="4629" y="15026"/>
                    <a:pt x="4629" y="13148"/>
                    <a:pt x="7457" y="10330"/>
                  </a:cubicBezTo>
                  <a:cubicBezTo>
                    <a:pt x="10286" y="7513"/>
                    <a:pt x="15943" y="37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204883" y="5492918"/>
              <a:ext cx="154704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9750" y="0"/>
                  </a:moveTo>
                  <a:cubicBezTo>
                    <a:pt x="9396" y="6574"/>
                    <a:pt x="9042" y="13148"/>
                    <a:pt x="8865" y="16904"/>
                  </a:cubicBezTo>
                  <a:cubicBezTo>
                    <a:pt x="8687" y="20661"/>
                    <a:pt x="8687" y="21600"/>
                    <a:pt x="9042" y="21600"/>
                  </a:cubicBezTo>
                  <a:cubicBezTo>
                    <a:pt x="9396" y="21600"/>
                    <a:pt x="10104" y="20661"/>
                    <a:pt x="10104" y="19252"/>
                  </a:cubicBezTo>
                  <a:cubicBezTo>
                    <a:pt x="10104" y="17843"/>
                    <a:pt x="9396" y="15965"/>
                    <a:pt x="8333" y="14650"/>
                  </a:cubicBezTo>
                  <a:cubicBezTo>
                    <a:pt x="7271" y="13336"/>
                    <a:pt x="5855" y="12584"/>
                    <a:pt x="4084" y="12303"/>
                  </a:cubicBezTo>
                  <a:cubicBezTo>
                    <a:pt x="2314" y="12021"/>
                    <a:pt x="189" y="12209"/>
                    <a:pt x="12" y="12397"/>
                  </a:cubicBezTo>
                  <a:cubicBezTo>
                    <a:pt x="-165" y="12584"/>
                    <a:pt x="1605" y="12772"/>
                    <a:pt x="3730" y="12866"/>
                  </a:cubicBezTo>
                  <a:cubicBezTo>
                    <a:pt x="5855" y="12960"/>
                    <a:pt x="8333" y="12960"/>
                    <a:pt x="10458" y="13148"/>
                  </a:cubicBezTo>
                  <a:cubicBezTo>
                    <a:pt x="12583" y="13336"/>
                    <a:pt x="14353" y="13711"/>
                    <a:pt x="15769" y="14557"/>
                  </a:cubicBezTo>
                  <a:cubicBezTo>
                    <a:pt x="17186" y="15402"/>
                    <a:pt x="18248" y="16717"/>
                    <a:pt x="18779" y="16717"/>
                  </a:cubicBezTo>
                  <a:cubicBezTo>
                    <a:pt x="19310" y="16717"/>
                    <a:pt x="19310" y="15402"/>
                    <a:pt x="19665" y="13242"/>
                  </a:cubicBezTo>
                  <a:cubicBezTo>
                    <a:pt x="20019" y="11082"/>
                    <a:pt x="20727" y="8077"/>
                    <a:pt x="21435" y="5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1405587" y="5552887"/>
              <a:ext cx="191672" cy="216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2423"/>
                  </a:moveTo>
                  <a:cubicBezTo>
                    <a:pt x="0" y="3694"/>
                    <a:pt x="0" y="4964"/>
                    <a:pt x="720" y="5854"/>
                  </a:cubicBezTo>
                  <a:cubicBezTo>
                    <a:pt x="1440" y="6743"/>
                    <a:pt x="2880" y="7251"/>
                    <a:pt x="4320" y="7124"/>
                  </a:cubicBezTo>
                  <a:cubicBezTo>
                    <a:pt x="5760" y="6997"/>
                    <a:pt x="7200" y="6235"/>
                    <a:pt x="8064" y="5218"/>
                  </a:cubicBezTo>
                  <a:cubicBezTo>
                    <a:pt x="8928" y="4202"/>
                    <a:pt x="9216" y="2931"/>
                    <a:pt x="8784" y="2677"/>
                  </a:cubicBezTo>
                  <a:cubicBezTo>
                    <a:pt x="8352" y="2423"/>
                    <a:pt x="7200" y="3186"/>
                    <a:pt x="5904" y="4710"/>
                  </a:cubicBezTo>
                  <a:cubicBezTo>
                    <a:pt x="4608" y="6235"/>
                    <a:pt x="3168" y="8522"/>
                    <a:pt x="2448" y="10428"/>
                  </a:cubicBezTo>
                  <a:cubicBezTo>
                    <a:pt x="1728" y="12334"/>
                    <a:pt x="1728" y="13858"/>
                    <a:pt x="2016" y="15256"/>
                  </a:cubicBezTo>
                  <a:cubicBezTo>
                    <a:pt x="2304" y="16654"/>
                    <a:pt x="2880" y="17924"/>
                    <a:pt x="5328" y="17035"/>
                  </a:cubicBezTo>
                  <a:cubicBezTo>
                    <a:pt x="7776" y="16146"/>
                    <a:pt x="12096" y="13096"/>
                    <a:pt x="14688" y="10301"/>
                  </a:cubicBezTo>
                  <a:cubicBezTo>
                    <a:pt x="17280" y="7506"/>
                    <a:pt x="18144" y="4964"/>
                    <a:pt x="18720" y="3058"/>
                  </a:cubicBezTo>
                  <a:cubicBezTo>
                    <a:pt x="19296" y="1153"/>
                    <a:pt x="19584" y="-118"/>
                    <a:pt x="18720" y="9"/>
                  </a:cubicBezTo>
                  <a:cubicBezTo>
                    <a:pt x="17856" y="136"/>
                    <a:pt x="15840" y="1661"/>
                    <a:pt x="14832" y="3186"/>
                  </a:cubicBezTo>
                  <a:cubicBezTo>
                    <a:pt x="13824" y="4710"/>
                    <a:pt x="13824" y="6235"/>
                    <a:pt x="15120" y="9284"/>
                  </a:cubicBezTo>
                  <a:cubicBezTo>
                    <a:pt x="16416" y="12334"/>
                    <a:pt x="19008" y="16908"/>
                    <a:pt x="2160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638903" y="5922261"/>
              <a:ext cx="774352" cy="157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1283" y="19858"/>
                  </a:moveTo>
                  <a:cubicBezTo>
                    <a:pt x="642" y="20555"/>
                    <a:pt x="0" y="21252"/>
                    <a:pt x="0" y="21426"/>
                  </a:cubicBezTo>
                  <a:cubicBezTo>
                    <a:pt x="0" y="21600"/>
                    <a:pt x="642" y="21252"/>
                    <a:pt x="2103" y="20032"/>
                  </a:cubicBezTo>
                  <a:cubicBezTo>
                    <a:pt x="3564" y="18813"/>
                    <a:pt x="5846" y="16723"/>
                    <a:pt x="8127" y="14806"/>
                  </a:cubicBezTo>
                  <a:cubicBezTo>
                    <a:pt x="10408" y="12890"/>
                    <a:pt x="12689" y="11148"/>
                    <a:pt x="14935" y="8710"/>
                  </a:cubicBezTo>
                  <a:cubicBezTo>
                    <a:pt x="17180" y="6271"/>
                    <a:pt x="19390" y="313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891909" y="5975929"/>
              <a:ext cx="43701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1" y="20571"/>
                    <a:pt x="6821" y="19543"/>
                    <a:pt x="10421" y="15943"/>
                  </a:cubicBezTo>
                  <a:cubicBezTo>
                    <a:pt x="14021" y="12343"/>
                    <a:pt x="17811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1696927" y="5615587"/>
              <a:ext cx="46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0"/>
                    <a:pt x="9600" y="0"/>
                    <a:pt x="6000" y="3600"/>
                  </a:cubicBezTo>
                  <a:cubicBezTo>
                    <a:pt x="2400" y="7200"/>
                    <a:pt x="1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1750595" y="5776591"/>
              <a:ext cx="766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2647615" y="5485251"/>
              <a:ext cx="2300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677"/>
                    <a:pt x="4800" y="11354"/>
                    <a:pt x="8400" y="14954"/>
                  </a:cubicBezTo>
                  <a:cubicBezTo>
                    <a:pt x="12000" y="18554"/>
                    <a:pt x="16800" y="200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2785618" y="5753590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3123598" y="5515918"/>
              <a:ext cx="211841" cy="451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554" fill="norm" stroke="1" extrusionOk="0">
                  <a:moveTo>
                    <a:pt x="5273" y="0"/>
                  </a:moveTo>
                  <a:cubicBezTo>
                    <a:pt x="5273" y="4881"/>
                    <a:pt x="5273" y="9763"/>
                    <a:pt x="5527" y="12264"/>
                  </a:cubicBezTo>
                  <a:cubicBezTo>
                    <a:pt x="5781" y="14766"/>
                    <a:pt x="6289" y="14888"/>
                    <a:pt x="7178" y="14339"/>
                  </a:cubicBezTo>
                  <a:cubicBezTo>
                    <a:pt x="8068" y="13790"/>
                    <a:pt x="9338" y="12569"/>
                    <a:pt x="10609" y="11837"/>
                  </a:cubicBezTo>
                  <a:cubicBezTo>
                    <a:pt x="11880" y="11105"/>
                    <a:pt x="13150" y="10861"/>
                    <a:pt x="14294" y="10983"/>
                  </a:cubicBezTo>
                  <a:cubicBezTo>
                    <a:pt x="15437" y="11105"/>
                    <a:pt x="16454" y="11593"/>
                    <a:pt x="17597" y="12508"/>
                  </a:cubicBezTo>
                  <a:cubicBezTo>
                    <a:pt x="18741" y="13424"/>
                    <a:pt x="20011" y="14766"/>
                    <a:pt x="20647" y="15925"/>
                  </a:cubicBezTo>
                  <a:cubicBezTo>
                    <a:pt x="21282" y="17085"/>
                    <a:pt x="21282" y="18061"/>
                    <a:pt x="20011" y="18854"/>
                  </a:cubicBezTo>
                  <a:cubicBezTo>
                    <a:pt x="18741" y="19647"/>
                    <a:pt x="16200" y="20258"/>
                    <a:pt x="13277" y="20685"/>
                  </a:cubicBezTo>
                  <a:cubicBezTo>
                    <a:pt x="10355" y="21112"/>
                    <a:pt x="7051" y="21356"/>
                    <a:pt x="4637" y="21478"/>
                  </a:cubicBezTo>
                  <a:cubicBezTo>
                    <a:pt x="2223" y="21600"/>
                    <a:pt x="698" y="21600"/>
                    <a:pt x="190" y="21295"/>
                  </a:cubicBezTo>
                  <a:cubicBezTo>
                    <a:pt x="-318" y="20990"/>
                    <a:pt x="190" y="20380"/>
                    <a:pt x="1715" y="19525"/>
                  </a:cubicBezTo>
                  <a:cubicBezTo>
                    <a:pt x="3240" y="18671"/>
                    <a:pt x="5781" y="17573"/>
                    <a:pt x="8322" y="16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3429632" y="5738257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3196395" y="5770373"/>
              <a:ext cx="26234" cy="19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172" fill="norm" stroke="1" extrusionOk="0">
                  <a:moveTo>
                    <a:pt x="14266" y="5587"/>
                  </a:moveTo>
                  <a:cubicBezTo>
                    <a:pt x="12303" y="3126"/>
                    <a:pt x="10339" y="666"/>
                    <a:pt x="9357" y="119"/>
                  </a:cubicBezTo>
                  <a:cubicBezTo>
                    <a:pt x="8375" y="-428"/>
                    <a:pt x="8375" y="939"/>
                    <a:pt x="7393" y="3810"/>
                  </a:cubicBezTo>
                  <a:cubicBezTo>
                    <a:pt x="6412" y="6681"/>
                    <a:pt x="4448" y="11056"/>
                    <a:pt x="2484" y="13926"/>
                  </a:cubicBezTo>
                  <a:cubicBezTo>
                    <a:pt x="521" y="16797"/>
                    <a:pt x="-1443" y="18164"/>
                    <a:pt x="1502" y="19121"/>
                  </a:cubicBezTo>
                  <a:cubicBezTo>
                    <a:pt x="4448" y="20078"/>
                    <a:pt x="12302" y="20625"/>
                    <a:pt x="20157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3444966" y="5715256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3452633" y="5615587"/>
              <a:ext cx="46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3461900" y="5690216"/>
              <a:ext cx="274407" cy="19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718" fill="norm" stroke="1" extrusionOk="0">
                  <a:moveTo>
                    <a:pt x="15475" y="2645"/>
                  </a:moveTo>
                  <a:cubicBezTo>
                    <a:pt x="14075" y="1025"/>
                    <a:pt x="12675" y="-595"/>
                    <a:pt x="10375" y="215"/>
                  </a:cubicBezTo>
                  <a:cubicBezTo>
                    <a:pt x="8075" y="1025"/>
                    <a:pt x="4875" y="4265"/>
                    <a:pt x="2975" y="7505"/>
                  </a:cubicBezTo>
                  <a:cubicBezTo>
                    <a:pt x="1075" y="10745"/>
                    <a:pt x="475" y="13985"/>
                    <a:pt x="175" y="16280"/>
                  </a:cubicBezTo>
                  <a:cubicBezTo>
                    <a:pt x="-125" y="18575"/>
                    <a:pt x="-125" y="19925"/>
                    <a:pt x="875" y="20465"/>
                  </a:cubicBezTo>
                  <a:cubicBezTo>
                    <a:pt x="1875" y="21005"/>
                    <a:pt x="3875" y="20735"/>
                    <a:pt x="5575" y="19115"/>
                  </a:cubicBezTo>
                  <a:cubicBezTo>
                    <a:pt x="7275" y="17495"/>
                    <a:pt x="8675" y="14525"/>
                    <a:pt x="9775" y="12230"/>
                  </a:cubicBezTo>
                  <a:cubicBezTo>
                    <a:pt x="10875" y="9935"/>
                    <a:pt x="11675" y="8315"/>
                    <a:pt x="12075" y="8180"/>
                  </a:cubicBezTo>
                  <a:cubicBezTo>
                    <a:pt x="12475" y="8045"/>
                    <a:pt x="12475" y="9395"/>
                    <a:pt x="12575" y="10745"/>
                  </a:cubicBezTo>
                  <a:cubicBezTo>
                    <a:pt x="12675" y="12095"/>
                    <a:pt x="12875" y="13445"/>
                    <a:pt x="13975" y="14795"/>
                  </a:cubicBezTo>
                  <a:cubicBezTo>
                    <a:pt x="15075" y="16145"/>
                    <a:pt x="17075" y="17495"/>
                    <a:pt x="18475" y="17495"/>
                  </a:cubicBezTo>
                  <a:cubicBezTo>
                    <a:pt x="19875" y="17495"/>
                    <a:pt x="20675" y="16145"/>
                    <a:pt x="21475" y="14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3752780" y="5649068"/>
              <a:ext cx="97389" cy="250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360" fill="norm" stroke="1" extrusionOk="0">
                  <a:moveTo>
                    <a:pt x="11384" y="1069"/>
                  </a:moveTo>
                  <a:cubicBezTo>
                    <a:pt x="9168" y="415"/>
                    <a:pt x="6953" y="-240"/>
                    <a:pt x="4738" y="87"/>
                  </a:cubicBezTo>
                  <a:cubicBezTo>
                    <a:pt x="2522" y="415"/>
                    <a:pt x="307" y="1724"/>
                    <a:pt x="30" y="3578"/>
                  </a:cubicBezTo>
                  <a:cubicBezTo>
                    <a:pt x="-247" y="5433"/>
                    <a:pt x="1415" y="7833"/>
                    <a:pt x="4738" y="9905"/>
                  </a:cubicBezTo>
                  <a:cubicBezTo>
                    <a:pt x="8061" y="11978"/>
                    <a:pt x="13045" y="13724"/>
                    <a:pt x="16368" y="15033"/>
                  </a:cubicBezTo>
                  <a:cubicBezTo>
                    <a:pt x="19691" y="16342"/>
                    <a:pt x="21353" y="17215"/>
                    <a:pt x="21076" y="18087"/>
                  </a:cubicBezTo>
                  <a:cubicBezTo>
                    <a:pt x="20799" y="18960"/>
                    <a:pt x="18584" y="19833"/>
                    <a:pt x="15261" y="20378"/>
                  </a:cubicBezTo>
                  <a:cubicBezTo>
                    <a:pt x="11938" y="20924"/>
                    <a:pt x="7507" y="21142"/>
                    <a:pt x="3076" y="21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4109883" y="5488910"/>
              <a:ext cx="193770" cy="51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446" fill="norm" stroke="1" extrusionOk="0">
                  <a:moveTo>
                    <a:pt x="21269" y="1780"/>
                  </a:moveTo>
                  <a:cubicBezTo>
                    <a:pt x="20147" y="1028"/>
                    <a:pt x="19025" y="276"/>
                    <a:pt x="17762" y="61"/>
                  </a:cubicBezTo>
                  <a:cubicBezTo>
                    <a:pt x="16500" y="-154"/>
                    <a:pt x="15098" y="168"/>
                    <a:pt x="12853" y="1512"/>
                  </a:cubicBezTo>
                  <a:cubicBezTo>
                    <a:pt x="10609" y="2855"/>
                    <a:pt x="7524" y="5219"/>
                    <a:pt x="4999" y="8174"/>
                  </a:cubicBezTo>
                  <a:cubicBezTo>
                    <a:pt x="2474" y="11130"/>
                    <a:pt x="511" y="14676"/>
                    <a:pt x="90" y="16933"/>
                  </a:cubicBezTo>
                  <a:cubicBezTo>
                    <a:pt x="-331" y="19189"/>
                    <a:pt x="791" y="20156"/>
                    <a:pt x="2053" y="20694"/>
                  </a:cubicBezTo>
                  <a:cubicBezTo>
                    <a:pt x="3316" y="21231"/>
                    <a:pt x="4718" y="21339"/>
                    <a:pt x="6121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4287251" y="5619141"/>
              <a:ext cx="246407" cy="385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445" fill="norm" stroke="1" extrusionOk="0">
                  <a:moveTo>
                    <a:pt x="13978" y="3640"/>
                  </a:moveTo>
                  <a:cubicBezTo>
                    <a:pt x="13537" y="2503"/>
                    <a:pt x="13096" y="1366"/>
                    <a:pt x="12214" y="940"/>
                  </a:cubicBezTo>
                  <a:cubicBezTo>
                    <a:pt x="11333" y="513"/>
                    <a:pt x="10010" y="798"/>
                    <a:pt x="7806" y="2787"/>
                  </a:cubicBezTo>
                  <a:cubicBezTo>
                    <a:pt x="5602" y="4777"/>
                    <a:pt x="2516" y="8471"/>
                    <a:pt x="1084" y="11669"/>
                  </a:cubicBezTo>
                  <a:cubicBezTo>
                    <a:pt x="-349" y="14866"/>
                    <a:pt x="-129" y="17566"/>
                    <a:pt x="422" y="19129"/>
                  </a:cubicBezTo>
                  <a:cubicBezTo>
                    <a:pt x="973" y="20692"/>
                    <a:pt x="1855" y="21119"/>
                    <a:pt x="2847" y="21332"/>
                  </a:cubicBezTo>
                  <a:cubicBezTo>
                    <a:pt x="3839" y="21545"/>
                    <a:pt x="4941" y="21545"/>
                    <a:pt x="6704" y="20550"/>
                  </a:cubicBezTo>
                  <a:cubicBezTo>
                    <a:pt x="8467" y="19556"/>
                    <a:pt x="10892" y="17566"/>
                    <a:pt x="12655" y="14937"/>
                  </a:cubicBezTo>
                  <a:cubicBezTo>
                    <a:pt x="14418" y="12308"/>
                    <a:pt x="15520" y="9040"/>
                    <a:pt x="15851" y="6553"/>
                  </a:cubicBezTo>
                  <a:cubicBezTo>
                    <a:pt x="16182" y="4066"/>
                    <a:pt x="15741" y="2361"/>
                    <a:pt x="14969" y="1366"/>
                  </a:cubicBezTo>
                  <a:cubicBezTo>
                    <a:pt x="14198" y="371"/>
                    <a:pt x="13096" y="87"/>
                    <a:pt x="11994" y="16"/>
                  </a:cubicBezTo>
                  <a:cubicBezTo>
                    <a:pt x="10892" y="-55"/>
                    <a:pt x="9790" y="87"/>
                    <a:pt x="8467" y="1082"/>
                  </a:cubicBezTo>
                  <a:cubicBezTo>
                    <a:pt x="7145" y="2077"/>
                    <a:pt x="5602" y="3924"/>
                    <a:pt x="4831" y="5558"/>
                  </a:cubicBezTo>
                  <a:cubicBezTo>
                    <a:pt x="4059" y="7192"/>
                    <a:pt x="4059" y="8613"/>
                    <a:pt x="4500" y="9537"/>
                  </a:cubicBezTo>
                  <a:cubicBezTo>
                    <a:pt x="4941" y="10461"/>
                    <a:pt x="5822" y="10887"/>
                    <a:pt x="8688" y="10532"/>
                  </a:cubicBezTo>
                  <a:cubicBezTo>
                    <a:pt x="11553" y="10177"/>
                    <a:pt x="16402" y="9040"/>
                    <a:pt x="21251" y="7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4422808" y="5452953"/>
              <a:ext cx="118517" cy="1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0758" fill="norm" stroke="1" extrusionOk="0">
                  <a:moveTo>
                    <a:pt x="6147" y="293"/>
                  </a:moveTo>
                  <a:cubicBezTo>
                    <a:pt x="5228" y="4889"/>
                    <a:pt x="4309" y="9485"/>
                    <a:pt x="3160" y="13391"/>
                  </a:cubicBezTo>
                  <a:cubicBezTo>
                    <a:pt x="2011" y="17297"/>
                    <a:pt x="632" y="20514"/>
                    <a:pt x="173" y="20744"/>
                  </a:cubicBezTo>
                  <a:cubicBezTo>
                    <a:pt x="-287" y="20974"/>
                    <a:pt x="173" y="18217"/>
                    <a:pt x="1551" y="14310"/>
                  </a:cubicBezTo>
                  <a:cubicBezTo>
                    <a:pt x="2930" y="10404"/>
                    <a:pt x="5228" y="5348"/>
                    <a:pt x="7526" y="2591"/>
                  </a:cubicBezTo>
                  <a:cubicBezTo>
                    <a:pt x="9824" y="-166"/>
                    <a:pt x="12121" y="-626"/>
                    <a:pt x="13730" y="753"/>
                  </a:cubicBezTo>
                  <a:cubicBezTo>
                    <a:pt x="15339" y="2131"/>
                    <a:pt x="16258" y="5348"/>
                    <a:pt x="17407" y="8336"/>
                  </a:cubicBezTo>
                  <a:cubicBezTo>
                    <a:pt x="18556" y="11323"/>
                    <a:pt x="19934" y="14080"/>
                    <a:pt x="21313" y="16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4602659" y="5454583"/>
              <a:ext cx="96058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620" y="0"/>
                  </a:moveTo>
                  <a:cubicBezTo>
                    <a:pt x="7560" y="2880"/>
                    <a:pt x="13500" y="5760"/>
                    <a:pt x="17010" y="8434"/>
                  </a:cubicBezTo>
                  <a:cubicBezTo>
                    <a:pt x="20520" y="11109"/>
                    <a:pt x="21600" y="13577"/>
                    <a:pt x="18360" y="15737"/>
                  </a:cubicBezTo>
                  <a:cubicBezTo>
                    <a:pt x="15120" y="17897"/>
                    <a:pt x="7560" y="197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5170005" y="5761257"/>
              <a:ext cx="122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200672" y="5876260"/>
              <a:ext cx="107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5596309" y="5528829"/>
              <a:ext cx="325047" cy="448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16" fill="norm" stroke="1" extrusionOk="0">
                  <a:moveTo>
                    <a:pt x="21463" y="1571"/>
                  </a:moveTo>
                  <a:cubicBezTo>
                    <a:pt x="20957" y="1085"/>
                    <a:pt x="20450" y="600"/>
                    <a:pt x="19269" y="297"/>
                  </a:cubicBezTo>
                  <a:cubicBezTo>
                    <a:pt x="18088" y="-7"/>
                    <a:pt x="16232" y="-128"/>
                    <a:pt x="13869" y="175"/>
                  </a:cubicBezTo>
                  <a:cubicBezTo>
                    <a:pt x="11507" y="479"/>
                    <a:pt x="8638" y="1207"/>
                    <a:pt x="6529" y="2602"/>
                  </a:cubicBezTo>
                  <a:cubicBezTo>
                    <a:pt x="4419" y="3998"/>
                    <a:pt x="3069" y="6061"/>
                    <a:pt x="2057" y="8791"/>
                  </a:cubicBezTo>
                  <a:cubicBezTo>
                    <a:pt x="1044" y="11521"/>
                    <a:pt x="369" y="14919"/>
                    <a:pt x="116" y="17103"/>
                  </a:cubicBezTo>
                  <a:cubicBezTo>
                    <a:pt x="-137" y="19288"/>
                    <a:pt x="32" y="20259"/>
                    <a:pt x="538" y="20805"/>
                  </a:cubicBezTo>
                  <a:cubicBezTo>
                    <a:pt x="1044" y="21351"/>
                    <a:pt x="1888" y="21472"/>
                    <a:pt x="4082" y="21108"/>
                  </a:cubicBezTo>
                  <a:cubicBezTo>
                    <a:pt x="6276" y="20744"/>
                    <a:pt x="9819" y="19894"/>
                    <a:pt x="13363" y="19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5599348" y="5776591"/>
              <a:ext cx="16100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6031720" y="5441347"/>
              <a:ext cx="328578" cy="61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455" fill="norm" stroke="1" extrusionOk="0">
                  <a:moveTo>
                    <a:pt x="21075" y="1260"/>
                  </a:moveTo>
                  <a:cubicBezTo>
                    <a:pt x="21240" y="816"/>
                    <a:pt x="21405" y="371"/>
                    <a:pt x="20416" y="149"/>
                  </a:cubicBezTo>
                  <a:cubicBezTo>
                    <a:pt x="19426" y="-73"/>
                    <a:pt x="17283" y="-73"/>
                    <a:pt x="15139" y="327"/>
                  </a:cubicBezTo>
                  <a:cubicBezTo>
                    <a:pt x="12996" y="727"/>
                    <a:pt x="10852" y="1527"/>
                    <a:pt x="9451" y="2905"/>
                  </a:cubicBezTo>
                  <a:cubicBezTo>
                    <a:pt x="8049" y="4283"/>
                    <a:pt x="7390" y="6238"/>
                    <a:pt x="6730" y="8149"/>
                  </a:cubicBezTo>
                  <a:cubicBezTo>
                    <a:pt x="6071" y="10060"/>
                    <a:pt x="5411" y="11927"/>
                    <a:pt x="4257" y="13883"/>
                  </a:cubicBezTo>
                  <a:cubicBezTo>
                    <a:pt x="3103" y="15838"/>
                    <a:pt x="1454" y="17883"/>
                    <a:pt x="629" y="19171"/>
                  </a:cubicBezTo>
                  <a:cubicBezTo>
                    <a:pt x="-195" y="20460"/>
                    <a:pt x="-195" y="20994"/>
                    <a:pt x="547" y="21260"/>
                  </a:cubicBezTo>
                  <a:cubicBezTo>
                    <a:pt x="1289" y="21527"/>
                    <a:pt x="2773" y="21527"/>
                    <a:pt x="5246" y="21216"/>
                  </a:cubicBezTo>
                  <a:cubicBezTo>
                    <a:pt x="7719" y="20905"/>
                    <a:pt x="11182" y="20283"/>
                    <a:pt x="14645" y="19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6428503" y="5599633"/>
              <a:ext cx="267204" cy="366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195" fill="norm" stroke="1" extrusionOk="0">
                  <a:moveTo>
                    <a:pt x="16572" y="4474"/>
                  </a:moveTo>
                  <a:cubicBezTo>
                    <a:pt x="15543" y="3882"/>
                    <a:pt x="14515" y="3291"/>
                    <a:pt x="13486" y="2921"/>
                  </a:cubicBezTo>
                  <a:cubicBezTo>
                    <a:pt x="12458" y="2551"/>
                    <a:pt x="11429" y="2403"/>
                    <a:pt x="9989" y="3143"/>
                  </a:cubicBezTo>
                  <a:cubicBezTo>
                    <a:pt x="8549" y="3882"/>
                    <a:pt x="6698" y="5510"/>
                    <a:pt x="4949" y="7951"/>
                  </a:cubicBezTo>
                  <a:cubicBezTo>
                    <a:pt x="3200" y="10392"/>
                    <a:pt x="1555" y="13647"/>
                    <a:pt x="732" y="15644"/>
                  </a:cubicBezTo>
                  <a:cubicBezTo>
                    <a:pt x="-91" y="17641"/>
                    <a:pt x="-91" y="18381"/>
                    <a:pt x="115" y="19121"/>
                  </a:cubicBezTo>
                  <a:cubicBezTo>
                    <a:pt x="320" y="19861"/>
                    <a:pt x="732" y="20600"/>
                    <a:pt x="1863" y="20970"/>
                  </a:cubicBezTo>
                  <a:cubicBezTo>
                    <a:pt x="2995" y="21340"/>
                    <a:pt x="4846" y="21340"/>
                    <a:pt x="7212" y="20304"/>
                  </a:cubicBezTo>
                  <a:cubicBezTo>
                    <a:pt x="9578" y="19269"/>
                    <a:pt x="12458" y="17198"/>
                    <a:pt x="14515" y="14387"/>
                  </a:cubicBezTo>
                  <a:cubicBezTo>
                    <a:pt x="16572" y="11576"/>
                    <a:pt x="17806" y="8025"/>
                    <a:pt x="18218" y="5510"/>
                  </a:cubicBezTo>
                  <a:cubicBezTo>
                    <a:pt x="18629" y="2995"/>
                    <a:pt x="18218" y="1515"/>
                    <a:pt x="17498" y="702"/>
                  </a:cubicBezTo>
                  <a:cubicBezTo>
                    <a:pt x="16778" y="-112"/>
                    <a:pt x="15749" y="-260"/>
                    <a:pt x="13383" y="480"/>
                  </a:cubicBezTo>
                  <a:cubicBezTo>
                    <a:pt x="11018" y="1219"/>
                    <a:pt x="7315" y="2847"/>
                    <a:pt x="5052" y="4400"/>
                  </a:cubicBezTo>
                  <a:cubicBezTo>
                    <a:pt x="2789" y="5954"/>
                    <a:pt x="1966" y="7433"/>
                    <a:pt x="1658" y="8617"/>
                  </a:cubicBezTo>
                  <a:cubicBezTo>
                    <a:pt x="1349" y="9800"/>
                    <a:pt x="1555" y="10688"/>
                    <a:pt x="2172" y="11280"/>
                  </a:cubicBezTo>
                  <a:cubicBezTo>
                    <a:pt x="2789" y="11872"/>
                    <a:pt x="3818" y="12167"/>
                    <a:pt x="7109" y="11428"/>
                  </a:cubicBezTo>
                  <a:cubicBezTo>
                    <a:pt x="10400" y="10688"/>
                    <a:pt x="15955" y="8913"/>
                    <a:pt x="21509" y="7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6540893" y="5384890"/>
              <a:ext cx="124147" cy="146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0967" fill="norm" stroke="1" extrusionOk="0">
                  <a:moveTo>
                    <a:pt x="1577" y="7787"/>
                  </a:moveTo>
                  <a:cubicBezTo>
                    <a:pt x="696" y="9618"/>
                    <a:pt x="-186" y="11448"/>
                    <a:pt x="34" y="11448"/>
                  </a:cubicBezTo>
                  <a:cubicBezTo>
                    <a:pt x="255" y="11448"/>
                    <a:pt x="1577" y="9618"/>
                    <a:pt x="2900" y="7787"/>
                  </a:cubicBezTo>
                  <a:cubicBezTo>
                    <a:pt x="4222" y="5957"/>
                    <a:pt x="5545" y="4126"/>
                    <a:pt x="7308" y="2479"/>
                  </a:cubicBezTo>
                  <a:cubicBezTo>
                    <a:pt x="9071" y="831"/>
                    <a:pt x="11275" y="-633"/>
                    <a:pt x="12818" y="282"/>
                  </a:cubicBezTo>
                  <a:cubicBezTo>
                    <a:pt x="14361" y="1198"/>
                    <a:pt x="15243" y="4492"/>
                    <a:pt x="16565" y="8336"/>
                  </a:cubicBezTo>
                  <a:cubicBezTo>
                    <a:pt x="17888" y="12181"/>
                    <a:pt x="19651" y="16574"/>
                    <a:pt x="21414" y="20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6749374" y="5382977"/>
              <a:ext cx="209171" cy="57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507" fill="norm" stroke="1" extrusionOk="0">
                  <a:moveTo>
                    <a:pt x="3857" y="1810"/>
                  </a:moveTo>
                  <a:cubicBezTo>
                    <a:pt x="5914" y="1239"/>
                    <a:pt x="7971" y="668"/>
                    <a:pt x="10029" y="335"/>
                  </a:cubicBezTo>
                  <a:cubicBezTo>
                    <a:pt x="12086" y="2"/>
                    <a:pt x="14143" y="-93"/>
                    <a:pt x="15429" y="97"/>
                  </a:cubicBezTo>
                  <a:cubicBezTo>
                    <a:pt x="16714" y="288"/>
                    <a:pt x="17229" y="763"/>
                    <a:pt x="17486" y="2524"/>
                  </a:cubicBezTo>
                  <a:cubicBezTo>
                    <a:pt x="17743" y="4284"/>
                    <a:pt x="17743" y="7329"/>
                    <a:pt x="18000" y="10231"/>
                  </a:cubicBezTo>
                  <a:cubicBezTo>
                    <a:pt x="18257" y="13133"/>
                    <a:pt x="18771" y="15893"/>
                    <a:pt x="19157" y="17511"/>
                  </a:cubicBezTo>
                  <a:cubicBezTo>
                    <a:pt x="19543" y="19128"/>
                    <a:pt x="19800" y="19604"/>
                    <a:pt x="20314" y="20032"/>
                  </a:cubicBezTo>
                  <a:cubicBezTo>
                    <a:pt x="20829" y="20460"/>
                    <a:pt x="21600" y="20841"/>
                    <a:pt x="20443" y="21031"/>
                  </a:cubicBezTo>
                  <a:cubicBezTo>
                    <a:pt x="19286" y="21222"/>
                    <a:pt x="16200" y="21222"/>
                    <a:pt x="12471" y="21269"/>
                  </a:cubicBezTo>
                  <a:cubicBezTo>
                    <a:pt x="8743" y="21317"/>
                    <a:pt x="4371" y="21412"/>
                    <a:pt x="0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7431723" y="5707589"/>
              <a:ext cx="30667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10800"/>
                    <a:pt x="3600" y="21600"/>
                    <a:pt x="7200" y="21600"/>
                  </a:cubicBezTo>
                  <a:cubicBezTo>
                    <a:pt x="10800" y="21600"/>
                    <a:pt x="1620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7878146" y="5504774"/>
              <a:ext cx="404597" cy="400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401" fill="norm" stroke="1" extrusionOk="0">
                  <a:moveTo>
                    <a:pt x="8873" y="1827"/>
                  </a:moveTo>
                  <a:cubicBezTo>
                    <a:pt x="8194" y="1690"/>
                    <a:pt x="7515" y="1554"/>
                    <a:pt x="6428" y="2579"/>
                  </a:cubicBezTo>
                  <a:cubicBezTo>
                    <a:pt x="5341" y="3604"/>
                    <a:pt x="3847" y="5791"/>
                    <a:pt x="2692" y="8184"/>
                  </a:cubicBezTo>
                  <a:cubicBezTo>
                    <a:pt x="1537" y="10576"/>
                    <a:pt x="722" y="13174"/>
                    <a:pt x="315" y="15293"/>
                  </a:cubicBezTo>
                  <a:cubicBezTo>
                    <a:pt x="-93" y="17412"/>
                    <a:pt x="-93" y="19052"/>
                    <a:pt x="247" y="20078"/>
                  </a:cubicBezTo>
                  <a:cubicBezTo>
                    <a:pt x="586" y="21103"/>
                    <a:pt x="1265" y="21513"/>
                    <a:pt x="2828" y="21376"/>
                  </a:cubicBezTo>
                  <a:cubicBezTo>
                    <a:pt x="4390" y="21240"/>
                    <a:pt x="6835" y="20556"/>
                    <a:pt x="9213" y="18710"/>
                  </a:cubicBezTo>
                  <a:cubicBezTo>
                    <a:pt x="11590" y="16865"/>
                    <a:pt x="13899" y="13857"/>
                    <a:pt x="15258" y="11055"/>
                  </a:cubicBezTo>
                  <a:cubicBezTo>
                    <a:pt x="16616" y="8252"/>
                    <a:pt x="17024" y="5655"/>
                    <a:pt x="17092" y="4014"/>
                  </a:cubicBezTo>
                  <a:cubicBezTo>
                    <a:pt x="17160" y="2374"/>
                    <a:pt x="16888" y="1690"/>
                    <a:pt x="16481" y="1143"/>
                  </a:cubicBezTo>
                  <a:cubicBezTo>
                    <a:pt x="16073" y="597"/>
                    <a:pt x="15530" y="186"/>
                    <a:pt x="14171" y="50"/>
                  </a:cubicBezTo>
                  <a:cubicBezTo>
                    <a:pt x="12813" y="-87"/>
                    <a:pt x="10639" y="50"/>
                    <a:pt x="8941" y="597"/>
                  </a:cubicBezTo>
                  <a:cubicBezTo>
                    <a:pt x="7243" y="1143"/>
                    <a:pt x="6020" y="2100"/>
                    <a:pt x="5341" y="2921"/>
                  </a:cubicBezTo>
                  <a:cubicBezTo>
                    <a:pt x="4662" y="3741"/>
                    <a:pt x="4526" y="4424"/>
                    <a:pt x="4458" y="5108"/>
                  </a:cubicBezTo>
                  <a:cubicBezTo>
                    <a:pt x="4390" y="5791"/>
                    <a:pt x="4390" y="6475"/>
                    <a:pt x="4798" y="7022"/>
                  </a:cubicBezTo>
                  <a:cubicBezTo>
                    <a:pt x="5205" y="7569"/>
                    <a:pt x="6020" y="7979"/>
                    <a:pt x="8873" y="7979"/>
                  </a:cubicBezTo>
                  <a:cubicBezTo>
                    <a:pt x="11726" y="7979"/>
                    <a:pt x="16616" y="7569"/>
                    <a:pt x="21507" y="7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9632105" y="5791924"/>
              <a:ext cx="67468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cubicBezTo>
                    <a:pt x="491" y="20800"/>
                    <a:pt x="0" y="20000"/>
                    <a:pt x="0" y="19600"/>
                  </a:cubicBezTo>
                  <a:cubicBezTo>
                    <a:pt x="0" y="19200"/>
                    <a:pt x="491" y="19200"/>
                    <a:pt x="2209" y="18000"/>
                  </a:cubicBezTo>
                  <a:cubicBezTo>
                    <a:pt x="3927" y="16800"/>
                    <a:pt x="6873" y="14400"/>
                    <a:pt x="9614" y="12400"/>
                  </a:cubicBezTo>
                  <a:cubicBezTo>
                    <a:pt x="12355" y="10400"/>
                    <a:pt x="14891" y="8800"/>
                    <a:pt x="16855" y="6800"/>
                  </a:cubicBezTo>
                  <a:cubicBezTo>
                    <a:pt x="18818" y="4800"/>
                    <a:pt x="2020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10176452" y="5719970"/>
              <a:ext cx="214672" cy="24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1627"/>
                  </a:moveTo>
                  <a:cubicBezTo>
                    <a:pt x="1029" y="717"/>
                    <a:pt x="2057" y="-192"/>
                    <a:pt x="5014" y="35"/>
                  </a:cubicBezTo>
                  <a:cubicBezTo>
                    <a:pt x="7971" y="263"/>
                    <a:pt x="12857" y="1627"/>
                    <a:pt x="15814" y="3332"/>
                  </a:cubicBezTo>
                  <a:cubicBezTo>
                    <a:pt x="18771" y="5037"/>
                    <a:pt x="19800" y="7084"/>
                    <a:pt x="19286" y="9585"/>
                  </a:cubicBezTo>
                  <a:cubicBezTo>
                    <a:pt x="18771" y="12086"/>
                    <a:pt x="16714" y="15042"/>
                    <a:pt x="15429" y="17088"/>
                  </a:cubicBezTo>
                  <a:cubicBezTo>
                    <a:pt x="14143" y="19134"/>
                    <a:pt x="13629" y="20271"/>
                    <a:pt x="14143" y="20840"/>
                  </a:cubicBezTo>
                  <a:cubicBezTo>
                    <a:pt x="14657" y="21408"/>
                    <a:pt x="16200" y="21408"/>
                    <a:pt x="17614" y="21294"/>
                  </a:cubicBezTo>
                  <a:cubicBezTo>
                    <a:pt x="19029" y="21181"/>
                    <a:pt x="20314" y="20953"/>
                    <a:pt x="21600" y="20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10702627" y="5713154"/>
              <a:ext cx="232596" cy="27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4" h="21011" fill="norm" stroke="1" extrusionOk="0">
                  <a:moveTo>
                    <a:pt x="16623" y="3630"/>
                  </a:moveTo>
                  <a:cubicBezTo>
                    <a:pt x="17077" y="2473"/>
                    <a:pt x="17532" y="1316"/>
                    <a:pt x="17191" y="641"/>
                  </a:cubicBezTo>
                  <a:cubicBezTo>
                    <a:pt x="16850" y="-34"/>
                    <a:pt x="15713" y="-227"/>
                    <a:pt x="13553" y="737"/>
                  </a:cubicBezTo>
                  <a:cubicBezTo>
                    <a:pt x="11393" y="1702"/>
                    <a:pt x="8210" y="3823"/>
                    <a:pt x="5595" y="6427"/>
                  </a:cubicBezTo>
                  <a:cubicBezTo>
                    <a:pt x="2981" y="9030"/>
                    <a:pt x="934" y="12116"/>
                    <a:pt x="252" y="14719"/>
                  </a:cubicBezTo>
                  <a:cubicBezTo>
                    <a:pt x="-430" y="17323"/>
                    <a:pt x="252" y="19444"/>
                    <a:pt x="2526" y="20409"/>
                  </a:cubicBezTo>
                  <a:cubicBezTo>
                    <a:pt x="4799" y="21373"/>
                    <a:pt x="8665" y="21180"/>
                    <a:pt x="11962" y="19830"/>
                  </a:cubicBezTo>
                  <a:cubicBezTo>
                    <a:pt x="15258" y="18480"/>
                    <a:pt x="17987" y="15973"/>
                    <a:pt x="19465" y="12984"/>
                  </a:cubicBezTo>
                  <a:cubicBezTo>
                    <a:pt x="20943" y="9994"/>
                    <a:pt x="21170" y="6523"/>
                    <a:pt x="19692" y="4112"/>
                  </a:cubicBezTo>
                  <a:cubicBezTo>
                    <a:pt x="18214" y="1702"/>
                    <a:pt x="15031" y="352"/>
                    <a:pt x="12189" y="62"/>
                  </a:cubicBezTo>
                  <a:cubicBezTo>
                    <a:pt x="9347" y="-227"/>
                    <a:pt x="6846" y="544"/>
                    <a:pt x="4345" y="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9731775" y="5638588"/>
              <a:ext cx="1894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2880"/>
                    <a:pt x="16200" y="5760"/>
                    <a:pt x="18900" y="9360"/>
                  </a:cubicBezTo>
                  <a:cubicBezTo>
                    <a:pt x="21600" y="12960"/>
                    <a:pt x="18900" y="1728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9754775" y="5523585"/>
              <a:ext cx="30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9747805" y="5311348"/>
              <a:ext cx="520649" cy="393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307" fill="norm" stroke="1" extrusionOk="0">
                  <a:moveTo>
                    <a:pt x="4736" y="17314"/>
                  </a:moveTo>
                  <a:cubicBezTo>
                    <a:pt x="4630" y="16622"/>
                    <a:pt x="4524" y="15930"/>
                    <a:pt x="4153" y="15445"/>
                  </a:cubicBezTo>
                  <a:cubicBezTo>
                    <a:pt x="3783" y="14960"/>
                    <a:pt x="3147" y="14683"/>
                    <a:pt x="2406" y="15030"/>
                  </a:cubicBezTo>
                  <a:cubicBezTo>
                    <a:pt x="1665" y="15376"/>
                    <a:pt x="818" y="16345"/>
                    <a:pt x="395" y="17176"/>
                  </a:cubicBezTo>
                  <a:cubicBezTo>
                    <a:pt x="-29" y="18006"/>
                    <a:pt x="-29" y="18699"/>
                    <a:pt x="24" y="19391"/>
                  </a:cubicBezTo>
                  <a:cubicBezTo>
                    <a:pt x="77" y="20083"/>
                    <a:pt x="183" y="20776"/>
                    <a:pt x="553" y="21122"/>
                  </a:cubicBezTo>
                  <a:cubicBezTo>
                    <a:pt x="924" y="21468"/>
                    <a:pt x="1559" y="21468"/>
                    <a:pt x="2406" y="19876"/>
                  </a:cubicBezTo>
                  <a:cubicBezTo>
                    <a:pt x="3253" y="18283"/>
                    <a:pt x="4312" y="15099"/>
                    <a:pt x="5000" y="12260"/>
                  </a:cubicBezTo>
                  <a:cubicBezTo>
                    <a:pt x="5689" y="9422"/>
                    <a:pt x="6006" y="6930"/>
                    <a:pt x="6112" y="5337"/>
                  </a:cubicBezTo>
                  <a:cubicBezTo>
                    <a:pt x="6218" y="3745"/>
                    <a:pt x="6112" y="3053"/>
                    <a:pt x="5795" y="2983"/>
                  </a:cubicBezTo>
                  <a:cubicBezTo>
                    <a:pt x="5477" y="2914"/>
                    <a:pt x="4947" y="3468"/>
                    <a:pt x="4524" y="5406"/>
                  </a:cubicBezTo>
                  <a:cubicBezTo>
                    <a:pt x="4100" y="7345"/>
                    <a:pt x="3783" y="10668"/>
                    <a:pt x="3783" y="13022"/>
                  </a:cubicBezTo>
                  <a:cubicBezTo>
                    <a:pt x="3783" y="15376"/>
                    <a:pt x="4100" y="16760"/>
                    <a:pt x="4789" y="17591"/>
                  </a:cubicBezTo>
                  <a:cubicBezTo>
                    <a:pt x="5477" y="18422"/>
                    <a:pt x="6536" y="18699"/>
                    <a:pt x="7224" y="18491"/>
                  </a:cubicBezTo>
                  <a:cubicBezTo>
                    <a:pt x="7912" y="18283"/>
                    <a:pt x="8230" y="17591"/>
                    <a:pt x="8442" y="16899"/>
                  </a:cubicBezTo>
                  <a:cubicBezTo>
                    <a:pt x="8653" y="16206"/>
                    <a:pt x="8759" y="15514"/>
                    <a:pt x="8812" y="14822"/>
                  </a:cubicBezTo>
                  <a:cubicBezTo>
                    <a:pt x="8865" y="14130"/>
                    <a:pt x="8865" y="13437"/>
                    <a:pt x="8600" y="13022"/>
                  </a:cubicBezTo>
                  <a:cubicBezTo>
                    <a:pt x="8336" y="12606"/>
                    <a:pt x="7806" y="12468"/>
                    <a:pt x="7224" y="13022"/>
                  </a:cubicBezTo>
                  <a:cubicBezTo>
                    <a:pt x="6642" y="13576"/>
                    <a:pt x="6006" y="14822"/>
                    <a:pt x="5742" y="15999"/>
                  </a:cubicBezTo>
                  <a:cubicBezTo>
                    <a:pt x="5477" y="17176"/>
                    <a:pt x="5583" y="18283"/>
                    <a:pt x="6430" y="18976"/>
                  </a:cubicBezTo>
                  <a:cubicBezTo>
                    <a:pt x="7277" y="19668"/>
                    <a:pt x="8865" y="19945"/>
                    <a:pt x="10242" y="19391"/>
                  </a:cubicBezTo>
                  <a:cubicBezTo>
                    <a:pt x="11618" y="18837"/>
                    <a:pt x="12783" y="17453"/>
                    <a:pt x="13418" y="16414"/>
                  </a:cubicBezTo>
                  <a:cubicBezTo>
                    <a:pt x="14053" y="15376"/>
                    <a:pt x="14159" y="14683"/>
                    <a:pt x="13947" y="14337"/>
                  </a:cubicBezTo>
                  <a:cubicBezTo>
                    <a:pt x="13736" y="13991"/>
                    <a:pt x="13206" y="13991"/>
                    <a:pt x="12730" y="14268"/>
                  </a:cubicBezTo>
                  <a:cubicBezTo>
                    <a:pt x="12253" y="14545"/>
                    <a:pt x="11830" y="15099"/>
                    <a:pt x="11512" y="15722"/>
                  </a:cubicBezTo>
                  <a:cubicBezTo>
                    <a:pt x="11195" y="16345"/>
                    <a:pt x="10983" y="17037"/>
                    <a:pt x="11142" y="17453"/>
                  </a:cubicBezTo>
                  <a:cubicBezTo>
                    <a:pt x="11300" y="17868"/>
                    <a:pt x="11830" y="18006"/>
                    <a:pt x="12306" y="17868"/>
                  </a:cubicBezTo>
                  <a:cubicBezTo>
                    <a:pt x="12783" y="17730"/>
                    <a:pt x="13206" y="17314"/>
                    <a:pt x="13577" y="17453"/>
                  </a:cubicBezTo>
                  <a:cubicBezTo>
                    <a:pt x="13947" y="17591"/>
                    <a:pt x="14265" y="18283"/>
                    <a:pt x="14742" y="18630"/>
                  </a:cubicBezTo>
                  <a:cubicBezTo>
                    <a:pt x="15218" y="18976"/>
                    <a:pt x="15853" y="18976"/>
                    <a:pt x="16542" y="18491"/>
                  </a:cubicBezTo>
                  <a:cubicBezTo>
                    <a:pt x="17230" y="18006"/>
                    <a:pt x="17971" y="17037"/>
                    <a:pt x="18818" y="14614"/>
                  </a:cubicBezTo>
                  <a:cubicBezTo>
                    <a:pt x="19665" y="12191"/>
                    <a:pt x="20618" y="8314"/>
                    <a:pt x="21095" y="6030"/>
                  </a:cubicBezTo>
                  <a:cubicBezTo>
                    <a:pt x="21571" y="3745"/>
                    <a:pt x="21571" y="3053"/>
                    <a:pt x="21571" y="2291"/>
                  </a:cubicBezTo>
                  <a:cubicBezTo>
                    <a:pt x="21571" y="1530"/>
                    <a:pt x="21571" y="699"/>
                    <a:pt x="21306" y="283"/>
                  </a:cubicBezTo>
                  <a:cubicBezTo>
                    <a:pt x="21042" y="-132"/>
                    <a:pt x="20512" y="-132"/>
                    <a:pt x="19983" y="560"/>
                  </a:cubicBezTo>
                  <a:cubicBezTo>
                    <a:pt x="19453" y="1253"/>
                    <a:pt x="18924" y="2637"/>
                    <a:pt x="18606" y="4368"/>
                  </a:cubicBezTo>
                  <a:cubicBezTo>
                    <a:pt x="18289" y="6099"/>
                    <a:pt x="18183" y="8176"/>
                    <a:pt x="17918" y="10530"/>
                  </a:cubicBezTo>
                  <a:cubicBezTo>
                    <a:pt x="17653" y="12883"/>
                    <a:pt x="17230" y="15514"/>
                    <a:pt x="16806" y="18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9639773" y="5638588"/>
              <a:ext cx="2300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000"/>
                    <a:pt x="0" y="8000"/>
                    <a:pt x="3600" y="11600"/>
                  </a:cubicBezTo>
                  <a:cubicBezTo>
                    <a:pt x="7200" y="15200"/>
                    <a:pt x="1440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9678107" y="5538919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2499659" y="6646669"/>
              <a:ext cx="285960" cy="37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61" fill="norm" stroke="1" extrusionOk="0">
                  <a:moveTo>
                    <a:pt x="171" y="3268"/>
                  </a:moveTo>
                  <a:cubicBezTo>
                    <a:pt x="-20" y="2543"/>
                    <a:pt x="-211" y="1819"/>
                    <a:pt x="554" y="1166"/>
                  </a:cubicBezTo>
                  <a:cubicBezTo>
                    <a:pt x="1318" y="514"/>
                    <a:pt x="3039" y="-66"/>
                    <a:pt x="5141" y="6"/>
                  </a:cubicBezTo>
                  <a:cubicBezTo>
                    <a:pt x="7244" y="79"/>
                    <a:pt x="9729" y="804"/>
                    <a:pt x="11067" y="2616"/>
                  </a:cubicBezTo>
                  <a:cubicBezTo>
                    <a:pt x="12405" y="4428"/>
                    <a:pt x="12596" y="7327"/>
                    <a:pt x="11736" y="10082"/>
                  </a:cubicBezTo>
                  <a:cubicBezTo>
                    <a:pt x="10876" y="12836"/>
                    <a:pt x="8964" y="15445"/>
                    <a:pt x="7531" y="17040"/>
                  </a:cubicBezTo>
                  <a:cubicBezTo>
                    <a:pt x="6097" y="18635"/>
                    <a:pt x="5141" y="19215"/>
                    <a:pt x="4377" y="19794"/>
                  </a:cubicBezTo>
                  <a:cubicBezTo>
                    <a:pt x="3612" y="20374"/>
                    <a:pt x="3039" y="20954"/>
                    <a:pt x="3612" y="21244"/>
                  </a:cubicBezTo>
                  <a:cubicBezTo>
                    <a:pt x="4185" y="21534"/>
                    <a:pt x="5906" y="21534"/>
                    <a:pt x="9060" y="21244"/>
                  </a:cubicBezTo>
                  <a:cubicBezTo>
                    <a:pt x="12214" y="20954"/>
                    <a:pt x="16801" y="20374"/>
                    <a:pt x="21389" y="19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2885287" y="6995618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3208054" y="6709390"/>
              <a:ext cx="152578" cy="30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519" fill="norm" stroke="1" extrusionOk="0">
                  <a:moveTo>
                    <a:pt x="21141" y="1831"/>
                  </a:moveTo>
                  <a:cubicBezTo>
                    <a:pt x="20433" y="915"/>
                    <a:pt x="19725" y="0"/>
                    <a:pt x="16361" y="0"/>
                  </a:cubicBezTo>
                  <a:cubicBezTo>
                    <a:pt x="12997" y="0"/>
                    <a:pt x="6977" y="915"/>
                    <a:pt x="3613" y="1831"/>
                  </a:cubicBezTo>
                  <a:cubicBezTo>
                    <a:pt x="249" y="2746"/>
                    <a:pt x="-459" y="3661"/>
                    <a:pt x="249" y="5400"/>
                  </a:cubicBezTo>
                  <a:cubicBezTo>
                    <a:pt x="957" y="7139"/>
                    <a:pt x="3082" y="9702"/>
                    <a:pt x="5738" y="11441"/>
                  </a:cubicBezTo>
                  <a:cubicBezTo>
                    <a:pt x="8393" y="13180"/>
                    <a:pt x="11580" y="14095"/>
                    <a:pt x="13882" y="14919"/>
                  </a:cubicBezTo>
                  <a:cubicBezTo>
                    <a:pt x="16184" y="15742"/>
                    <a:pt x="17600" y="16475"/>
                    <a:pt x="17423" y="17573"/>
                  </a:cubicBezTo>
                  <a:cubicBezTo>
                    <a:pt x="17246" y="18671"/>
                    <a:pt x="15475" y="20136"/>
                    <a:pt x="13705" y="20868"/>
                  </a:cubicBezTo>
                  <a:cubicBezTo>
                    <a:pt x="11934" y="21600"/>
                    <a:pt x="10164" y="21600"/>
                    <a:pt x="9810" y="21417"/>
                  </a:cubicBezTo>
                  <a:cubicBezTo>
                    <a:pt x="9456" y="21234"/>
                    <a:pt x="10518" y="20868"/>
                    <a:pt x="11580" y="20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3449748" y="6763319"/>
              <a:ext cx="217557" cy="20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182" fill="norm" stroke="1" extrusionOk="0">
                  <a:moveTo>
                    <a:pt x="4051" y="5102"/>
                  </a:moveTo>
                  <a:cubicBezTo>
                    <a:pt x="3800" y="6452"/>
                    <a:pt x="3548" y="7802"/>
                    <a:pt x="4051" y="8747"/>
                  </a:cubicBezTo>
                  <a:cubicBezTo>
                    <a:pt x="4553" y="9692"/>
                    <a:pt x="5809" y="10232"/>
                    <a:pt x="7065" y="10232"/>
                  </a:cubicBezTo>
                  <a:cubicBezTo>
                    <a:pt x="8321" y="10232"/>
                    <a:pt x="9576" y="9692"/>
                    <a:pt x="10581" y="8477"/>
                  </a:cubicBezTo>
                  <a:cubicBezTo>
                    <a:pt x="11586" y="7262"/>
                    <a:pt x="12339" y="5372"/>
                    <a:pt x="12590" y="3752"/>
                  </a:cubicBezTo>
                  <a:cubicBezTo>
                    <a:pt x="12841" y="2132"/>
                    <a:pt x="12590" y="782"/>
                    <a:pt x="11711" y="242"/>
                  </a:cubicBezTo>
                  <a:cubicBezTo>
                    <a:pt x="10832" y="-298"/>
                    <a:pt x="9325" y="-28"/>
                    <a:pt x="7316" y="1997"/>
                  </a:cubicBezTo>
                  <a:cubicBezTo>
                    <a:pt x="5307" y="4022"/>
                    <a:pt x="2795" y="7802"/>
                    <a:pt x="1414" y="11042"/>
                  </a:cubicBezTo>
                  <a:cubicBezTo>
                    <a:pt x="32" y="14282"/>
                    <a:pt x="-219" y="16982"/>
                    <a:pt x="158" y="18737"/>
                  </a:cubicBezTo>
                  <a:cubicBezTo>
                    <a:pt x="534" y="20492"/>
                    <a:pt x="1539" y="21302"/>
                    <a:pt x="5181" y="21167"/>
                  </a:cubicBezTo>
                  <a:cubicBezTo>
                    <a:pt x="8823" y="21032"/>
                    <a:pt x="15102" y="19952"/>
                    <a:pt x="21381" y="18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3959871" y="6583812"/>
              <a:ext cx="144444" cy="49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95" fill="norm" stroke="1" extrusionOk="0">
                  <a:moveTo>
                    <a:pt x="21418" y="236"/>
                  </a:moveTo>
                  <a:cubicBezTo>
                    <a:pt x="19523" y="15"/>
                    <a:pt x="17629" y="-205"/>
                    <a:pt x="15165" y="346"/>
                  </a:cubicBezTo>
                  <a:cubicBezTo>
                    <a:pt x="12702" y="897"/>
                    <a:pt x="9671" y="2219"/>
                    <a:pt x="6450" y="4479"/>
                  </a:cubicBezTo>
                  <a:cubicBezTo>
                    <a:pt x="3229" y="6738"/>
                    <a:pt x="-182" y="9934"/>
                    <a:pt x="7" y="12799"/>
                  </a:cubicBezTo>
                  <a:cubicBezTo>
                    <a:pt x="197" y="15664"/>
                    <a:pt x="3986" y="18199"/>
                    <a:pt x="7018" y="19577"/>
                  </a:cubicBezTo>
                  <a:cubicBezTo>
                    <a:pt x="10050" y="20954"/>
                    <a:pt x="12323" y="21175"/>
                    <a:pt x="14597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4174594" y="6701339"/>
              <a:ext cx="313063" cy="31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76" fill="norm" stroke="1" extrusionOk="0">
                  <a:moveTo>
                    <a:pt x="13610" y="3827"/>
                  </a:moveTo>
                  <a:cubicBezTo>
                    <a:pt x="13610" y="2963"/>
                    <a:pt x="13610" y="2099"/>
                    <a:pt x="13258" y="1408"/>
                  </a:cubicBezTo>
                  <a:cubicBezTo>
                    <a:pt x="12907" y="717"/>
                    <a:pt x="12205" y="199"/>
                    <a:pt x="11063" y="285"/>
                  </a:cubicBezTo>
                  <a:cubicBezTo>
                    <a:pt x="9922" y="371"/>
                    <a:pt x="8341" y="1063"/>
                    <a:pt x="6761" y="2791"/>
                  </a:cubicBezTo>
                  <a:cubicBezTo>
                    <a:pt x="5180" y="4519"/>
                    <a:pt x="3600" y="7283"/>
                    <a:pt x="2458" y="9703"/>
                  </a:cubicBezTo>
                  <a:cubicBezTo>
                    <a:pt x="1317" y="12122"/>
                    <a:pt x="614" y="14195"/>
                    <a:pt x="263" y="15923"/>
                  </a:cubicBezTo>
                  <a:cubicBezTo>
                    <a:pt x="-88" y="17651"/>
                    <a:pt x="-88" y="19034"/>
                    <a:pt x="263" y="19984"/>
                  </a:cubicBezTo>
                  <a:cubicBezTo>
                    <a:pt x="614" y="20935"/>
                    <a:pt x="1317" y="21453"/>
                    <a:pt x="3073" y="21367"/>
                  </a:cubicBezTo>
                  <a:cubicBezTo>
                    <a:pt x="4829" y="21280"/>
                    <a:pt x="7639" y="20589"/>
                    <a:pt x="10273" y="18775"/>
                  </a:cubicBezTo>
                  <a:cubicBezTo>
                    <a:pt x="12907" y="16960"/>
                    <a:pt x="15366" y="14023"/>
                    <a:pt x="16771" y="11431"/>
                  </a:cubicBezTo>
                  <a:cubicBezTo>
                    <a:pt x="18175" y="8839"/>
                    <a:pt x="18527" y="6592"/>
                    <a:pt x="18614" y="5037"/>
                  </a:cubicBezTo>
                  <a:cubicBezTo>
                    <a:pt x="18702" y="3482"/>
                    <a:pt x="18527" y="2618"/>
                    <a:pt x="18000" y="1840"/>
                  </a:cubicBezTo>
                  <a:cubicBezTo>
                    <a:pt x="17473" y="1063"/>
                    <a:pt x="16595" y="371"/>
                    <a:pt x="15278" y="112"/>
                  </a:cubicBezTo>
                  <a:cubicBezTo>
                    <a:pt x="13961" y="-147"/>
                    <a:pt x="12205" y="26"/>
                    <a:pt x="10712" y="803"/>
                  </a:cubicBezTo>
                  <a:cubicBezTo>
                    <a:pt x="9219" y="1581"/>
                    <a:pt x="7990" y="2963"/>
                    <a:pt x="7375" y="4087"/>
                  </a:cubicBezTo>
                  <a:cubicBezTo>
                    <a:pt x="6761" y="5210"/>
                    <a:pt x="6761" y="6074"/>
                    <a:pt x="7200" y="6679"/>
                  </a:cubicBezTo>
                  <a:cubicBezTo>
                    <a:pt x="7639" y="7283"/>
                    <a:pt x="8517" y="7629"/>
                    <a:pt x="10975" y="7111"/>
                  </a:cubicBezTo>
                  <a:cubicBezTo>
                    <a:pt x="13434" y="6592"/>
                    <a:pt x="17473" y="5210"/>
                    <a:pt x="21512" y="3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4312093" y="6506081"/>
              <a:ext cx="152564" cy="11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86" fill="norm" stroke="1" extrusionOk="0">
                  <a:moveTo>
                    <a:pt x="2051" y="8426"/>
                  </a:moveTo>
                  <a:cubicBezTo>
                    <a:pt x="1331" y="10826"/>
                    <a:pt x="611" y="13226"/>
                    <a:pt x="251" y="15626"/>
                  </a:cubicBezTo>
                  <a:cubicBezTo>
                    <a:pt x="-109" y="18026"/>
                    <a:pt x="-109" y="20426"/>
                    <a:pt x="431" y="20426"/>
                  </a:cubicBezTo>
                  <a:cubicBezTo>
                    <a:pt x="971" y="20426"/>
                    <a:pt x="2051" y="18026"/>
                    <a:pt x="3311" y="14666"/>
                  </a:cubicBezTo>
                  <a:cubicBezTo>
                    <a:pt x="4571" y="11306"/>
                    <a:pt x="6011" y="6986"/>
                    <a:pt x="7451" y="4106"/>
                  </a:cubicBezTo>
                  <a:cubicBezTo>
                    <a:pt x="8891" y="1226"/>
                    <a:pt x="10331" y="-214"/>
                    <a:pt x="11591" y="26"/>
                  </a:cubicBezTo>
                  <a:cubicBezTo>
                    <a:pt x="12851" y="266"/>
                    <a:pt x="13931" y="2186"/>
                    <a:pt x="15551" y="6026"/>
                  </a:cubicBezTo>
                  <a:cubicBezTo>
                    <a:pt x="17171" y="9866"/>
                    <a:pt x="19331" y="15626"/>
                    <a:pt x="21491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4510657" y="6512607"/>
              <a:ext cx="113309" cy="52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600" fill="norm" stroke="1" extrusionOk="0">
                  <a:moveTo>
                    <a:pt x="1409" y="0"/>
                  </a:moveTo>
                  <a:cubicBezTo>
                    <a:pt x="7513" y="3071"/>
                    <a:pt x="13617" y="6141"/>
                    <a:pt x="17139" y="9000"/>
                  </a:cubicBezTo>
                  <a:cubicBezTo>
                    <a:pt x="20661" y="11859"/>
                    <a:pt x="21600" y="14506"/>
                    <a:pt x="20191" y="16518"/>
                  </a:cubicBezTo>
                  <a:cubicBezTo>
                    <a:pt x="18783" y="18529"/>
                    <a:pt x="15026" y="19906"/>
                    <a:pt x="11270" y="20647"/>
                  </a:cubicBezTo>
                  <a:cubicBezTo>
                    <a:pt x="7513" y="21388"/>
                    <a:pt x="3757" y="214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5039669" y="6796281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5047336" y="6934284"/>
              <a:ext cx="107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5660683" y="6374604"/>
              <a:ext cx="1847709" cy="7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4" fill="norm" stroke="1" extrusionOk="0">
                  <a:moveTo>
                    <a:pt x="0" y="16944"/>
                  </a:moveTo>
                  <a:cubicBezTo>
                    <a:pt x="60" y="18165"/>
                    <a:pt x="120" y="19387"/>
                    <a:pt x="194" y="20226"/>
                  </a:cubicBezTo>
                  <a:cubicBezTo>
                    <a:pt x="269" y="21066"/>
                    <a:pt x="359" y="21524"/>
                    <a:pt x="448" y="21562"/>
                  </a:cubicBezTo>
                  <a:cubicBezTo>
                    <a:pt x="538" y="21600"/>
                    <a:pt x="627" y="21218"/>
                    <a:pt x="702" y="19921"/>
                  </a:cubicBezTo>
                  <a:cubicBezTo>
                    <a:pt x="777" y="18623"/>
                    <a:pt x="837" y="16410"/>
                    <a:pt x="866" y="13700"/>
                  </a:cubicBezTo>
                  <a:cubicBezTo>
                    <a:pt x="896" y="10991"/>
                    <a:pt x="896" y="7785"/>
                    <a:pt x="896" y="5992"/>
                  </a:cubicBezTo>
                  <a:cubicBezTo>
                    <a:pt x="896" y="4198"/>
                    <a:pt x="896" y="3816"/>
                    <a:pt x="896" y="3435"/>
                  </a:cubicBezTo>
                  <a:cubicBezTo>
                    <a:pt x="896" y="3053"/>
                    <a:pt x="896" y="2671"/>
                    <a:pt x="941" y="2633"/>
                  </a:cubicBezTo>
                  <a:cubicBezTo>
                    <a:pt x="986" y="2595"/>
                    <a:pt x="1076" y="2900"/>
                    <a:pt x="1315" y="2939"/>
                  </a:cubicBezTo>
                  <a:cubicBezTo>
                    <a:pt x="1554" y="2977"/>
                    <a:pt x="1942" y="2748"/>
                    <a:pt x="2689" y="2404"/>
                  </a:cubicBezTo>
                  <a:cubicBezTo>
                    <a:pt x="3436" y="2061"/>
                    <a:pt x="4541" y="1603"/>
                    <a:pt x="5661" y="1259"/>
                  </a:cubicBezTo>
                  <a:cubicBezTo>
                    <a:pt x="6782" y="916"/>
                    <a:pt x="7917" y="687"/>
                    <a:pt x="9007" y="534"/>
                  </a:cubicBezTo>
                  <a:cubicBezTo>
                    <a:pt x="10098" y="382"/>
                    <a:pt x="11144" y="305"/>
                    <a:pt x="12324" y="267"/>
                  </a:cubicBezTo>
                  <a:cubicBezTo>
                    <a:pt x="13504" y="229"/>
                    <a:pt x="14818" y="229"/>
                    <a:pt x="15998" y="229"/>
                  </a:cubicBezTo>
                  <a:cubicBezTo>
                    <a:pt x="17178" y="229"/>
                    <a:pt x="18224" y="229"/>
                    <a:pt x="19135" y="191"/>
                  </a:cubicBezTo>
                  <a:cubicBezTo>
                    <a:pt x="20046" y="153"/>
                    <a:pt x="20823" y="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5913689" y="6627610"/>
              <a:ext cx="184004" cy="39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0" y="0"/>
                  </a:moveTo>
                  <a:cubicBezTo>
                    <a:pt x="900" y="3302"/>
                    <a:pt x="1800" y="6604"/>
                    <a:pt x="3150" y="9837"/>
                  </a:cubicBezTo>
                  <a:cubicBezTo>
                    <a:pt x="4500" y="13070"/>
                    <a:pt x="6300" y="16234"/>
                    <a:pt x="7800" y="18298"/>
                  </a:cubicBezTo>
                  <a:cubicBezTo>
                    <a:pt x="9300" y="20362"/>
                    <a:pt x="10500" y="21325"/>
                    <a:pt x="11550" y="21462"/>
                  </a:cubicBezTo>
                  <a:cubicBezTo>
                    <a:pt x="12600" y="21600"/>
                    <a:pt x="13500" y="20912"/>
                    <a:pt x="14400" y="18848"/>
                  </a:cubicBezTo>
                  <a:cubicBezTo>
                    <a:pt x="15300" y="16785"/>
                    <a:pt x="16200" y="13345"/>
                    <a:pt x="17100" y="10318"/>
                  </a:cubicBezTo>
                  <a:cubicBezTo>
                    <a:pt x="18000" y="7292"/>
                    <a:pt x="18900" y="4678"/>
                    <a:pt x="19350" y="2889"/>
                  </a:cubicBezTo>
                  <a:cubicBezTo>
                    <a:pt x="19800" y="1101"/>
                    <a:pt x="19800" y="138"/>
                    <a:pt x="20100" y="69"/>
                  </a:cubicBezTo>
                  <a:cubicBezTo>
                    <a:pt x="20400" y="0"/>
                    <a:pt x="21000" y="825"/>
                    <a:pt x="21600" y="1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6099439" y="6803354"/>
              <a:ext cx="166925" cy="17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027" fill="norm" stroke="1" extrusionOk="0">
                  <a:moveTo>
                    <a:pt x="14503" y="7586"/>
                  </a:moveTo>
                  <a:cubicBezTo>
                    <a:pt x="14176" y="6021"/>
                    <a:pt x="13849" y="4456"/>
                    <a:pt x="13194" y="3047"/>
                  </a:cubicBezTo>
                  <a:cubicBezTo>
                    <a:pt x="12540" y="1638"/>
                    <a:pt x="11558" y="386"/>
                    <a:pt x="10249" y="73"/>
                  </a:cubicBezTo>
                  <a:cubicBezTo>
                    <a:pt x="8940" y="-240"/>
                    <a:pt x="7303" y="386"/>
                    <a:pt x="5503" y="3360"/>
                  </a:cubicBezTo>
                  <a:cubicBezTo>
                    <a:pt x="3703" y="6334"/>
                    <a:pt x="1740" y="11656"/>
                    <a:pt x="758" y="15099"/>
                  </a:cubicBezTo>
                  <a:cubicBezTo>
                    <a:pt x="-224" y="18543"/>
                    <a:pt x="-224" y="20108"/>
                    <a:pt x="594" y="20734"/>
                  </a:cubicBezTo>
                  <a:cubicBezTo>
                    <a:pt x="1412" y="21360"/>
                    <a:pt x="3049" y="21047"/>
                    <a:pt x="5012" y="19169"/>
                  </a:cubicBezTo>
                  <a:cubicBezTo>
                    <a:pt x="6976" y="17290"/>
                    <a:pt x="9267" y="13847"/>
                    <a:pt x="10903" y="11499"/>
                  </a:cubicBezTo>
                  <a:cubicBezTo>
                    <a:pt x="12540" y="9151"/>
                    <a:pt x="13521" y="7899"/>
                    <a:pt x="14176" y="8056"/>
                  </a:cubicBezTo>
                  <a:cubicBezTo>
                    <a:pt x="14831" y="8212"/>
                    <a:pt x="15158" y="9777"/>
                    <a:pt x="16303" y="12125"/>
                  </a:cubicBezTo>
                  <a:cubicBezTo>
                    <a:pt x="17449" y="14473"/>
                    <a:pt x="19412" y="17603"/>
                    <a:pt x="21376" y="20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6304697" y="6788614"/>
              <a:ext cx="153338" cy="20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4860"/>
                  </a:moveTo>
                  <a:cubicBezTo>
                    <a:pt x="1440" y="4050"/>
                    <a:pt x="2880" y="3240"/>
                    <a:pt x="4140" y="3375"/>
                  </a:cubicBezTo>
                  <a:cubicBezTo>
                    <a:pt x="5400" y="3510"/>
                    <a:pt x="6480" y="4590"/>
                    <a:pt x="7920" y="6480"/>
                  </a:cubicBezTo>
                  <a:cubicBezTo>
                    <a:pt x="9360" y="8370"/>
                    <a:pt x="11160" y="11070"/>
                    <a:pt x="12060" y="13230"/>
                  </a:cubicBezTo>
                  <a:cubicBezTo>
                    <a:pt x="12960" y="15390"/>
                    <a:pt x="12960" y="17010"/>
                    <a:pt x="12600" y="18495"/>
                  </a:cubicBezTo>
                  <a:cubicBezTo>
                    <a:pt x="12240" y="19980"/>
                    <a:pt x="11520" y="21330"/>
                    <a:pt x="10440" y="21465"/>
                  </a:cubicBezTo>
                  <a:cubicBezTo>
                    <a:pt x="9360" y="21600"/>
                    <a:pt x="7920" y="20520"/>
                    <a:pt x="7200" y="18630"/>
                  </a:cubicBezTo>
                  <a:cubicBezTo>
                    <a:pt x="6480" y="16740"/>
                    <a:pt x="6480" y="14040"/>
                    <a:pt x="9000" y="10800"/>
                  </a:cubicBezTo>
                  <a:cubicBezTo>
                    <a:pt x="11520" y="7560"/>
                    <a:pt x="16560" y="37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6602339" y="6578281"/>
              <a:ext cx="193037" cy="441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60" fill="norm" stroke="1" extrusionOk="0">
                  <a:moveTo>
                    <a:pt x="21468" y="906"/>
                  </a:moveTo>
                  <a:cubicBezTo>
                    <a:pt x="20331" y="534"/>
                    <a:pt x="19194" y="161"/>
                    <a:pt x="17915" y="37"/>
                  </a:cubicBezTo>
                  <a:cubicBezTo>
                    <a:pt x="16636" y="-87"/>
                    <a:pt x="15215" y="37"/>
                    <a:pt x="12800" y="1341"/>
                  </a:cubicBezTo>
                  <a:cubicBezTo>
                    <a:pt x="10384" y="2644"/>
                    <a:pt x="6973" y="5127"/>
                    <a:pt x="4415" y="7982"/>
                  </a:cubicBezTo>
                  <a:cubicBezTo>
                    <a:pt x="1857" y="10837"/>
                    <a:pt x="152" y="14065"/>
                    <a:pt x="10" y="16299"/>
                  </a:cubicBezTo>
                  <a:cubicBezTo>
                    <a:pt x="-132" y="18534"/>
                    <a:pt x="1289" y="19775"/>
                    <a:pt x="4273" y="20520"/>
                  </a:cubicBezTo>
                  <a:cubicBezTo>
                    <a:pt x="7257" y="21265"/>
                    <a:pt x="11805" y="21513"/>
                    <a:pt x="14931" y="21451"/>
                  </a:cubicBezTo>
                  <a:cubicBezTo>
                    <a:pt x="18057" y="21389"/>
                    <a:pt x="19763" y="21016"/>
                    <a:pt x="21468" y="20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6865654" y="6661874"/>
              <a:ext cx="244063" cy="337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272" fill="norm" stroke="1" extrusionOk="0">
                  <a:moveTo>
                    <a:pt x="16762" y="3642"/>
                  </a:moveTo>
                  <a:cubicBezTo>
                    <a:pt x="16987" y="2352"/>
                    <a:pt x="17212" y="1063"/>
                    <a:pt x="16537" y="418"/>
                  </a:cubicBezTo>
                  <a:cubicBezTo>
                    <a:pt x="15862" y="-227"/>
                    <a:pt x="14287" y="-227"/>
                    <a:pt x="11812" y="1143"/>
                  </a:cubicBezTo>
                  <a:cubicBezTo>
                    <a:pt x="9337" y="2513"/>
                    <a:pt x="5962" y="5254"/>
                    <a:pt x="3825" y="7994"/>
                  </a:cubicBezTo>
                  <a:cubicBezTo>
                    <a:pt x="1687" y="10734"/>
                    <a:pt x="787" y="13474"/>
                    <a:pt x="337" y="15248"/>
                  </a:cubicBezTo>
                  <a:cubicBezTo>
                    <a:pt x="-113" y="17021"/>
                    <a:pt x="-113" y="17827"/>
                    <a:pt x="337" y="18633"/>
                  </a:cubicBezTo>
                  <a:cubicBezTo>
                    <a:pt x="787" y="19439"/>
                    <a:pt x="1687" y="20245"/>
                    <a:pt x="2700" y="20728"/>
                  </a:cubicBezTo>
                  <a:cubicBezTo>
                    <a:pt x="3712" y="21212"/>
                    <a:pt x="4837" y="21373"/>
                    <a:pt x="6525" y="21212"/>
                  </a:cubicBezTo>
                  <a:cubicBezTo>
                    <a:pt x="8212" y="21051"/>
                    <a:pt x="10462" y="20567"/>
                    <a:pt x="12600" y="18713"/>
                  </a:cubicBezTo>
                  <a:cubicBezTo>
                    <a:pt x="14737" y="16860"/>
                    <a:pt x="16762" y="13636"/>
                    <a:pt x="17775" y="10976"/>
                  </a:cubicBezTo>
                  <a:cubicBezTo>
                    <a:pt x="18787" y="8316"/>
                    <a:pt x="18787" y="6221"/>
                    <a:pt x="18000" y="4609"/>
                  </a:cubicBezTo>
                  <a:cubicBezTo>
                    <a:pt x="17212" y="2997"/>
                    <a:pt x="15637" y="1869"/>
                    <a:pt x="14175" y="1304"/>
                  </a:cubicBezTo>
                  <a:cubicBezTo>
                    <a:pt x="12712" y="740"/>
                    <a:pt x="11362" y="740"/>
                    <a:pt x="9562" y="1466"/>
                  </a:cubicBezTo>
                  <a:cubicBezTo>
                    <a:pt x="7762" y="2191"/>
                    <a:pt x="5512" y="3642"/>
                    <a:pt x="4387" y="4931"/>
                  </a:cubicBezTo>
                  <a:cubicBezTo>
                    <a:pt x="3262" y="6221"/>
                    <a:pt x="3262" y="7349"/>
                    <a:pt x="3825" y="8155"/>
                  </a:cubicBezTo>
                  <a:cubicBezTo>
                    <a:pt x="4387" y="8961"/>
                    <a:pt x="5512" y="9445"/>
                    <a:pt x="7650" y="9606"/>
                  </a:cubicBezTo>
                  <a:cubicBezTo>
                    <a:pt x="9787" y="9767"/>
                    <a:pt x="12937" y="9606"/>
                    <a:pt x="15412" y="8880"/>
                  </a:cubicBezTo>
                  <a:cubicBezTo>
                    <a:pt x="17887" y="8155"/>
                    <a:pt x="19687" y="6866"/>
                    <a:pt x="21487" y="5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6977903" y="6526575"/>
              <a:ext cx="116480" cy="108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66" fill="norm" stroke="1" extrusionOk="0">
                  <a:moveTo>
                    <a:pt x="1680" y="6296"/>
                  </a:moveTo>
                  <a:cubicBezTo>
                    <a:pt x="741" y="8808"/>
                    <a:pt x="-198" y="11319"/>
                    <a:pt x="37" y="11319"/>
                  </a:cubicBezTo>
                  <a:cubicBezTo>
                    <a:pt x="272" y="11319"/>
                    <a:pt x="1680" y="8808"/>
                    <a:pt x="3558" y="6045"/>
                  </a:cubicBezTo>
                  <a:cubicBezTo>
                    <a:pt x="5437" y="3282"/>
                    <a:pt x="7785" y="268"/>
                    <a:pt x="9428" y="17"/>
                  </a:cubicBezTo>
                  <a:cubicBezTo>
                    <a:pt x="11072" y="-234"/>
                    <a:pt x="12011" y="2278"/>
                    <a:pt x="13889" y="6296"/>
                  </a:cubicBezTo>
                  <a:cubicBezTo>
                    <a:pt x="15767" y="10315"/>
                    <a:pt x="18585" y="15840"/>
                    <a:pt x="21402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7140383" y="6504941"/>
              <a:ext cx="179355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7101" y="0"/>
                  </a:moveTo>
                  <a:cubicBezTo>
                    <a:pt x="10948" y="2941"/>
                    <a:pt x="14795" y="5882"/>
                    <a:pt x="17458" y="8721"/>
                  </a:cubicBezTo>
                  <a:cubicBezTo>
                    <a:pt x="20121" y="11561"/>
                    <a:pt x="21600" y="14299"/>
                    <a:pt x="20268" y="16428"/>
                  </a:cubicBezTo>
                  <a:cubicBezTo>
                    <a:pt x="18937" y="18558"/>
                    <a:pt x="14795" y="20079"/>
                    <a:pt x="10948" y="20839"/>
                  </a:cubicBezTo>
                  <a:cubicBezTo>
                    <a:pt x="7101" y="21600"/>
                    <a:pt x="3551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9339403" y="6982841"/>
              <a:ext cx="1059388" cy="3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fill="norm" stroke="1" extrusionOk="0">
                  <a:moveTo>
                    <a:pt x="653" y="21600"/>
                  </a:moveTo>
                  <a:cubicBezTo>
                    <a:pt x="340" y="18514"/>
                    <a:pt x="28" y="15428"/>
                    <a:pt x="2" y="13886"/>
                  </a:cubicBezTo>
                  <a:cubicBezTo>
                    <a:pt x="-24" y="12343"/>
                    <a:pt x="236" y="12343"/>
                    <a:pt x="1225" y="12343"/>
                  </a:cubicBezTo>
                  <a:cubicBezTo>
                    <a:pt x="2214" y="12343"/>
                    <a:pt x="3932" y="12343"/>
                    <a:pt x="5805" y="10800"/>
                  </a:cubicBezTo>
                  <a:cubicBezTo>
                    <a:pt x="7679" y="9257"/>
                    <a:pt x="9709" y="6171"/>
                    <a:pt x="11739" y="3857"/>
                  </a:cubicBezTo>
                  <a:cubicBezTo>
                    <a:pt x="13769" y="1543"/>
                    <a:pt x="15799" y="0"/>
                    <a:pt x="17438" y="0"/>
                  </a:cubicBezTo>
                  <a:cubicBezTo>
                    <a:pt x="19078" y="0"/>
                    <a:pt x="20327" y="1543"/>
                    <a:pt x="21576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10138117" y="6801682"/>
              <a:ext cx="189104" cy="33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7" h="21416" fill="norm" stroke="1" extrusionOk="0">
                  <a:moveTo>
                    <a:pt x="4208" y="2124"/>
                  </a:moveTo>
                  <a:cubicBezTo>
                    <a:pt x="3647" y="1300"/>
                    <a:pt x="3086" y="476"/>
                    <a:pt x="3507" y="146"/>
                  </a:cubicBezTo>
                  <a:cubicBezTo>
                    <a:pt x="3927" y="-184"/>
                    <a:pt x="5330" y="-19"/>
                    <a:pt x="8135" y="1300"/>
                  </a:cubicBezTo>
                  <a:cubicBezTo>
                    <a:pt x="10940" y="2619"/>
                    <a:pt x="15148" y="5092"/>
                    <a:pt x="17813" y="7318"/>
                  </a:cubicBezTo>
                  <a:cubicBezTo>
                    <a:pt x="20478" y="9544"/>
                    <a:pt x="21600" y="11523"/>
                    <a:pt x="20057" y="13419"/>
                  </a:cubicBezTo>
                  <a:cubicBezTo>
                    <a:pt x="18514" y="15315"/>
                    <a:pt x="14306" y="17129"/>
                    <a:pt x="10519" y="18448"/>
                  </a:cubicBezTo>
                  <a:cubicBezTo>
                    <a:pt x="6732" y="19767"/>
                    <a:pt x="3366" y="20592"/>
                    <a:pt x="0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9647440" y="6665944"/>
              <a:ext cx="15334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9662773" y="6422666"/>
              <a:ext cx="596026" cy="35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74" fill="norm" stroke="1" extrusionOk="0">
                  <a:moveTo>
                    <a:pt x="0" y="8796"/>
                  </a:moveTo>
                  <a:cubicBezTo>
                    <a:pt x="738" y="9735"/>
                    <a:pt x="1477" y="10674"/>
                    <a:pt x="2031" y="11457"/>
                  </a:cubicBezTo>
                  <a:cubicBezTo>
                    <a:pt x="2585" y="12239"/>
                    <a:pt x="2954" y="12865"/>
                    <a:pt x="3415" y="13257"/>
                  </a:cubicBezTo>
                  <a:cubicBezTo>
                    <a:pt x="3877" y="13648"/>
                    <a:pt x="4431" y="13804"/>
                    <a:pt x="4754" y="13491"/>
                  </a:cubicBezTo>
                  <a:cubicBezTo>
                    <a:pt x="5077" y="13178"/>
                    <a:pt x="5169" y="12396"/>
                    <a:pt x="4985" y="12004"/>
                  </a:cubicBezTo>
                  <a:cubicBezTo>
                    <a:pt x="4800" y="11613"/>
                    <a:pt x="4338" y="11613"/>
                    <a:pt x="3785" y="12239"/>
                  </a:cubicBezTo>
                  <a:cubicBezTo>
                    <a:pt x="3231" y="12865"/>
                    <a:pt x="2585" y="14117"/>
                    <a:pt x="2215" y="15135"/>
                  </a:cubicBezTo>
                  <a:cubicBezTo>
                    <a:pt x="1846" y="16152"/>
                    <a:pt x="1754" y="16935"/>
                    <a:pt x="1708" y="17718"/>
                  </a:cubicBezTo>
                  <a:cubicBezTo>
                    <a:pt x="1662" y="18500"/>
                    <a:pt x="1662" y="19283"/>
                    <a:pt x="1892" y="19752"/>
                  </a:cubicBezTo>
                  <a:cubicBezTo>
                    <a:pt x="2123" y="20222"/>
                    <a:pt x="2585" y="20378"/>
                    <a:pt x="3138" y="19831"/>
                  </a:cubicBezTo>
                  <a:cubicBezTo>
                    <a:pt x="3692" y="19283"/>
                    <a:pt x="4338" y="18031"/>
                    <a:pt x="5123" y="15370"/>
                  </a:cubicBezTo>
                  <a:cubicBezTo>
                    <a:pt x="5908" y="12709"/>
                    <a:pt x="6831" y="8639"/>
                    <a:pt x="7246" y="6135"/>
                  </a:cubicBezTo>
                  <a:cubicBezTo>
                    <a:pt x="7662" y="3631"/>
                    <a:pt x="7569" y="2691"/>
                    <a:pt x="7385" y="2535"/>
                  </a:cubicBezTo>
                  <a:cubicBezTo>
                    <a:pt x="7200" y="2378"/>
                    <a:pt x="6923" y="3004"/>
                    <a:pt x="6554" y="5196"/>
                  </a:cubicBezTo>
                  <a:cubicBezTo>
                    <a:pt x="6185" y="7387"/>
                    <a:pt x="5723" y="11144"/>
                    <a:pt x="5585" y="13570"/>
                  </a:cubicBezTo>
                  <a:cubicBezTo>
                    <a:pt x="5446" y="15996"/>
                    <a:pt x="5631" y="17091"/>
                    <a:pt x="6185" y="17952"/>
                  </a:cubicBezTo>
                  <a:cubicBezTo>
                    <a:pt x="6738" y="18813"/>
                    <a:pt x="7662" y="19439"/>
                    <a:pt x="8262" y="19439"/>
                  </a:cubicBezTo>
                  <a:cubicBezTo>
                    <a:pt x="8862" y="19439"/>
                    <a:pt x="9138" y="18813"/>
                    <a:pt x="9323" y="18109"/>
                  </a:cubicBezTo>
                  <a:cubicBezTo>
                    <a:pt x="9508" y="17404"/>
                    <a:pt x="9600" y="16622"/>
                    <a:pt x="9415" y="16465"/>
                  </a:cubicBezTo>
                  <a:cubicBezTo>
                    <a:pt x="9231" y="16309"/>
                    <a:pt x="8769" y="16778"/>
                    <a:pt x="8585" y="17404"/>
                  </a:cubicBezTo>
                  <a:cubicBezTo>
                    <a:pt x="8400" y="18031"/>
                    <a:pt x="8492" y="18813"/>
                    <a:pt x="8723" y="19439"/>
                  </a:cubicBezTo>
                  <a:cubicBezTo>
                    <a:pt x="8954" y="20065"/>
                    <a:pt x="9323" y="20535"/>
                    <a:pt x="10062" y="20535"/>
                  </a:cubicBezTo>
                  <a:cubicBezTo>
                    <a:pt x="10800" y="20535"/>
                    <a:pt x="11908" y="20065"/>
                    <a:pt x="12692" y="19517"/>
                  </a:cubicBezTo>
                  <a:cubicBezTo>
                    <a:pt x="13477" y="18970"/>
                    <a:pt x="13938" y="18344"/>
                    <a:pt x="14123" y="17639"/>
                  </a:cubicBezTo>
                  <a:cubicBezTo>
                    <a:pt x="14308" y="16935"/>
                    <a:pt x="14215" y="16152"/>
                    <a:pt x="13938" y="15996"/>
                  </a:cubicBezTo>
                  <a:cubicBezTo>
                    <a:pt x="13662" y="15839"/>
                    <a:pt x="13200" y="16309"/>
                    <a:pt x="12923" y="16935"/>
                  </a:cubicBezTo>
                  <a:cubicBezTo>
                    <a:pt x="12646" y="17561"/>
                    <a:pt x="12554" y="18344"/>
                    <a:pt x="12738" y="18735"/>
                  </a:cubicBezTo>
                  <a:cubicBezTo>
                    <a:pt x="12923" y="19126"/>
                    <a:pt x="13385" y="19126"/>
                    <a:pt x="13800" y="19361"/>
                  </a:cubicBezTo>
                  <a:cubicBezTo>
                    <a:pt x="14215" y="19596"/>
                    <a:pt x="14585" y="20065"/>
                    <a:pt x="15000" y="20300"/>
                  </a:cubicBezTo>
                  <a:cubicBezTo>
                    <a:pt x="15415" y="20535"/>
                    <a:pt x="15877" y="20535"/>
                    <a:pt x="16477" y="19831"/>
                  </a:cubicBezTo>
                  <a:cubicBezTo>
                    <a:pt x="17077" y="19126"/>
                    <a:pt x="17815" y="17717"/>
                    <a:pt x="18692" y="14822"/>
                  </a:cubicBezTo>
                  <a:cubicBezTo>
                    <a:pt x="19569" y="11926"/>
                    <a:pt x="20585" y="7544"/>
                    <a:pt x="21092" y="4961"/>
                  </a:cubicBezTo>
                  <a:cubicBezTo>
                    <a:pt x="21600" y="2378"/>
                    <a:pt x="21600" y="1596"/>
                    <a:pt x="21415" y="970"/>
                  </a:cubicBezTo>
                  <a:cubicBezTo>
                    <a:pt x="21231" y="344"/>
                    <a:pt x="20862" y="-126"/>
                    <a:pt x="20538" y="31"/>
                  </a:cubicBezTo>
                  <a:cubicBezTo>
                    <a:pt x="20215" y="187"/>
                    <a:pt x="19938" y="970"/>
                    <a:pt x="19569" y="3317"/>
                  </a:cubicBezTo>
                  <a:cubicBezTo>
                    <a:pt x="19200" y="5665"/>
                    <a:pt x="18738" y="9578"/>
                    <a:pt x="18831" y="12787"/>
                  </a:cubicBezTo>
                  <a:cubicBezTo>
                    <a:pt x="18923" y="15996"/>
                    <a:pt x="19569" y="18500"/>
                    <a:pt x="19985" y="19831"/>
                  </a:cubicBezTo>
                  <a:cubicBezTo>
                    <a:pt x="20400" y="21161"/>
                    <a:pt x="20585" y="21317"/>
                    <a:pt x="20769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10656383" y="6750280"/>
              <a:ext cx="24311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600" fill="norm" stroke="1" extrusionOk="0">
                  <a:moveTo>
                    <a:pt x="16796" y="2571"/>
                  </a:moveTo>
                  <a:cubicBezTo>
                    <a:pt x="16135" y="1714"/>
                    <a:pt x="15474" y="857"/>
                    <a:pt x="14372" y="514"/>
                  </a:cubicBezTo>
                  <a:cubicBezTo>
                    <a:pt x="13270" y="171"/>
                    <a:pt x="11727" y="343"/>
                    <a:pt x="9633" y="1714"/>
                  </a:cubicBezTo>
                  <a:cubicBezTo>
                    <a:pt x="7539" y="3086"/>
                    <a:pt x="4894" y="5657"/>
                    <a:pt x="3131" y="8486"/>
                  </a:cubicBezTo>
                  <a:cubicBezTo>
                    <a:pt x="1368" y="11314"/>
                    <a:pt x="486" y="14400"/>
                    <a:pt x="156" y="16457"/>
                  </a:cubicBezTo>
                  <a:cubicBezTo>
                    <a:pt x="-175" y="18514"/>
                    <a:pt x="45" y="19543"/>
                    <a:pt x="596" y="20314"/>
                  </a:cubicBezTo>
                  <a:cubicBezTo>
                    <a:pt x="1147" y="21086"/>
                    <a:pt x="2029" y="21600"/>
                    <a:pt x="4013" y="21600"/>
                  </a:cubicBezTo>
                  <a:cubicBezTo>
                    <a:pt x="5996" y="21600"/>
                    <a:pt x="9082" y="21086"/>
                    <a:pt x="12168" y="19200"/>
                  </a:cubicBezTo>
                  <a:cubicBezTo>
                    <a:pt x="15254" y="17314"/>
                    <a:pt x="18339" y="14057"/>
                    <a:pt x="19882" y="11057"/>
                  </a:cubicBezTo>
                  <a:cubicBezTo>
                    <a:pt x="21425" y="8057"/>
                    <a:pt x="21425" y="5314"/>
                    <a:pt x="19221" y="3514"/>
                  </a:cubicBezTo>
                  <a:cubicBezTo>
                    <a:pt x="17017" y="1714"/>
                    <a:pt x="12609" y="857"/>
                    <a:pt x="82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2505997" y="7856860"/>
              <a:ext cx="159808" cy="319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470" y="3974"/>
                  </a:moveTo>
                  <a:cubicBezTo>
                    <a:pt x="137" y="3110"/>
                    <a:pt x="-195" y="2246"/>
                    <a:pt x="137" y="1469"/>
                  </a:cubicBezTo>
                  <a:cubicBezTo>
                    <a:pt x="470" y="691"/>
                    <a:pt x="1467" y="0"/>
                    <a:pt x="3959" y="0"/>
                  </a:cubicBezTo>
                  <a:cubicBezTo>
                    <a:pt x="6451" y="0"/>
                    <a:pt x="10439" y="691"/>
                    <a:pt x="12100" y="1987"/>
                  </a:cubicBezTo>
                  <a:cubicBezTo>
                    <a:pt x="13762" y="3283"/>
                    <a:pt x="13097" y="5184"/>
                    <a:pt x="12100" y="6480"/>
                  </a:cubicBezTo>
                  <a:cubicBezTo>
                    <a:pt x="11103" y="7776"/>
                    <a:pt x="9774" y="8467"/>
                    <a:pt x="9940" y="8899"/>
                  </a:cubicBezTo>
                  <a:cubicBezTo>
                    <a:pt x="10107" y="9331"/>
                    <a:pt x="11768" y="9504"/>
                    <a:pt x="14094" y="10282"/>
                  </a:cubicBezTo>
                  <a:cubicBezTo>
                    <a:pt x="16420" y="11059"/>
                    <a:pt x="19411" y="12442"/>
                    <a:pt x="20408" y="13910"/>
                  </a:cubicBezTo>
                  <a:cubicBezTo>
                    <a:pt x="21405" y="15379"/>
                    <a:pt x="20408" y="16934"/>
                    <a:pt x="17251" y="18230"/>
                  </a:cubicBezTo>
                  <a:cubicBezTo>
                    <a:pt x="14094" y="19526"/>
                    <a:pt x="8777" y="20563"/>
                    <a:pt x="34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2854619" y="8061309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3345297" y="7685310"/>
              <a:ext cx="291341" cy="386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6413"/>
                  </a:moveTo>
                  <a:cubicBezTo>
                    <a:pt x="189" y="10250"/>
                    <a:pt x="379" y="14087"/>
                    <a:pt x="474" y="16360"/>
                  </a:cubicBezTo>
                  <a:cubicBezTo>
                    <a:pt x="568" y="18634"/>
                    <a:pt x="568" y="19344"/>
                    <a:pt x="568" y="20055"/>
                  </a:cubicBezTo>
                  <a:cubicBezTo>
                    <a:pt x="568" y="20765"/>
                    <a:pt x="568" y="21476"/>
                    <a:pt x="568" y="21476"/>
                  </a:cubicBezTo>
                  <a:cubicBezTo>
                    <a:pt x="568" y="21476"/>
                    <a:pt x="568" y="20765"/>
                    <a:pt x="663" y="18065"/>
                  </a:cubicBezTo>
                  <a:cubicBezTo>
                    <a:pt x="758" y="15365"/>
                    <a:pt x="947" y="10676"/>
                    <a:pt x="1137" y="7550"/>
                  </a:cubicBezTo>
                  <a:cubicBezTo>
                    <a:pt x="1326" y="4423"/>
                    <a:pt x="1516" y="2860"/>
                    <a:pt x="1705" y="1723"/>
                  </a:cubicBezTo>
                  <a:cubicBezTo>
                    <a:pt x="1895" y="587"/>
                    <a:pt x="2084" y="-124"/>
                    <a:pt x="2463" y="18"/>
                  </a:cubicBezTo>
                  <a:cubicBezTo>
                    <a:pt x="2842" y="160"/>
                    <a:pt x="3411" y="1155"/>
                    <a:pt x="3884" y="2008"/>
                  </a:cubicBezTo>
                  <a:cubicBezTo>
                    <a:pt x="4358" y="2860"/>
                    <a:pt x="4737" y="3571"/>
                    <a:pt x="5305" y="4139"/>
                  </a:cubicBezTo>
                  <a:cubicBezTo>
                    <a:pt x="5874" y="4708"/>
                    <a:pt x="6632" y="5134"/>
                    <a:pt x="7484" y="5347"/>
                  </a:cubicBezTo>
                  <a:cubicBezTo>
                    <a:pt x="8337" y="5560"/>
                    <a:pt x="9284" y="5560"/>
                    <a:pt x="10516" y="4921"/>
                  </a:cubicBezTo>
                  <a:cubicBezTo>
                    <a:pt x="11747" y="4281"/>
                    <a:pt x="13263" y="3002"/>
                    <a:pt x="14400" y="2150"/>
                  </a:cubicBezTo>
                  <a:cubicBezTo>
                    <a:pt x="15537" y="1297"/>
                    <a:pt x="16295" y="871"/>
                    <a:pt x="16863" y="1013"/>
                  </a:cubicBezTo>
                  <a:cubicBezTo>
                    <a:pt x="17432" y="1155"/>
                    <a:pt x="17811" y="1865"/>
                    <a:pt x="18379" y="4068"/>
                  </a:cubicBezTo>
                  <a:cubicBezTo>
                    <a:pt x="18947" y="6271"/>
                    <a:pt x="19705" y="9965"/>
                    <a:pt x="20274" y="12665"/>
                  </a:cubicBezTo>
                  <a:cubicBezTo>
                    <a:pt x="20842" y="15365"/>
                    <a:pt x="21221" y="17071"/>
                    <a:pt x="21600" y="18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3843642" y="7694438"/>
              <a:ext cx="184005" cy="35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5" fill="norm" stroke="1" extrusionOk="0">
                  <a:moveTo>
                    <a:pt x="21600" y="851"/>
                  </a:moveTo>
                  <a:cubicBezTo>
                    <a:pt x="20400" y="392"/>
                    <a:pt x="19200" y="-68"/>
                    <a:pt x="17100" y="9"/>
                  </a:cubicBezTo>
                  <a:cubicBezTo>
                    <a:pt x="15000" y="85"/>
                    <a:pt x="12000" y="698"/>
                    <a:pt x="9600" y="2536"/>
                  </a:cubicBezTo>
                  <a:cubicBezTo>
                    <a:pt x="7200" y="4375"/>
                    <a:pt x="5400" y="7438"/>
                    <a:pt x="5250" y="9660"/>
                  </a:cubicBezTo>
                  <a:cubicBezTo>
                    <a:pt x="5100" y="11881"/>
                    <a:pt x="6600" y="13260"/>
                    <a:pt x="8550" y="14409"/>
                  </a:cubicBezTo>
                  <a:cubicBezTo>
                    <a:pt x="10500" y="15558"/>
                    <a:pt x="12900" y="16477"/>
                    <a:pt x="14400" y="17319"/>
                  </a:cubicBezTo>
                  <a:cubicBezTo>
                    <a:pt x="15900" y="18162"/>
                    <a:pt x="16500" y="18928"/>
                    <a:pt x="16200" y="19540"/>
                  </a:cubicBezTo>
                  <a:cubicBezTo>
                    <a:pt x="15900" y="20153"/>
                    <a:pt x="14700" y="20613"/>
                    <a:pt x="13200" y="20919"/>
                  </a:cubicBezTo>
                  <a:cubicBezTo>
                    <a:pt x="11700" y="21226"/>
                    <a:pt x="9900" y="21379"/>
                    <a:pt x="7800" y="21455"/>
                  </a:cubicBezTo>
                  <a:cubicBezTo>
                    <a:pt x="5700" y="21532"/>
                    <a:pt x="3300" y="21532"/>
                    <a:pt x="1950" y="21149"/>
                  </a:cubicBezTo>
                  <a:cubicBezTo>
                    <a:pt x="600" y="20766"/>
                    <a:pt x="300" y="20000"/>
                    <a:pt x="0" y="19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4144709" y="7691787"/>
              <a:ext cx="212612" cy="37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02" fill="norm" stroke="1" extrusionOk="0">
                  <a:moveTo>
                    <a:pt x="21393" y="4435"/>
                  </a:moveTo>
                  <a:cubicBezTo>
                    <a:pt x="21393" y="3710"/>
                    <a:pt x="21393" y="2985"/>
                    <a:pt x="21393" y="2188"/>
                  </a:cubicBezTo>
                  <a:cubicBezTo>
                    <a:pt x="21393" y="1391"/>
                    <a:pt x="21393" y="521"/>
                    <a:pt x="20750" y="158"/>
                  </a:cubicBezTo>
                  <a:cubicBezTo>
                    <a:pt x="20107" y="-204"/>
                    <a:pt x="18822" y="-59"/>
                    <a:pt x="15736" y="1826"/>
                  </a:cubicBezTo>
                  <a:cubicBezTo>
                    <a:pt x="12650" y="3710"/>
                    <a:pt x="7764" y="7334"/>
                    <a:pt x="4679" y="10596"/>
                  </a:cubicBezTo>
                  <a:cubicBezTo>
                    <a:pt x="1593" y="13858"/>
                    <a:pt x="307" y="16757"/>
                    <a:pt x="50" y="18497"/>
                  </a:cubicBezTo>
                  <a:cubicBezTo>
                    <a:pt x="-207" y="20236"/>
                    <a:pt x="564" y="20816"/>
                    <a:pt x="1593" y="21106"/>
                  </a:cubicBezTo>
                  <a:cubicBezTo>
                    <a:pt x="2622" y="21396"/>
                    <a:pt x="3907" y="21396"/>
                    <a:pt x="6607" y="20889"/>
                  </a:cubicBezTo>
                  <a:cubicBezTo>
                    <a:pt x="9307" y="20381"/>
                    <a:pt x="13422" y="19366"/>
                    <a:pt x="17536" y="18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4142649" y="7877305"/>
              <a:ext cx="18400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" y="18327"/>
                    <a:pt x="1200" y="15054"/>
                    <a:pt x="4800" y="11454"/>
                  </a:cubicBezTo>
                  <a:cubicBezTo>
                    <a:pt x="8400" y="7854"/>
                    <a:pt x="1500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4671095" y="7607602"/>
              <a:ext cx="192237" cy="499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549" fill="norm" stroke="1" extrusionOk="0">
                  <a:moveTo>
                    <a:pt x="21101" y="1382"/>
                  </a:moveTo>
                  <a:cubicBezTo>
                    <a:pt x="21101" y="720"/>
                    <a:pt x="21101" y="59"/>
                    <a:pt x="20259" y="4"/>
                  </a:cubicBezTo>
                  <a:cubicBezTo>
                    <a:pt x="19418" y="-51"/>
                    <a:pt x="17735" y="500"/>
                    <a:pt x="14509" y="2098"/>
                  </a:cubicBezTo>
                  <a:cubicBezTo>
                    <a:pt x="11283" y="3696"/>
                    <a:pt x="6514" y="6341"/>
                    <a:pt x="3569" y="8931"/>
                  </a:cubicBezTo>
                  <a:cubicBezTo>
                    <a:pt x="623" y="11520"/>
                    <a:pt x="-499" y="14055"/>
                    <a:pt x="202" y="16149"/>
                  </a:cubicBezTo>
                  <a:cubicBezTo>
                    <a:pt x="904" y="18243"/>
                    <a:pt x="3428" y="19896"/>
                    <a:pt x="5953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4918135" y="7729679"/>
              <a:ext cx="244204" cy="367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65" fill="norm" stroke="1" extrusionOk="0">
                  <a:moveTo>
                    <a:pt x="18125" y="1888"/>
                  </a:moveTo>
                  <a:cubicBezTo>
                    <a:pt x="17225" y="1296"/>
                    <a:pt x="16325" y="705"/>
                    <a:pt x="15087" y="335"/>
                  </a:cubicBezTo>
                  <a:cubicBezTo>
                    <a:pt x="13850" y="-35"/>
                    <a:pt x="12275" y="-183"/>
                    <a:pt x="10587" y="335"/>
                  </a:cubicBezTo>
                  <a:cubicBezTo>
                    <a:pt x="8900" y="853"/>
                    <a:pt x="7100" y="2036"/>
                    <a:pt x="5300" y="4551"/>
                  </a:cubicBezTo>
                  <a:cubicBezTo>
                    <a:pt x="3500" y="7066"/>
                    <a:pt x="1700" y="10913"/>
                    <a:pt x="800" y="13502"/>
                  </a:cubicBezTo>
                  <a:cubicBezTo>
                    <a:pt x="-100" y="16091"/>
                    <a:pt x="-100" y="17423"/>
                    <a:pt x="125" y="18532"/>
                  </a:cubicBezTo>
                  <a:cubicBezTo>
                    <a:pt x="350" y="19642"/>
                    <a:pt x="800" y="20529"/>
                    <a:pt x="1925" y="20973"/>
                  </a:cubicBezTo>
                  <a:cubicBezTo>
                    <a:pt x="3050" y="21417"/>
                    <a:pt x="4850" y="21417"/>
                    <a:pt x="7100" y="20529"/>
                  </a:cubicBezTo>
                  <a:cubicBezTo>
                    <a:pt x="9350" y="19642"/>
                    <a:pt x="12050" y="17866"/>
                    <a:pt x="14300" y="15351"/>
                  </a:cubicBezTo>
                  <a:cubicBezTo>
                    <a:pt x="16550" y="12836"/>
                    <a:pt x="18350" y="9581"/>
                    <a:pt x="18912" y="7214"/>
                  </a:cubicBezTo>
                  <a:cubicBezTo>
                    <a:pt x="19475" y="4847"/>
                    <a:pt x="18800" y="3368"/>
                    <a:pt x="17112" y="2554"/>
                  </a:cubicBezTo>
                  <a:cubicBezTo>
                    <a:pt x="15425" y="1740"/>
                    <a:pt x="12725" y="1592"/>
                    <a:pt x="10137" y="2110"/>
                  </a:cubicBezTo>
                  <a:cubicBezTo>
                    <a:pt x="7550" y="2628"/>
                    <a:pt x="5075" y="3812"/>
                    <a:pt x="3500" y="4921"/>
                  </a:cubicBezTo>
                  <a:cubicBezTo>
                    <a:pt x="1925" y="6031"/>
                    <a:pt x="1250" y="7066"/>
                    <a:pt x="912" y="8028"/>
                  </a:cubicBezTo>
                  <a:cubicBezTo>
                    <a:pt x="575" y="8990"/>
                    <a:pt x="575" y="9877"/>
                    <a:pt x="1025" y="10617"/>
                  </a:cubicBezTo>
                  <a:cubicBezTo>
                    <a:pt x="1475" y="11357"/>
                    <a:pt x="2375" y="11949"/>
                    <a:pt x="5862" y="11727"/>
                  </a:cubicBezTo>
                  <a:cubicBezTo>
                    <a:pt x="9350" y="11505"/>
                    <a:pt x="15425" y="10469"/>
                    <a:pt x="21500" y="9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5028353" y="7540034"/>
              <a:ext cx="156987" cy="95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778" fill="norm" stroke="1" extrusionOk="0">
                  <a:moveTo>
                    <a:pt x="498" y="6631"/>
                  </a:moveTo>
                  <a:cubicBezTo>
                    <a:pt x="498" y="9400"/>
                    <a:pt x="498" y="12169"/>
                    <a:pt x="324" y="14939"/>
                  </a:cubicBezTo>
                  <a:cubicBezTo>
                    <a:pt x="149" y="17708"/>
                    <a:pt x="-199" y="20477"/>
                    <a:pt x="149" y="20754"/>
                  </a:cubicBezTo>
                  <a:cubicBezTo>
                    <a:pt x="498" y="21031"/>
                    <a:pt x="1543" y="18816"/>
                    <a:pt x="2588" y="16046"/>
                  </a:cubicBezTo>
                  <a:cubicBezTo>
                    <a:pt x="3633" y="13277"/>
                    <a:pt x="4678" y="9954"/>
                    <a:pt x="5724" y="6908"/>
                  </a:cubicBezTo>
                  <a:cubicBezTo>
                    <a:pt x="6769" y="3862"/>
                    <a:pt x="7814" y="1093"/>
                    <a:pt x="9207" y="262"/>
                  </a:cubicBezTo>
                  <a:cubicBezTo>
                    <a:pt x="10601" y="-569"/>
                    <a:pt x="12343" y="539"/>
                    <a:pt x="14433" y="4139"/>
                  </a:cubicBezTo>
                  <a:cubicBezTo>
                    <a:pt x="16524" y="7739"/>
                    <a:pt x="18962" y="13831"/>
                    <a:pt x="21401" y="19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5300341" y="7501630"/>
              <a:ext cx="93342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1600" fill="norm" stroke="1" extrusionOk="0">
                  <a:moveTo>
                    <a:pt x="0" y="0"/>
                  </a:moveTo>
                  <a:cubicBezTo>
                    <a:pt x="4985" y="1849"/>
                    <a:pt x="9969" y="3697"/>
                    <a:pt x="14123" y="6324"/>
                  </a:cubicBezTo>
                  <a:cubicBezTo>
                    <a:pt x="18277" y="8951"/>
                    <a:pt x="21600" y="12357"/>
                    <a:pt x="19662" y="15032"/>
                  </a:cubicBezTo>
                  <a:cubicBezTo>
                    <a:pt x="17723" y="17708"/>
                    <a:pt x="10523" y="19654"/>
                    <a:pt x="33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5844687" y="7815970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5821686" y="7946307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6287078" y="7559111"/>
              <a:ext cx="327247" cy="522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341" fill="norm" stroke="1" extrusionOk="0">
                  <a:moveTo>
                    <a:pt x="20087" y="3287"/>
                  </a:moveTo>
                  <a:cubicBezTo>
                    <a:pt x="20751" y="2140"/>
                    <a:pt x="21416" y="992"/>
                    <a:pt x="21250" y="418"/>
                  </a:cubicBezTo>
                  <a:cubicBezTo>
                    <a:pt x="21084" y="-156"/>
                    <a:pt x="20087" y="-156"/>
                    <a:pt x="17511" y="522"/>
                  </a:cubicBezTo>
                  <a:cubicBezTo>
                    <a:pt x="14936" y="1201"/>
                    <a:pt x="10782" y="2557"/>
                    <a:pt x="7958" y="4174"/>
                  </a:cubicBezTo>
                  <a:cubicBezTo>
                    <a:pt x="5133" y="5792"/>
                    <a:pt x="3638" y="7670"/>
                    <a:pt x="2641" y="9966"/>
                  </a:cubicBezTo>
                  <a:cubicBezTo>
                    <a:pt x="1644" y="12261"/>
                    <a:pt x="1145" y="14974"/>
                    <a:pt x="813" y="16592"/>
                  </a:cubicBezTo>
                  <a:cubicBezTo>
                    <a:pt x="481" y="18209"/>
                    <a:pt x="314" y="18731"/>
                    <a:pt x="148" y="19357"/>
                  </a:cubicBezTo>
                  <a:cubicBezTo>
                    <a:pt x="-18" y="19983"/>
                    <a:pt x="-184" y="20714"/>
                    <a:pt x="481" y="21079"/>
                  </a:cubicBezTo>
                  <a:cubicBezTo>
                    <a:pt x="1145" y="21444"/>
                    <a:pt x="2641" y="21444"/>
                    <a:pt x="5798" y="20974"/>
                  </a:cubicBezTo>
                  <a:cubicBezTo>
                    <a:pt x="8954" y="20505"/>
                    <a:pt x="13773" y="19566"/>
                    <a:pt x="18591" y="18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6343031" y="7838970"/>
              <a:ext cx="176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6769906" y="7559732"/>
              <a:ext cx="362811" cy="56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46" fill="norm" stroke="1" extrusionOk="0">
                  <a:moveTo>
                    <a:pt x="21444" y="122"/>
                  </a:moveTo>
                  <a:cubicBezTo>
                    <a:pt x="19178" y="25"/>
                    <a:pt x="16913" y="-71"/>
                    <a:pt x="14722" y="74"/>
                  </a:cubicBezTo>
                  <a:cubicBezTo>
                    <a:pt x="12532" y="218"/>
                    <a:pt x="10417" y="604"/>
                    <a:pt x="9058" y="1231"/>
                  </a:cubicBezTo>
                  <a:cubicBezTo>
                    <a:pt x="7699" y="1858"/>
                    <a:pt x="7094" y="2725"/>
                    <a:pt x="6415" y="4606"/>
                  </a:cubicBezTo>
                  <a:cubicBezTo>
                    <a:pt x="5735" y="6486"/>
                    <a:pt x="4980" y="9379"/>
                    <a:pt x="3922" y="11983"/>
                  </a:cubicBezTo>
                  <a:cubicBezTo>
                    <a:pt x="2865" y="14586"/>
                    <a:pt x="1506" y="16900"/>
                    <a:pt x="750" y="18443"/>
                  </a:cubicBezTo>
                  <a:cubicBezTo>
                    <a:pt x="-5" y="19986"/>
                    <a:pt x="-156" y="20758"/>
                    <a:pt x="146" y="21143"/>
                  </a:cubicBezTo>
                  <a:cubicBezTo>
                    <a:pt x="448" y="21529"/>
                    <a:pt x="1203" y="21529"/>
                    <a:pt x="3545" y="21240"/>
                  </a:cubicBezTo>
                  <a:cubicBezTo>
                    <a:pt x="5886" y="20950"/>
                    <a:pt x="9813" y="20372"/>
                    <a:pt x="13740" y="19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7178487" y="7670300"/>
              <a:ext cx="199569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600" fill="norm" stroke="1" extrusionOk="0">
                  <a:moveTo>
                    <a:pt x="21084" y="0"/>
                  </a:moveTo>
                  <a:cubicBezTo>
                    <a:pt x="19734" y="0"/>
                    <a:pt x="18384" y="0"/>
                    <a:pt x="16224" y="988"/>
                  </a:cubicBezTo>
                  <a:cubicBezTo>
                    <a:pt x="14064" y="1976"/>
                    <a:pt x="11094" y="3953"/>
                    <a:pt x="8124" y="6424"/>
                  </a:cubicBezTo>
                  <a:cubicBezTo>
                    <a:pt x="5154" y="8894"/>
                    <a:pt x="2184" y="11859"/>
                    <a:pt x="834" y="14118"/>
                  </a:cubicBezTo>
                  <a:cubicBezTo>
                    <a:pt x="-516" y="16376"/>
                    <a:pt x="-246" y="17929"/>
                    <a:pt x="1779" y="19059"/>
                  </a:cubicBezTo>
                  <a:cubicBezTo>
                    <a:pt x="3804" y="20188"/>
                    <a:pt x="7584" y="20894"/>
                    <a:pt x="113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7402156" y="7734191"/>
              <a:ext cx="259573" cy="3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23" fill="norm" stroke="1" extrusionOk="0">
                  <a:moveTo>
                    <a:pt x="15791" y="2938"/>
                  </a:moveTo>
                  <a:cubicBezTo>
                    <a:pt x="15580" y="2074"/>
                    <a:pt x="15368" y="1210"/>
                    <a:pt x="14733" y="691"/>
                  </a:cubicBezTo>
                  <a:cubicBezTo>
                    <a:pt x="14097" y="173"/>
                    <a:pt x="13038" y="0"/>
                    <a:pt x="11768" y="0"/>
                  </a:cubicBezTo>
                  <a:cubicBezTo>
                    <a:pt x="10497" y="0"/>
                    <a:pt x="9015" y="173"/>
                    <a:pt x="7321" y="1987"/>
                  </a:cubicBezTo>
                  <a:cubicBezTo>
                    <a:pt x="5627" y="3802"/>
                    <a:pt x="3721" y="7258"/>
                    <a:pt x="2450" y="9850"/>
                  </a:cubicBezTo>
                  <a:cubicBezTo>
                    <a:pt x="1180" y="12442"/>
                    <a:pt x="544" y="14170"/>
                    <a:pt x="227" y="15811"/>
                  </a:cubicBezTo>
                  <a:cubicBezTo>
                    <a:pt x="-91" y="17453"/>
                    <a:pt x="-91" y="19008"/>
                    <a:pt x="333" y="20045"/>
                  </a:cubicBezTo>
                  <a:cubicBezTo>
                    <a:pt x="756" y="21082"/>
                    <a:pt x="1603" y="21600"/>
                    <a:pt x="3297" y="21514"/>
                  </a:cubicBezTo>
                  <a:cubicBezTo>
                    <a:pt x="4991" y="21427"/>
                    <a:pt x="7533" y="20736"/>
                    <a:pt x="10180" y="19008"/>
                  </a:cubicBezTo>
                  <a:cubicBezTo>
                    <a:pt x="12827" y="17280"/>
                    <a:pt x="15580" y="14515"/>
                    <a:pt x="17168" y="11837"/>
                  </a:cubicBezTo>
                  <a:cubicBezTo>
                    <a:pt x="18756" y="9158"/>
                    <a:pt x="19180" y="6566"/>
                    <a:pt x="19285" y="4838"/>
                  </a:cubicBezTo>
                  <a:cubicBezTo>
                    <a:pt x="19391" y="3110"/>
                    <a:pt x="19180" y="2246"/>
                    <a:pt x="18544" y="1642"/>
                  </a:cubicBezTo>
                  <a:cubicBezTo>
                    <a:pt x="17909" y="1037"/>
                    <a:pt x="16850" y="691"/>
                    <a:pt x="15156" y="691"/>
                  </a:cubicBezTo>
                  <a:cubicBezTo>
                    <a:pt x="13462" y="691"/>
                    <a:pt x="11133" y="1037"/>
                    <a:pt x="9333" y="1987"/>
                  </a:cubicBezTo>
                  <a:cubicBezTo>
                    <a:pt x="7533" y="2938"/>
                    <a:pt x="6262" y="4493"/>
                    <a:pt x="5627" y="5789"/>
                  </a:cubicBezTo>
                  <a:cubicBezTo>
                    <a:pt x="4991" y="7085"/>
                    <a:pt x="4991" y="8122"/>
                    <a:pt x="5627" y="8813"/>
                  </a:cubicBezTo>
                  <a:cubicBezTo>
                    <a:pt x="6262" y="9504"/>
                    <a:pt x="7533" y="9850"/>
                    <a:pt x="10285" y="9763"/>
                  </a:cubicBezTo>
                  <a:cubicBezTo>
                    <a:pt x="13038" y="9677"/>
                    <a:pt x="17274" y="9158"/>
                    <a:pt x="21509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7868733" y="7938640"/>
              <a:ext cx="245339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4725" y="17280"/>
                    <a:pt x="9450" y="21600"/>
                    <a:pt x="13050" y="19440"/>
                  </a:cubicBezTo>
                  <a:cubicBezTo>
                    <a:pt x="16650" y="17280"/>
                    <a:pt x="19125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8246767" y="7723968"/>
              <a:ext cx="281315" cy="331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29" fill="norm" stroke="1" extrusionOk="0">
                  <a:moveTo>
                    <a:pt x="17334" y="5483"/>
                  </a:moveTo>
                  <a:cubicBezTo>
                    <a:pt x="17528" y="4154"/>
                    <a:pt x="17723" y="2825"/>
                    <a:pt x="17236" y="2077"/>
                  </a:cubicBezTo>
                  <a:cubicBezTo>
                    <a:pt x="16750" y="1329"/>
                    <a:pt x="15582" y="1163"/>
                    <a:pt x="13734" y="1994"/>
                  </a:cubicBezTo>
                  <a:cubicBezTo>
                    <a:pt x="11885" y="2825"/>
                    <a:pt x="9355" y="4652"/>
                    <a:pt x="6923" y="7394"/>
                  </a:cubicBezTo>
                  <a:cubicBezTo>
                    <a:pt x="4490" y="10135"/>
                    <a:pt x="2155" y="13791"/>
                    <a:pt x="988" y="16200"/>
                  </a:cubicBezTo>
                  <a:cubicBezTo>
                    <a:pt x="-180" y="18609"/>
                    <a:pt x="-180" y="19772"/>
                    <a:pt x="306" y="20520"/>
                  </a:cubicBezTo>
                  <a:cubicBezTo>
                    <a:pt x="793" y="21268"/>
                    <a:pt x="1766" y="21600"/>
                    <a:pt x="3615" y="21517"/>
                  </a:cubicBezTo>
                  <a:cubicBezTo>
                    <a:pt x="5463" y="21434"/>
                    <a:pt x="8188" y="20935"/>
                    <a:pt x="10815" y="19357"/>
                  </a:cubicBezTo>
                  <a:cubicBezTo>
                    <a:pt x="13442" y="17778"/>
                    <a:pt x="15971" y="15120"/>
                    <a:pt x="17528" y="12295"/>
                  </a:cubicBezTo>
                  <a:cubicBezTo>
                    <a:pt x="19085" y="9471"/>
                    <a:pt x="19669" y="6480"/>
                    <a:pt x="19766" y="4569"/>
                  </a:cubicBezTo>
                  <a:cubicBezTo>
                    <a:pt x="19863" y="2658"/>
                    <a:pt x="19474" y="1828"/>
                    <a:pt x="18112" y="1163"/>
                  </a:cubicBezTo>
                  <a:cubicBezTo>
                    <a:pt x="16750" y="498"/>
                    <a:pt x="14415" y="0"/>
                    <a:pt x="12177" y="0"/>
                  </a:cubicBezTo>
                  <a:cubicBezTo>
                    <a:pt x="9939" y="0"/>
                    <a:pt x="7798" y="498"/>
                    <a:pt x="6339" y="997"/>
                  </a:cubicBezTo>
                  <a:cubicBezTo>
                    <a:pt x="4879" y="1495"/>
                    <a:pt x="4101" y="1994"/>
                    <a:pt x="3615" y="2825"/>
                  </a:cubicBezTo>
                  <a:cubicBezTo>
                    <a:pt x="3128" y="3655"/>
                    <a:pt x="2934" y="4818"/>
                    <a:pt x="3031" y="5815"/>
                  </a:cubicBezTo>
                  <a:cubicBezTo>
                    <a:pt x="3128" y="6812"/>
                    <a:pt x="3517" y="7643"/>
                    <a:pt x="4782" y="8142"/>
                  </a:cubicBezTo>
                  <a:cubicBezTo>
                    <a:pt x="6047" y="8640"/>
                    <a:pt x="8188" y="8806"/>
                    <a:pt x="11106" y="8391"/>
                  </a:cubicBezTo>
                  <a:cubicBezTo>
                    <a:pt x="14025" y="7975"/>
                    <a:pt x="17723" y="6978"/>
                    <a:pt x="21420" y="5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8332795" y="7512166"/>
              <a:ext cx="164619" cy="135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151" fill="norm" stroke="1" extrusionOk="0">
                  <a:moveTo>
                    <a:pt x="1467" y="9151"/>
                  </a:moveTo>
                  <a:cubicBezTo>
                    <a:pt x="1134" y="11151"/>
                    <a:pt x="802" y="13151"/>
                    <a:pt x="470" y="15351"/>
                  </a:cubicBezTo>
                  <a:cubicBezTo>
                    <a:pt x="137" y="17551"/>
                    <a:pt x="-195" y="19951"/>
                    <a:pt x="137" y="19951"/>
                  </a:cubicBezTo>
                  <a:cubicBezTo>
                    <a:pt x="470" y="19951"/>
                    <a:pt x="1467" y="17551"/>
                    <a:pt x="3128" y="14151"/>
                  </a:cubicBezTo>
                  <a:cubicBezTo>
                    <a:pt x="4790" y="10751"/>
                    <a:pt x="7116" y="6351"/>
                    <a:pt x="8944" y="3551"/>
                  </a:cubicBezTo>
                  <a:cubicBezTo>
                    <a:pt x="10771" y="751"/>
                    <a:pt x="12100" y="-449"/>
                    <a:pt x="13264" y="151"/>
                  </a:cubicBezTo>
                  <a:cubicBezTo>
                    <a:pt x="14427" y="751"/>
                    <a:pt x="15423" y="3151"/>
                    <a:pt x="16753" y="6951"/>
                  </a:cubicBezTo>
                  <a:cubicBezTo>
                    <a:pt x="18082" y="10751"/>
                    <a:pt x="19743" y="15951"/>
                    <a:pt x="21405" y="21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8597082" y="7647300"/>
              <a:ext cx="75351" cy="378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21493" fill="norm" stroke="1" extrusionOk="0">
                  <a:moveTo>
                    <a:pt x="6271" y="0"/>
                  </a:moveTo>
                  <a:cubicBezTo>
                    <a:pt x="11845" y="4204"/>
                    <a:pt x="17419" y="8408"/>
                    <a:pt x="19510" y="11742"/>
                  </a:cubicBezTo>
                  <a:cubicBezTo>
                    <a:pt x="21600" y="15077"/>
                    <a:pt x="20206" y="17541"/>
                    <a:pt x="18116" y="19063"/>
                  </a:cubicBezTo>
                  <a:cubicBezTo>
                    <a:pt x="16026" y="20585"/>
                    <a:pt x="13239" y="21165"/>
                    <a:pt x="10103" y="21383"/>
                  </a:cubicBezTo>
                  <a:cubicBezTo>
                    <a:pt x="6968" y="21600"/>
                    <a:pt x="3484" y="21455"/>
                    <a:pt x="0" y="21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8666084" y="7533721"/>
              <a:ext cx="161004" cy="13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0" y="5777"/>
                  </a:moveTo>
                  <a:cubicBezTo>
                    <a:pt x="686" y="3777"/>
                    <a:pt x="1371" y="1777"/>
                    <a:pt x="2571" y="777"/>
                  </a:cubicBezTo>
                  <a:cubicBezTo>
                    <a:pt x="3771" y="-223"/>
                    <a:pt x="5486" y="-223"/>
                    <a:pt x="6857" y="577"/>
                  </a:cubicBezTo>
                  <a:cubicBezTo>
                    <a:pt x="8229" y="1377"/>
                    <a:pt x="9257" y="2977"/>
                    <a:pt x="9943" y="4777"/>
                  </a:cubicBezTo>
                  <a:cubicBezTo>
                    <a:pt x="10629" y="6577"/>
                    <a:pt x="10971" y="8577"/>
                    <a:pt x="10457" y="11377"/>
                  </a:cubicBezTo>
                  <a:cubicBezTo>
                    <a:pt x="9943" y="14177"/>
                    <a:pt x="8571" y="17777"/>
                    <a:pt x="8743" y="19577"/>
                  </a:cubicBezTo>
                  <a:cubicBezTo>
                    <a:pt x="8914" y="21377"/>
                    <a:pt x="10629" y="21377"/>
                    <a:pt x="13029" y="21177"/>
                  </a:cubicBezTo>
                  <a:cubicBezTo>
                    <a:pt x="15429" y="20977"/>
                    <a:pt x="18514" y="20577"/>
                    <a:pt x="21600" y="2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8765752" y="7453484"/>
              <a:ext cx="217405" cy="55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86" fill="norm" stroke="1" extrusionOk="0">
                  <a:moveTo>
                    <a:pt x="6781" y="2439"/>
                  </a:moveTo>
                  <a:cubicBezTo>
                    <a:pt x="10298" y="1653"/>
                    <a:pt x="13814" y="868"/>
                    <a:pt x="16200" y="426"/>
                  </a:cubicBezTo>
                  <a:cubicBezTo>
                    <a:pt x="18586" y="-16"/>
                    <a:pt x="19842" y="-114"/>
                    <a:pt x="20470" y="131"/>
                  </a:cubicBezTo>
                  <a:cubicBezTo>
                    <a:pt x="21098" y="377"/>
                    <a:pt x="21098" y="966"/>
                    <a:pt x="20972" y="2881"/>
                  </a:cubicBezTo>
                  <a:cubicBezTo>
                    <a:pt x="20847" y="4795"/>
                    <a:pt x="20595" y="8035"/>
                    <a:pt x="20470" y="10735"/>
                  </a:cubicBezTo>
                  <a:cubicBezTo>
                    <a:pt x="20344" y="13435"/>
                    <a:pt x="20344" y="15595"/>
                    <a:pt x="20470" y="16970"/>
                  </a:cubicBezTo>
                  <a:cubicBezTo>
                    <a:pt x="20595" y="18344"/>
                    <a:pt x="20847" y="18933"/>
                    <a:pt x="21098" y="19522"/>
                  </a:cubicBezTo>
                  <a:cubicBezTo>
                    <a:pt x="21349" y="20111"/>
                    <a:pt x="21600" y="20701"/>
                    <a:pt x="20972" y="21044"/>
                  </a:cubicBezTo>
                  <a:cubicBezTo>
                    <a:pt x="20344" y="21388"/>
                    <a:pt x="18837" y="21486"/>
                    <a:pt x="15195" y="21486"/>
                  </a:cubicBezTo>
                  <a:cubicBezTo>
                    <a:pt x="11553" y="21486"/>
                    <a:pt x="5777" y="21388"/>
                    <a:pt x="0" y="21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9778426" y="7907972"/>
              <a:ext cx="85803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fill="norm" stroke="1" extrusionOk="0">
                  <a:moveTo>
                    <a:pt x="1138" y="21600"/>
                  </a:moveTo>
                  <a:cubicBezTo>
                    <a:pt x="625" y="18720"/>
                    <a:pt x="112" y="15840"/>
                    <a:pt x="16" y="15840"/>
                  </a:cubicBezTo>
                  <a:cubicBezTo>
                    <a:pt x="-80" y="15840"/>
                    <a:pt x="240" y="18720"/>
                    <a:pt x="1651" y="20160"/>
                  </a:cubicBezTo>
                  <a:cubicBezTo>
                    <a:pt x="3061" y="21600"/>
                    <a:pt x="5560" y="21600"/>
                    <a:pt x="7996" y="20880"/>
                  </a:cubicBezTo>
                  <a:cubicBezTo>
                    <a:pt x="10432" y="20160"/>
                    <a:pt x="12803" y="18720"/>
                    <a:pt x="15046" y="15120"/>
                  </a:cubicBezTo>
                  <a:cubicBezTo>
                    <a:pt x="17290" y="11520"/>
                    <a:pt x="19405" y="5760"/>
                    <a:pt x="21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10498458" y="7804689"/>
              <a:ext cx="148035" cy="25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475" fill="norm" stroke="1" extrusionOk="0">
                  <a:moveTo>
                    <a:pt x="5400" y="303"/>
                  </a:moveTo>
                  <a:cubicBezTo>
                    <a:pt x="3600" y="89"/>
                    <a:pt x="1800" y="-125"/>
                    <a:pt x="1980" y="89"/>
                  </a:cubicBezTo>
                  <a:cubicBezTo>
                    <a:pt x="2160" y="303"/>
                    <a:pt x="4320" y="944"/>
                    <a:pt x="7920" y="2548"/>
                  </a:cubicBezTo>
                  <a:cubicBezTo>
                    <a:pt x="11520" y="4152"/>
                    <a:pt x="16560" y="6719"/>
                    <a:pt x="19080" y="8643"/>
                  </a:cubicBezTo>
                  <a:cubicBezTo>
                    <a:pt x="21600" y="10568"/>
                    <a:pt x="21600" y="11851"/>
                    <a:pt x="18000" y="13883"/>
                  </a:cubicBezTo>
                  <a:cubicBezTo>
                    <a:pt x="14400" y="15915"/>
                    <a:pt x="7200" y="18695"/>
                    <a:pt x="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10092116" y="7631966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10138117" y="7516964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10144027" y="7389895"/>
              <a:ext cx="592784" cy="365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134" fill="norm" stroke="1" extrusionOk="0">
                  <a:moveTo>
                    <a:pt x="5325" y="17121"/>
                  </a:moveTo>
                  <a:cubicBezTo>
                    <a:pt x="4587" y="16085"/>
                    <a:pt x="3848" y="15049"/>
                    <a:pt x="3248" y="14532"/>
                  </a:cubicBezTo>
                  <a:cubicBezTo>
                    <a:pt x="2648" y="14014"/>
                    <a:pt x="2187" y="14014"/>
                    <a:pt x="1633" y="14827"/>
                  </a:cubicBezTo>
                  <a:cubicBezTo>
                    <a:pt x="1079" y="15641"/>
                    <a:pt x="433" y="17269"/>
                    <a:pt x="156" y="18452"/>
                  </a:cubicBezTo>
                  <a:cubicBezTo>
                    <a:pt x="-121" y="19636"/>
                    <a:pt x="-29" y="20375"/>
                    <a:pt x="433" y="20819"/>
                  </a:cubicBezTo>
                  <a:cubicBezTo>
                    <a:pt x="894" y="21263"/>
                    <a:pt x="1725" y="21411"/>
                    <a:pt x="2833" y="20079"/>
                  </a:cubicBezTo>
                  <a:cubicBezTo>
                    <a:pt x="3941" y="18748"/>
                    <a:pt x="5325" y="15937"/>
                    <a:pt x="6387" y="13422"/>
                  </a:cubicBezTo>
                  <a:cubicBezTo>
                    <a:pt x="7448" y="10907"/>
                    <a:pt x="8187" y="8688"/>
                    <a:pt x="8602" y="7208"/>
                  </a:cubicBezTo>
                  <a:cubicBezTo>
                    <a:pt x="9017" y="5729"/>
                    <a:pt x="9110" y="4989"/>
                    <a:pt x="8925" y="4767"/>
                  </a:cubicBezTo>
                  <a:cubicBezTo>
                    <a:pt x="8741" y="4545"/>
                    <a:pt x="8279" y="4841"/>
                    <a:pt x="7771" y="6247"/>
                  </a:cubicBezTo>
                  <a:cubicBezTo>
                    <a:pt x="7264" y="7652"/>
                    <a:pt x="6710" y="10167"/>
                    <a:pt x="6479" y="12164"/>
                  </a:cubicBezTo>
                  <a:cubicBezTo>
                    <a:pt x="6248" y="14162"/>
                    <a:pt x="6341" y="15641"/>
                    <a:pt x="6617" y="16529"/>
                  </a:cubicBezTo>
                  <a:cubicBezTo>
                    <a:pt x="6894" y="17416"/>
                    <a:pt x="7356" y="17712"/>
                    <a:pt x="7817" y="17712"/>
                  </a:cubicBezTo>
                  <a:cubicBezTo>
                    <a:pt x="8279" y="17712"/>
                    <a:pt x="8741" y="17416"/>
                    <a:pt x="9110" y="16973"/>
                  </a:cubicBezTo>
                  <a:cubicBezTo>
                    <a:pt x="9479" y="16529"/>
                    <a:pt x="9756" y="15937"/>
                    <a:pt x="9710" y="15419"/>
                  </a:cubicBezTo>
                  <a:cubicBezTo>
                    <a:pt x="9664" y="14901"/>
                    <a:pt x="9294" y="14458"/>
                    <a:pt x="8925" y="14458"/>
                  </a:cubicBezTo>
                  <a:cubicBezTo>
                    <a:pt x="8556" y="14458"/>
                    <a:pt x="8187" y="14901"/>
                    <a:pt x="7910" y="15715"/>
                  </a:cubicBezTo>
                  <a:cubicBezTo>
                    <a:pt x="7633" y="16529"/>
                    <a:pt x="7448" y="17712"/>
                    <a:pt x="7541" y="18526"/>
                  </a:cubicBezTo>
                  <a:cubicBezTo>
                    <a:pt x="7633" y="19340"/>
                    <a:pt x="8002" y="19784"/>
                    <a:pt x="8879" y="19932"/>
                  </a:cubicBezTo>
                  <a:cubicBezTo>
                    <a:pt x="9756" y="20080"/>
                    <a:pt x="11141" y="19932"/>
                    <a:pt x="12017" y="19636"/>
                  </a:cubicBezTo>
                  <a:cubicBezTo>
                    <a:pt x="12894" y="19340"/>
                    <a:pt x="13264" y="18896"/>
                    <a:pt x="13264" y="18452"/>
                  </a:cubicBezTo>
                  <a:cubicBezTo>
                    <a:pt x="13264" y="18008"/>
                    <a:pt x="12894" y="17564"/>
                    <a:pt x="12571" y="17638"/>
                  </a:cubicBezTo>
                  <a:cubicBezTo>
                    <a:pt x="12248" y="17712"/>
                    <a:pt x="11971" y="18304"/>
                    <a:pt x="11971" y="18896"/>
                  </a:cubicBezTo>
                  <a:cubicBezTo>
                    <a:pt x="11971" y="19488"/>
                    <a:pt x="12248" y="20079"/>
                    <a:pt x="12617" y="20375"/>
                  </a:cubicBezTo>
                  <a:cubicBezTo>
                    <a:pt x="12987" y="20671"/>
                    <a:pt x="13448" y="20671"/>
                    <a:pt x="14325" y="20301"/>
                  </a:cubicBezTo>
                  <a:cubicBezTo>
                    <a:pt x="15202" y="19932"/>
                    <a:pt x="16494" y="19192"/>
                    <a:pt x="17602" y="16973"/>
                  </a:cubicBezTo>
                  <a:cubicBezTo>
                    <a:pt x="18710" y="14753"/>
                    <a:pt x="19633" y="11055"/>
                    <a:pt x="20187" y="8466"/>
                  </a:cubicBezTo>
                  <a:cubicBezTo>
                    <a:pt x="20741" y="5877"/>
                    <a:pt x="20925" y="4397"/>
                    <a:pt x="21110" y="2992"/>
                  </a:cubicBezTo>
                  <a:cubicBezTo>
                    <a:pt x="21294" y="1586"/>
                    <a:pt x="21479" y="255"/>
                    <a:pt x="21387" y="33"/>
                  </a:cubicBezTo>
                  <a:cubicBezTo>
                    <a:pt x="21294" y="-189"/>
                    <a:pt x="20925" y="699"/>
                    <a:pt x="20417" y="3288"/>
                  </a:cubicBezTo>
                  <a:cubicBezTo>
                    <a:pt x="19910" y="5877"/>
                    <a:pt x="19264" y="10167"/>
                    <a:pt x="19125" y="13126"/>
                  </a:cubicBezTo>
                  <a:cubicBezTo>
                    <a:pt x="18987" y="16085"/>
                    <a:pt x="19356" y="17712"/>
                    <a:pt x="19725" y="19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10990863" y="7626595"/>
              <a:ext cx="234509" cy="319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0946" fill="norm" stroke="1" extrusionOk="0">
                  <a:moveTo>
                    <a:pt x="18945" y="2863"/>
                  </a:moveTo>
                  <a:cubicBezTo>
                    <a:pt x="18718" y="2026"/>
                    <a:pt x="18491" y="1189"/>
                    <a:pt x="17809" y="603"/>
                  </a:cubicBezTo>
                  <a:cubicBezTo>
                    <a:pt x="17126" y="17"/>
                    <a:pt x="15990" y="-318"/>
                    <a:pt x="13716" y="435"/>
                  </a:cubicBezTo>
                  <a:cubicBezTo>
                    <a:pt x="11442" y="1189"/>
                    <a:pt x="8032" y="3031"/>
                    <a:pt x="5417" y="5375"/>
                  </a:cubicBezTo>
                  <a:cubicBezTo>
                    <a:pt x="2802" y="7719"/>
                    <a:pt x="983" y="10566"/>
                    <a:pt x="301" y="13077"/>
                  </a:cubicBezTo>
                  <a:cubicBezTo>
                    <a:pt x="-381" y="15589"/>
                    <a:pt x="74" y="17766"/>
                    <a:pt x="1893" y="19189"/>
                  </a:cubicBezTo>
                  <a:cubicBezTo>
                    <a:pt x="3712" y="20612"/>
                    <a:pt x="6895" y="21282"/>
                    <a:pt x="9964" y="20780"/>
                  </a:cubicBezTo>
                  <a:cubicBezTo>
                    <a:pt x="13034" y="20277"/>
                    <a:pt x="15990" y="18603"/>
                    <a:pt x="18036" y="15589"/>
                  </a:cubicBezTo>
                  <a:cubicBezTo>
                    <a:pt x="20082" y="12575"/>
                    <a:pt x="21219" y="8222"/>
                    <a:pt x="20764" y="5542"/>
                  </a:cubicBezTo>
                  <a:cubicBezTo>
                    <a:pt x="20310" y="2863"/>
                    <a:pt x="18263" y="1859"/>
                    <a:pt x="16217" y="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701987" y="8492127"/>
              <a:ext cx="341208" cy="55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387" fill="norm" stroke="1" extrusionOk="0">
                  <a:moveTo>
                    <a:pt x="2770" y="1416"/>
                  </a:moveTo>
                  <a:cubicBezTo>
                    <a:pt x="2930" y="1907"/>
                    <a:pt x="3090" y="2398"/>
                    <a:pt x="4370" y="2545"/>
                  </a:cubicBezTo>
                  <a:cubicBezTo>
                    <a:pt x="5650" y="2692"/>
                    <a:pt x="8050" y="2496"/>
                    <a:pt x="10130" y="2152"/>
                  </a:cubicBezTo>
                  <a:cubicBezTo>
                    <a:pt x="12210" y="1808"/>
                    <a:pt x="13970" y="1318"/>
                    <a:pt x="15170" y="925"/>
                  </a:cubicBezTo>
                  <a:cubicBezTo>
                    <a:pt x="16370" y="532"/>
                    <a:pt x="17010" y="238"/>
                    <a:pt x="16850" y="90"/>
                  </a:cubicBezTo>
                  <a:cubicBezTo>
                    <a:pt x="16690" y="-57"/>
                    <a:pt x="15730" y="-57"/>
                    <a:pt x="14130" y="336"/>
                  </a:cubicBezTo>
                  <a:cubicBezTo>
                    <a:pt x="12530" y="728"/>
                    <a:pt x="10290" y="1514"/>
                    <a:pt x="8690" y="2152"/>
                  </a:cubicBezTo>
                  <a:cubicBezTo>
                    <a:pt x="7090" y="2790"/>
                    <a:pt x="6130" y="3281"/>
                    <a:pt x="5570" y="3772"/>
                  </a:cubicBezTo>
                  <a:cubicBezTo>
                    <a:pt x="5010" y="4263"/>
                    <a:pt x="4850" y="4754"/>
                    <a:pt x="5170" y="5098"/>
                  </a:cubicBezTo>
                  <a:cubicBezTo>
                    <a:pt x="5490" y="5441"/>
                    <a:pt x="6290" y="5638"/>
                    <a:pt x="6930" y="5932"/>
                  </a:cubicBezTo>
                  <a:cubicBezTo>
                    <a:pt x="7570" y="6227"/>
                    <a:pt x="8050" y="6619"/>
                    <a:pt x="7890" y="6963"/>
                  </a:cubicBezTo>
                  <a:cubicBezTo>
                    <a:pt x="7730" y="7307"/>
                    <a:pt x="6930" y="7601"/>
                    <a:pt x="5490" y="8338"/>
                  </a:cubicBezTo>
                  <a:cubicBezTo>
                    <a:pt x="4050" y="9074"/>
                    <a:pt x="1970" y="10252"/>
                    <a:pt x="930" y="11087"/>
                  </a:cubicBezTo>
                  <a:cubicBezTo>
                    <a:pt x="-110" y="11921"/>
                    <a:pt x="-110" y="12412"/>
                    <a:pt x="130" y="12854"/>
                  </a:cubicBezTo>
                  <a:cubicBezTo>
                    <a:pt x="370" y="13296"/>
                    <a:pt x="850" y="13688"/>
                    <a:pt x="1890" y="13885"/>
                  </a:cubicBezTo>
                  <a:cubicBezTo>
                    <a:pt x="2930" y="14081"/>
                    <a:pt x="4530" y="14081"/>
                    <a:pt x="6530" y="13934"/>
                  </a:cubicBezTo>
                  <a:cubicBezTo>
                    <a:pt x="8530" y="13787"/>
                    <a:pt x="10930" y="13492"/>
                    <a:pt x="12610" y="13198"/>
                  </a:cubicBezTo>
                  <a:cubicBezTo>
                    <a:pt x="14290" y="12903"/>
                    <a:pt x="15250" y="12608"/>
                    <a:pt x="16050" y="12314"/>
                  </a:cubicBezTo>
                  <a:cubicBezTo>
                    <a:pt x="16850" y="12019"/>
                    <a:pt x="17490" y="11725"/>
                    <a:pt x="17570" y="11381"/>
                  </a:cubicBezTo>
                  <a:cubicBezTo>
                    <a:pt x="17650" y="11038"/>
                    <a:pt x="17170" y="10645"/>
                    <a:pt x="16450" y="10498"/>
                  </a:cubicBezTo>
                  <a:cubicBezTo>
                    <a:pt x="15730" y="10350"/>
                    <a:pt x="14770" y="10448"/>
                    <a:pt x="13890" y="10694"/>
                  </a:cubicBezTo>
                  <a:cubicBezTo>
                    <a:pt x="13010" y="10939"/>
                    <a:pt x="12210" y="11332"/>
                    <a:pt x="11890" y="11774"/>
                  </a:cubicBezTo>
                  <a:cubicBezTo>
                    <a:pt x="11570" y="12216"/>
                    <a:pt x="11730" y="12707"/>
                    <a:pt x="12370" y="12952"/>
                  </a:cubicBezTo>
                  <a:cubicBezTo>
                    <a:pt x="13010" y="13198"/>
                    <a:pt x="14130" y="13198"/>
                    <a:pt x="15090" y="13099"/>
                  </a:cubicBezTo>
                  <a:cubicBezTo>
                    <a:pt x="16050" y="13001"/>
                    <a:pt x="16850" y="12805"/>
                    <a:pt x="17570" y="12559"/>
                  </a:cubicBezTo>
                  <a:cubicBezTo>
                    <a:pt x="18290" y="12314"/>
                    <a:pt x="18930" y="12019"/>
                    <a:pt x="19410" y="12118"/>
                  </a:cubicBezTo>
                  <a:cubicBezTo>
                    <a:pt x="19890" y="12216"/>
                    <a:pt x="20210" y="12707"/>
                    <a:pt x="20610" y="13934"/>
                  </a:cubicBezTo>
                  <a:cubicBezTo>
                    <a:pt x="21010" y="15161"/>
                    <a:pt x="21490" y="17125"/>
                    <a:pt x="21330" y="18548"/>
                  </a:cubicBezTo>
                  <a:cubicBezTo>
                    <a:pt x="21170" y="19972"/>
                    <a:pt x="20370" y="20856"/>
                    <a:pt x="19010" y="21199"/>
                  </a:cubicBezTo>
                  <a:cubicBezTo>
                    <a:pt x="17650" y="21543"/>
                    <a:pt x="15730" y="21347"/>
                    <a:pt x="13810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700238" y="8958329"/>
              <a:ext cx="32967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93" y="15600"/>
                    <a:pt x="11386" y="9600"/>
                    <a:pt x="14986" y="6000"/>
                  </a:cubicBezTo>
                  <a:cubicBezTo>
                    <a:pt x="18586" y="2400"/>
                    <a:pt x="2009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822907" y="8973663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6800"/>
                    <a:pt x="12150" y="12000"/>
                    <a:pt x="15750" y="8400"/>
                  </a:cubicBezTo>
                  <a:cubicBezTo>
                    <a:pt x="19350" y="4800"/>
                    <a:pt x="2047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1190915" y="8789659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1183248" y="8927662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1865597" y="8643989"/>
              <a:ext cx="152840" cy="321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566" fill="norm" stroke="1" extrusionOk="0">
                  <a:moveTo>
                    <a:pt x="0" y="0"/>
                  </a:moveTo>
                  <a:cubicBezTo>
                    <a:pt x="708" y="5143"/>
                    <a:pt x="1416" y="10286"/>
                    <a:pt x="1770" y="13457"/>
                  </a:cubicBezTo>
                  <a:cubicBezTo>
                    <a:pt x="2125" y="16629"/>
                    <a:pt x="2125" y="17829"/>
                    <a:pt x="2125" y="18857"/>
                  </a:cubicBezTo>
                  <a:cubicBezTo>
                    <a:pt x="2125" y="19886"/>
                    <a:pt x="2125" y="20743"/>
                    <a:pt x="2302" y="20657"/>
                  </a:cubicBezTo>
                  <a:cubicBezTo>
                    <a:pt x="2479" y="20571"/>
                    <a:pt x="2833" y="19543"/>
                    <a:pt x="3541" y="17914"/>
                  </a:cubicBezTo>
                  <a:cubicBezTo>
                    <a:pt x="4249" y="16286"/>
                    <a:pt x="5311" y="14057"/>
                    <a:pt x="6551" y="12514"/>
                  </a:cubicBezTo>
                  <a:cubicBezTo>
                    <a:pt x="7790" y="10971"/>
                    <a:pt x="9207" y="10114"/>
                    <a:pt x="10800" y="9600"/>
                  </a:cubicBezTo>
                  <a:cubicBezTo>
                    <a:pt x="12393" y="9086"/>
                    <a:pt x="14164" y="8914"/>
                    <a:pt x="15757" y="9086"/>
                  </a:cubicBezTo>
                  <a:cubicBezTo>
                    <a:pt x="17351" y="9257"/>
                    <a:pt x="18767" y="9771"/>
                    <a:pt x="19830" y="10886"/>
                  </a:cubicBezTo>
                  <a:cubicBezTo>
                    <a:pt x="20892" y="12000"/>
                    <a:pt x="21600" y="13714"/>
                    <a:pt x="20892" y="15514"/>
                  </a:cubicBezTo>
                  <a:cubicBezTo>
                    <a:pt x="20184" y="17314"/>
                    <a:pt x="18059" y="19200"/>
                    <a:pt x="15934" y="20229"/>
                  </a:cubicBezTo>
                  <a:cubicBezTo>
                    <a:pt x="13810" y="21257"/>
                    <a:pt x="11685" y="21429"/>
                    <a:pt x="9738" y="21514"/>
                  </a:cubicBezTo>
                  <a:cubicBezTo>
                    <a:pt x="7790" y="21600"/>
                    <a:pt x="6020" y="21600"/>
                    <a:pt x="4426" y="21343"/>
                  </a:cubicBezTo>
                  <a:cubicBezTo>
                    <a:pt x="2833" y="21086"/>
                    <a:pt x="1416" y="20571"/>
                    <a:pt x="1948" y="19886"/>
                  </a:cubicBezTo>
                  <a:cubicBezTo>
                    <a:pt x="2479" y="19200"/>
                    <a:pt x="4957" y="18343"/>
                    <a:pt x="7436" y="17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2118603" y="8812659"/>
              <a:ext cx="1533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2102589" y="8719291"/>
              <a:ext cx="23682" cy="3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827" fill="norm" stroke="1" extrusionOk="0">
                  <a:moveTo>
                    <a:pt x="7055" y="20827"/>
                  </a:moveTo>
                  <a:cubicBezTo>
                    <a:pt x="2735" y="10858"/>
                    <a:pt x="-1585" y="889"/>
                    <a:pt x="575" y="58"/>
                  </a:cubicBezTo>
                  <a:cubicBezTo>
                    <a:pt x="2735" y="-773"/>
                    <a:pt x="11375" y="7535"/>
                    <a:pt x="20015" y="15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2122809" y="8747830"/>
              <a:ext cx="318424" cy="21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441" fill="norm" stroke="1" extrusionOk="0">
                  <a:moveTo>
                    <a:pt x="11032" y="5618"/>
                  </a:moveTo>
                  <a:cubicBezTo>
                    <a:pt x="8803" y="4613"/>
                    <a:pt x="6575" y="3608"/>
                    <a:pt x="4775" y="4111"/>
                  </a:cubicBezTo>
                  <a:cubicBezTo>
                    <a:pt x="2975" y="4613"/>
                    <a:pt x="1603" y="6622"/>
                    <a:pt x="832" y="8255"/>
                  </a:cubicBezTo>
                  <a:cubicBezTo>
                    <a:pt x="60" y="9888"/>
                    <a:pt x="-111" y="11143"/>
                    <a:pt x="60" y="12274"/>
                  </a:cubicBezTo>
                  <a:cubicBezTo>
                    <a:pt x="232" y="13404"/>
                    <a:pt x="746" y="14408"/>
                    <a:pt x="1860" y="14534"/>
                  </a:cubicBezTo>
                  <a:cubicBezTo>
                    <a:pt x="2975" y="14660"/>
                    <a:pt x="4689" y="13906"/>
                    <a:pt x="5803" y="12650"/>
                  </a:cubicBezTo>
                  <a:cubicBezTo>
                    <a:pt x="6918" y="11394"/>
                    <a:pt x="7432" y="9636"/>
                    <a:pt x="7689" y="9385"/>
                  </a:cubicBezTo>
                  <a:cubicBezTo>
                    <a:pt x="7946" y="9134"/>
                    <a:pt x="7946" y="10390"/>
                    <a:pt x="8118" y="11646"/>
                  </a:cubicBezTo>
                  <a:cubicBezTo>
                    <a:pt x="8289" y="12901"/>
                    <a:pt x="8632" y="14157"/>
                    <a:pt x="9746" y="14660"/>
                  </a:cubicBezTo>
                  <a:cubicBezTo>
                    <a:pt x="10860" y="15162"/>
                    <a:pt x="12746" y="14911"/>
                    <a:pt x="14460" y="13153"/>
                  </a:cubicBezTo>
                  <a:cubicBezTo>
                    <a:pt x="16175" y="11394"/>
                    <a:pt x="17718" y="8129"/>
                    <a:pt x="18575" y="5743"/>
                  </a:cubicBezTo>
                  <a:cubicBezTo>
                    <a:pt x="19432" y="3357"/>
                    <a:pt x="19603" y="1850"/>
                    <a:pt x="19260" y="971"/>
                  </a:cubicBezTo>
                  <a:cubicBezTo>
                    <a:pt x="18918" y="92"/>
                    <a:pt x="18060" y="-159"/>
                    <a:pt x="17289" y="92"/>
                  </a:cubicBezTo>
                  <a:cubicBezTo>
                    <a:pt x="16518" y="343"/>
                    <a:pt x="15832" y="1097"/>
                    <a:pt x="15489" y="2101"/>
                  </a:cubicBezTo>
                  <a:cubicBezTo>
                    <a:pt x="15146" y="3106"/>
                    <a:pt x="15146" y="4362"/>
                    <a:pt x="16089" y="5869"/>
                  </a:cubicBezTo>
                  <a:cubicBezTo>
                    <a:pt x="17032" y="7376"/>
                    <a:pt x="18918" y="9134"/>
                    <a:pt x="20032" y="10641"/>
                  </a:cubicBezTo>
                  <a:cubicBezTo>
                    <a:pt x="21146" y="12148"/>
                    <a:pt x="21489" y="13404"/>
                    <a:pt x="21318" y="14534"/>
                  </a:cubicBezTo>
                  <a:cubicBezTo>
                    <a:pt x="21146" y="15664"/>
                    <a:pt x="20460" y="16669"/>
                    <a:pt x="19346" y="17799"/>
                  </a:cubicBezTo>
                  <a:cubicBezTo>
                    <a:pt x="18232" y="18929"/>
                    <a:pt x="16689" y="20185"/>
                    <a:pt x="15146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2631791" y="8605844"/>
              <a:ext cx="146161" cy="38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329" fill="norm" stroke="1" extrusionOk="0">
                  <a:moveTo>
                    <a:pt x="17349" y="1683"/>
                  </a:moveTo>
                  <a:cubicBezTo>
                    <a:pt x="18069" y="977"/>
                    <a:pt x="18789" y="272"/>
                    <a:pt x="18249" y="60"/>
                  </a:cubicBezTo>
                  <a:cubicBezTo>
                    <a:pt x="17709" y="-152"/>
                    <a:pt x="15909" y="130"/>
                    <a:pt x="12849" y="1966"/>
                  </a:cubicBezTo>
                  <a:cubicBezTo>
                    <a:pt x="9789" y="3801"/>
                    <a:pt x="5469" y="7189"/>
                    <a:pt x="2769" y="10366"/>
                  </a:cubicBezTo>
                  <a:cubicBezTo>
                    <a:pt x="69" y="13542"/>
                    <a:pt x="-1011" y="16507"/>
                    <a:pt x="1149" y="18342"/>
                  </a:cubicBezTo>
                  <a:cubicBezTo>
                    <a:pt x="3309" y="20177"/>
                    <a:pt x="8709" y="20883"/>
                    <a:pt x="12489" y="21166"/>
                  </a:cubicBezTo>
                  <a:cubicBezTo>
                    <a:pt x="16269" y="21448"/>
                    <a:pt x="18429" y="21307"/>
                    <a:pt x="20589" y="2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2934802" y="8699372"/>
              <a:ext cx="183461" cy="419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213" fill="norm" stroke="1" extrusionOk="0">
                  <a:moveTo>
                    <a:pt x="4919" y="4958"/>
                  </a:moveTo>
                  <a:cubicBezTo>
                    <a:pt x="4327" y="7803"/>
                    <a:pt x="3736" y="10649"/>
                    <a:pt x="3144" y="12847"/>
                  </a:cubicBezTo>
                  <a:cubicBezTo>
                    <a:pt x="2552" y="15046"/>
                    <a:pt x="1960" y="16598"/>
                    <a:pt x="1368" y="18086"/>
                  </a:cubicBezTo>
                  <a:cubicBezTo>
                    <a:pt x="777" y="19573"/>
                    <a:pt x="185" y="20996"/>
                    <a:pt x="37" y="21190"/>
                  </a:cubicBezTo>
                  <a:cubicBezTo>
                    <a:pt x="-111" y="21384"/>
                    <a:pt x="185" y="20349"/>
                    <a:pt x="925" y="18215"/>
                  </a:cubicBezTo>
                  <a:cubicBezTo>
                    <a:pt x="1664" y="16081"/>
                    <a:pt x="2848" y="12847"/>
                    <a:pt x="4475" y="10002"/>
                  </a:cubicBezTo>
                  <a:cubicBezTo>
                    <a:pt x="6103" y="7156"/>
                    <a:pt x="8174" y="4699"/>
                    <a:pt x="9653" y="3147"/>
                  </a:cubicBezTo>
                  <a:cubicBezTo>
                    <a:pt x="11133" y="1595"/>
                    <a:pt x="12021" y="948"/>
                    <a:pt x="13352" y="495"/>
                  </a:cubicBezTo>
                  <a:cubicBezTo>
                    <a:pt x="14684" y="43"/>
                    <a:pt x="16459" y="-216"/>
                    <a:pt x="17938" y="237"/>
                  </a:cubicBezTo>
                  <a:cubicBezTo>
                    <a:pt x="19418" y="689"/>
                    <a:pt x="20601" y="1853"/>
                    <a:pt x="21045" y="3212"/>
                  </a:cubicBezTo>
                  <a:cubicBezTo>
                    <a:pt x="21489" y="4570"/>
                    <a:pt x="21193" y="6122"/>
                    <a:pt x="20010" y="7156"/>
                  </a:cubicBezTo>
                  <a:cubicBezTo>
                    <a:pt x="18826" y="8191"/>
                    <a:pt x="16755" y="8709"/>
                    <a:pt x="14388" y="9161"/>
                  </a:cubicBezTo>
                  <a:cubicBezTo>
                    <a:pt x="12021" y="9614"/>
                    <a:pt x="9357" y="10002"/>
                    <a:pt x="6694" y="10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3184294" y="8873994"/>
              <a:ext cx="6133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3145959" y="8881661"/>
              <a:ext cx="11500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0"/>
                    <a:pt x="16800" y="0"/>
                    <a:pt x="13200" y="3600"/>
                  </a:cubicBezTo>
                  <a:cubicBezTo>
                    <a:pt x="9600" y="7200"/>
                    <a:pt x="48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3127452" y="8546754"/>
              <a:ext cx="141178" cy="13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219" fill="norm" stroke="1" extrusionOk="0">
                  <a:moveTo>
                    <a:pt x="2794" y="5619"/>
                  </a:moveTo>
                  <a:cubicBezTo>
                    <a:pt x="2022" y="8019"/>
                    <a:pt x="1251" y="10419"/>
                    <a:pt x="672" y="12619"/>
                  </a:cubicBezTo>
                  <a:cubicBezTo>
                    <a:pt x="94" y="14819"/>
                    <a:pt x="-292" y="16819"/>
                    <a:pt x="287" y="16619"/>
                  </a:cubicBezTo>
                  <a:cubicBezTo>
                    <a:pt x="865" y="16419"/>
                    <a:pt x="2408" y="14019"/>
                    <a:pt x="4337" y="10819"/>
                  </a:cubicBezTo>
                  <a:cubicBezTo>
                    <a:pt x="6265" y="7619"/>
                    <a:pt x="8579" y="3619"/>
                    <a:pt x="10701" y="1619"/>
                  </a:cubicBezTo>
                  <a:cubicBezTo>
                    <a:pt x="12822" y="-381"/>
                    <a:pt x="14751" y="-381"/>
                    <a:pt x="16101" y="819"/>
                  </a:cubicBezTo>
                  <a:cubicBezTo>
                    <a:pt x="17451" y="2019"/>
                    <a:pt x="18222" y="4419"/>
                    <a:pt x="18994" y="8019"/>
                  </a:cubicBezTo>
                  <a:cubicBezTo>
                    <a:pt x="19765" y="11619"/>
                    <a:pt x="20537" y="16419"/>
                    <a:pt x="21308" y="21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3346440" y="8646377"/>
              <a:ext cx="136861" cy="28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086" fill="norm" stroke="1" extrusionOk="0">
                  <a:moveTo>
                    <a:pt x="21421" y="388"/>
                  </a:moveTo>
                  <a:cubicBezTo>
                    <a:pt x="19421" y="13"/>
                    <a:pt x="17421" y="-363"/>
                    <a:pt x="14421" y="670"/>
                  </a:cubicBezTo>
                  <a:cubicBezTo>
                    <a:pt x="11421" y="1703"/>
                    <a:pt x="7421" y="4145"/>
                    <a:pt x="4621" y="7432"/>
                  </a:cubicBezTo>
                  <a:cubicBezTo>
                    <a:pt x="1821" y="10719"/>
                    <a:pt x="221" y="14851"/>
                    <a:pt x="21" y="17387"/>
                  </a:cubicBezTo>
                  <a:cubicBezTo>
                    <a:pt x="-179" y="19922"/>
                    <a:pt x="1021" y="20861"/>
                    <a:pt x="4421" y="21049"/>
                  </a:cubicBezTo>
                  <a:cubicBezTo>
                    <a:pt x="7821" y="21237"/>
                    <a:pt x="13421" y="20674"/>
                    <a:pt x="19021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3490309" y="8712991"/>
              <a:ext cx="192330" cy="19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80" fill="norm" stroke="1" extrusionOk="0">
                  <a:moveTo>
                    <a:pt x="21389" y="0"/>
                  </a:moveTo>
                  <a:cubicBezTo>
                    <a:pt x="19400" y="2274"/>
                    <a:pt x="17410" y="4547"/>
                    <a:pt x="15278" y="7816"/>
                  </a:cubicBezTo>
                  <a:cubicBezTo>
                    <a:pt x="13147" y="11084"/>
                    <a:pt x="10873" y="15347"/>
                    <a:pt x="9168" y="17905"/>
                  </a:cubicBezTo>
                  <a:cubicBezTo>
                    <a:pt x="7463" y="20463"/>
                    <a:pt x="6326" y="21316"/>
                    <a:pt x="5047" y="21458"/>
                  </a:cubicBezTo>
                  <a:cubicBezTo>
                    <a:pt x="3768" y="21600"/>
                    <a:pt x="2347" y="21032"/>
                    <a:pt x="1352" y="20037"/>
                  </a:cubicBezTo>
                  <a:cubicBezTo>
                    <a:pt x="357" y="19042"/>
                    <a:pt x="-211" y="17621"/>
                    <a:pt x="73" y="16484"/>
                  </a:cubicBezTo>
                  <a:cubicBezTo>
                    <a:pt x="357" y="15347"/>
                    <a:pt x="1494" y="14495"/>
                    <a:pt x="3484" y="14637"/>
                  </a:cubicBezTo>
                  <a:cubicBezTo>
                    <a:pt x="5473" y="14779"/>
                    <a:pt x="8315" y="15916"/>
                    <a:pt x="11157" y="16484"/>
                  </a:cubicBezTo>
                  <a:cubicBezTo>
                    <a:pt x="14000" y="17053"/>
                    <a:pt x="16842" y="17053"/>
                    <a:pt x="19684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3743973" y="8682323"/>
              <a:ext cx="67863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600" fill="norm" stroke="1" extrusionOk="0">
                  <a:moveTo>
                    <a:pt x="0" y="0"/>
                  </a:moveTo>
                  <a:cubicBezTo>
                    <a:pt x="5600" y="1371"/>
                    <a:pt x="11200" y="2743"/>
                    <a:pt x="15200" y="5229"/>
                  </a:cubicBezTo>
                  <a:cubicBezTo>
                    <a:pt x="19200" y="7714"/>
                    <a:pt x="21600" y="11314"/>
                    <a:pt x="21200" y="14143"/>
                  </a:cubicBezTo>
                  <a:cubicBezTo>
                    <a:pt x="20800" y="16971"/>
                    <a:pt x="17600" y="19029"/>
                    <a:pt x="14000" y="20143"/>
                  </a:cubicBezTo>
                  <a:cubicBezTo>
                    <a:pt x="10400" y="21257"/>
                    <a:pt x="6400" y="21429"/>
                    <a:pt x="2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3897310" y="8647718"/>
              <a:ext cx="121268" cy="36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441" fill="norm" stroke="1" extrusionOk="0">
                  <a:moveTo>
                    <a:pt x="0" y="1603"/>
                  </a:moveTo>
                  <a:cubicBezTo>
                    <a:pt x="2204" y="843"/>
                    <a:pt x="4408" y="82"/>
                    <a:pt x="6392" y="6"/>
                  </a:cubicBezTo>
                  <a:cubicBezTo>
                    <a:pt x="8376" y="-70"/>
                    <a:pt x="10139" y="538"/>
                    <a:pt x="13004" y="2516"/>
                  </a:cubicBezTo>
                  <a:cubicBezTo>
                    <a:pt x="15869" y="4493"/>
                    <a:pt x="19837" y="7840"/>
                    <a:pt x="20718" y="11034"/>
                  </a:cubicBezTo>
                  <a:cubicBezTo>
                    <a:pt x="21600" y="14229"/>
                    <a:pt x="19396" y="17271"/>
                    <a:pt x="17192" y="19020"/>
                  </a:cubicBezTo>
                  <a:cubicBezTo>
                    <a:pt x="14988" y="20769"/>
                    <a:pt x="12784" y="21226"/>
                    <a:pt x="10580" y="21378"/>
                  </a:cubicBezTo>
                  <a:cubicBezTo>
                    <a:pt x="8376" y="21530"/>
                    <a:pt x="6171" y="21378"/>
                    <a:pt x="3967" y="21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4272985" y="8797326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4226984" y="8912328"/>
              <a:ext cx="25300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4" y="19200"/>
                    <a:pt x="8727" y="16800"/>
                    <a:pt x="12327" y="13200"/>
                  </a:cubicBezTo>
                  <a:cubicBezTo>
                    <a:pt x="15927" y="9600"/>
                    <a:pt x="18764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4604526" y="8712991"/>
              <a:ext cx="205428" cy="21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0927" fill="norm" stroke="1" extrusionOk="0">
                  <a:moveTo>
                    <a:pt x="15424" y="745"/>
                  </a:moveTo>
                  <a:cubicBezTo>
                    <a:pt x="14123" y="249"/>
                    <a:pt x="12822" y="-248"/>
                    <a:pt x="10610" y="1118"/>
                  </a:cubicBezTo>
                  <a:cubicBezTo>
                    <a:pt x="8398" y="2483"/>
                    <a:pt x="5275" y="5711"/>
                    <a:pt x="3323" y="8690"/>
                  </a:cubicBezTo>
                  <a:cubicBezTo>
                    <a:pt x="1371" y="11669"/>
                    <a:pt x="591" y="14400"/>
                    <a:pt x="200" y="16386"/>
                  </a:cubicBezTo>
                  <a:cubicBezTo>
                    <a:pt x="-190" y="18373"/>
                    <a:pt x="-190" y="19614"/>
                    <a:pt x="1892" y="20359"/>
                  </a:cubicBezTo>
                  <a:cubicBezTo>
                    <a:pt x="3974" y="21104"/>
                    <a:pt x="8138" y="21352"/>
                    <a:pt x="11651" y="19614"/>
                  </a:cubicBezTo>
                  <a:cubicBezTo>
                    <a:pt x="15164" y="17876"/>
                    <a:pt x="18027" y="14152"/>
                    <a:pt x="19588" y="11049"/>
                  </a:cubicBezTo>
                  <a:cubicBezTo>
                    <a:pt x="21150" y="7945"/>
                    <a:pt x="21410" y="5462"/>
                    <a:pt x="19979" y="3724"/>
                  </a:cubicBezTo>
                  <a:cubicBezTo>
                    <a:pt x="18547" y="1986"/>
                    <a:pt x="15424" y="993"/>
                    <a:pt x="123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6176590" y="8768404"/>
              <a:ext cx="128108" cy="26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361" fill="norm" stroke="1" extrusionOk="0">
                  <a:moveTo>
                    <a:pt x="20822" y="2945"/>
                  </a:moveTo>
                  <a:cubicBezTo>
                    <a:pt x="19576" y="1916"/>
                    <a:pt x="18330" y="888"/>
                    <a:pt x="16668" y="373"/>
                  </a:cubicBezTo>
                  <a:cubicBezTo>
                    <a:pt x="15007" y="-141"/>
                    <a:pt x="12930" y="-141"/>
                    <a:pt x="10230" y="476"/>
                  </a:cubicBezTo>
                  <a:cubicBezTo>
                    <a:pt x="7530" y="1093"/>
                    <a:pt x="4207" y="2328"/>
                    <a:pt x="2130" y="3562"/>
                  </a:cubicBezTo>
                  <a:cubicBezTo>
                    <a:pt x="53" y="4796"/>
                    <a:pt x="-778" y="6030"/>
                    <a:pt x="884" y="7779"/>
                  </a:cubicBezTo>
                  <a:cubicBezTo>
                    <a:pt x="2545" y="9528"/>
                    <a:pt x="6699" y="11790"/>
                    <a:pt x="9399" y="13333"/>
                  </a:cubicBezTo>
                  <a:cubicBezTo>
                    <a:pt x="12099" y="14876"/>
                    <a:pt x="13345" y="15699"/>
                    <a:pt x="13968" y="16625"/>
                  </a:cubicBezTo>
                  <a:cubicBezTo>
                    <a:pt x="14591" y="17550"/>
                    <a:pt x="14591" y="18579"/>
                    <a:pt x="13345" y="19402"/>
                  </a:cubicBezTo>
                  <a:cubicBezTo>
                    <a:pt x="12099" y="20225"/>
                    <a:pt x="9607" y="20842"/>
                    <a:pt x="7322" y="21150"/>
                  </a:cubicBezTo>
                  <a:cubicBezTo>
                    <a:pt x="5037" y="21459"/>
                    <a:pt x="2960" y="21459"/>
                    <a:pt x="2130" y="20945"/>
                  </a:cubicBezTo>
                  <a:cubicBezTo>
                    <a:pt x="1299" y="20430"/>
                    <a:pt x="1714" y="19402"/>
                    <a:pt x="2545" y="18785"/>
                  </a:cubicBezTo>
                  <a:cubicBezTo>
                    <a:pt x="3376" y="18168"/>
                    <a:pt x="4622" y="17962"/>
                    <a:pt x="5868" y="17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6372231" y="8777751"/>
              <a:ext cx="154806" cy="192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095" fill="norm" stroke="1" extrusionOk="0">
                  <a:moveTo>
                    <a:pt x="4452" y="10564"/>
                  </a:moveTo>
                  <a:cubicBezTo>
                    <a:pt x="6223" y="10284"/>
                    <a:pt x="7993" y="10003"/>
                    <a:pt x="9587" y="9442"/>
                  </a:cubicBezTo>
                  <a:cubicBezTo>
                    <a:pt x="11180" y="8881"/>
                    <a:pt x="12597" y="8040"/>
                    <a:pt x="13659" y="6356"/>
                  </a:cubicBezTo>
                  <a:cubicBezTo>
                    <a:pt x="14721" y="4673"/>
                    <a:pt x="15429" y="2149"/>
                    <a:pt x="14721" y="886"/>
                  </a:cubicBezTo>
                  <a:cubicBezTo>
                    <a:pt x="14013" y="-376"/>
                    <a:pt x="11888" y="-376"/>
                    <a:pt x="9410" y="1447"/>
                  </a:cubicBezTo>
                  <a:cubicBezTo>
                    <a:pt x="6931" y="3271"/>
                    <a:pt x="4098" y="6918"/>
                    <a:pt x="2328" y="10143"/>
                  </a:cubicBezTo>
                  <a:cubicBezTo>
                    <a:pt x="557" y="13369"/>
                    <a:pt x="-151" y="16175"/>
                    <a:pt x="26" y="18138"/>
                  </a:cubicBezTo>
                  <a:cubicBezTo>
                    <a:pt x="203" y="20102"/>
                    <a:pt x="1265" y="21224"/>
                    <a:pt x="4629" y="21084"/>
                  </a:cubicBezTo>
                  <a:cubicBezTo>
                    <a:pt x="7993" y="20943"/>
                    <a:pt x="13659" y="19541"/>
                    <a:pt x="16846" y="18699"/>
                  </a:cubicBezTo>
                  <a:cubicBezTo>
                    <a:pt x="20033" y="17858"/>
                    <a:pt x="20741" y="17577"/>
                    <a:pt x="21449" y="17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6624319" y="8580468"/>
              <a:ext cx="217058" cy="40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277" fill="norm" stroke="1" extrusionOk="0">
                  <a:moveTo>
                    <a:pt x="21087" y="1714"/>
                  </a:moveTo>
                  <a:cubicBezTo>
                    <a:pt x="21087" y="1047"/>
                    <a:pt x="21087" y="380"/>
                    <a:pt x="20466" y="114"/>
                  </a:cubicBezTo>
                  <a:cubicBezTo>
                    <a:pt x="19846" y="-153"/>
                    <a:pt x="18604" y="-20"/>
                    <a:pt x="16121" y="1247"/>
                  </a:cubicBezTo>
                  <a:cubicBezTo>
                    <a:pt x="13639" y="2514"/>
                    <a:pt x="9915" y="4914"/>
                    <a:pt x="6811" y="7447"/>
                  </a:cubicBezTo>
                  <a:cubicBezTo>
                    <a:pt x="3708" y="9980"/>
                    <a:pt x="1225" y="12647"/>
                    <a:pt x="356" y="14914"/>
                  </a:cubicBezTo>
                  <a:cubicBezTo>
                    <a:pt x="-513" y="17180"/>
                    <a:pt x="232" y="19047"/>
                    <a:pt x="2342" y="20114"/>
                  </a:cubicBezTo>
                  <a:cubicBezTo>
                    <a:pt x="4453" y="21180"/>
                    <a:pt x="7928" y="21447"/>
                    <a:pt x="10908" y="21180"/>
                  </a:cubicBezTo>
                  <a:cubicBezTo>
                    <a:pt x="13887" y="20914"/>
                    <a:pt x="16370" y="20114"/>
                    <a:pt x="18852" y="19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6818375" y="8715546"/>
              <a:ext cx="117663" cy="43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393" fill="norm" stroke="1" extrusionOk="0">
                  <a:moveTo>
                    <a:pt x="8272" y="7496"/>
                  </a:moveTo>
                  <a:cubicBezTo>
                    <a:pt x="5974" y="9402"/>
                    <a:pt x="3677" y="11308"/>
                    <a:pt x="2298" y="13151"/>
                  </a:cubicBezTo>
                  <a:cubicBezTo>
                    <a:pt x="919" y="14993"/>
                    <a:pt x="460" y="16772"/>
                    <a:pt x="230" y="18296"/>
                  </a:cubicBezTo>
                  <a:cubicBezTo>
                    <a:pt x="0" y="19821"/>
                    <a:pt x="0" y="21092"/>
                    <a:pt x="0" y="21346"/>
                  </a:cubicBezTo>
                  <a:cubicBezTo>
                    <a:pt x="0" y="21600"/>
                    <a:pt x="0" y="20838"/>
                    <a:pt x="689" y="18614"/>
                  </a:cubicBezTo>
                  <a:cubicBezTo>
                    <a:pt x="1379" y="16391"/>
                    <a:pt x="2757" y="12706"/>
                    <a:pt x="4136" y="9847"/>
                  </a:cubicBezTo>
                  <a:cubicBezTo>
                    <a:pt x="5515" y="6988"/>
                    <a:pt x="6894" y="4955"/>
                    <a:pt x="7813" y="3621"/>
                  </a:cubicBezTo>
                  <a:cubicBezTo>
                    <a:pt x="8732" y="2287"/>
                    <a:pt x="9191" y="1652"/>
                    <a:pt x="10111" y="1080"/>
                  </a:cubicBezTo>
                  <a:cubicBezTo>
                    <a:pt x="11030" y="508"/>
                    <a:pt x="12409" y="0"/>
                    <a:pt x="14247" y="0"/>
                  </a:cubicBezTo>
                  <a:cubicBezTo>
                    <a:pt x="16085" y="0"/>
                    <a:pt x="18383" y="508"/>
                    <a:pt x="19762" y="1398"/>
                  </a:cubicBezTo>
                  <a:cubicBezTo>
                    <a:pt x="21140" y="2287"/>
                    <a:pt x="21600" y="3558"/>
                    <a:pt x="20681" y="4892"/>
                  </a:cubicBezTo>
                  <a:cubicBezTo>
                    <a:pt x="19762" y="6226"/>
                    <a:pt x="17464" y="7624"/>
                    <a:pt x="15396" y="8513"/>
                  </a:cubicBezTo>
                  <a:cubicBezTo>
                    <a:pt x="13328" y="9402"/>
                    <a:pt x="11489" y="9784"/>
                    <a:pt x="9651" y="9784"/>
                  </a:cubicBezTo>
                  <a:cubicBezTo>
                    <a:pt x="7813" y="9784"/>
                    <a:pt x="5974" y="9402"/>
                    <a:pt x="4136" y="9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6902046" y="8550622"/>
              <a:ext cx="115668" cy="11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381" fill="norm" stroke="1" extrusionOk="0">
                  <a:moveTo>
                    <a:pt x="7166" y="7294"/>
                  </a:moveTo>
                  <a:cubicBezTo>
                    <a:pt x="5288" y="8703"/>
                    <a:pt x="3409" y="10111"/>
                    <a:pt x="2001" y="11990"/>
                  </a:cubicBezTo>
                  <a:cubicBezTo>
                    <a:pt x="592" y="13868"/>
                    <a:pt x="-347" y="16216"/>
                    <a:pt x="123" y="16451"/>
                  </a:cubicBezTo>
                  <a:cubicBezTo>
                    <a:pt x="592" y="16685"/>
                    <a:pt x="2470" y="14807"/>
                    <a:pt x="3879" y="12694"/>
                  </a:cubicBezTo>
                  <a:cubicBezTo>
                    <a:pt x="5288" y="10581"/>
                    <a:pt x="6227" y="8233"/>
                    <a:pt x="7870" y="5651"/>
                  </a:cubicBezTo>
                  <a:cubicBezTo>
                    <a:pt x="9514" y="3068"/>
                    <a:pt x="11862" y="251"/>
                    <a:pt x="13270" y="16"/>
                  </a:cubicBezTo>
                  <a:cubicBezTo>
                    <a:pt x="14679" y="-219"/>
                    <a:pt x="15149" y="2129"/>
                    <a:pt x="16323" y="6120"/>
                  </a:cubicBezTo>
                  <a:cubicBezTo>
                    <a:pt x="17497" y="10111"/>
                    <a:pt x="19375" y="15746"/>
                    <a:pt x="21253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6902711" y="8919995"/>
              <a:ext cx="99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6925711" y="8935329"/>
              <a:ext cx="84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00"/>
                    <a:pt x="7200" y="9600"/>
                    <a:pt x="3600" y="132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7118101" y="8728324"/>
              <a:ext cx="106618" cy="23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02" fill="norm" stroke="1" extrusionOk="0">
                  <a:moveTo>
                    <a:pt x="21455" y="0"/>
                  </a:moveTo>
                  <a:cubicBezTo>
                    <a:pt x="18884" y="235"/>
                    <a:pt x="16312" y="470"/>
                    <a:pt x="12712" y="2935"/>
                  </a:cubicBezTo>
                  <a:cubicBezTo>
                    <a:pt x="9112" y="5400"/>
                    <a:pt x="4484" y="10096"/>
                    <a:pt x="2169" y="13030"/>
                  </a:cubicBezTo>
                  <a:cubicBezTo>
                    <a:pt x="-145" y="15965"/>
                    <a:pt x="-145" y="17139"/>
                    <a:pt x="112" y="18313"/>
                  </a:cubicBezTo>
                  <a:cubicBezTo>
                    <a:pt x="369" y="19487"/>
                    <a:pt x="883" y="20661"/>
                    <a:pt x="2426" y="21130"/>
                  </a:cubicBezTo>
                  <a:cubicBezTo>
                    <a:pt x="3969" y="21600"/>
                    <a:pt x="6541" y="21365"/>
                    <a:pt x="9112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7190109" y="8728324"/>
              <a:ext cx="157279" cy="211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312" fill="norm" stroke="1" extrusionOk="0">
                  <a:moveTo>
                    <a:pt x="21441" y="0"/>
                  </a:moveTo>
                  <a:cubicBezTo>
                    <a:pt x="19699" y="4114"/>
                    <a:pt x="17957" y="8229"/>
                    <a:pt x="15693" y="11571"/>
                  </a:cubicBezTo>
                  <a:cubicBezTo>
                    <a:pt x="13428" y="14914"/>
                    <a:pt x="10641" y="17486"/>
                    <a:pt x="8377" y="19157"/>
                  </a:cubicBezTo>
                  <a:cubicBezTo>
                    <a:pt x="6112" y="20829"/>
                    <a:pt x="4370" y="21600"/>
                    <a:pt x="2802" y="21214"/>
                  </a:cubicBezTo>
                  <a:cubicBezTo>
                    <a:pt x="1235" y="20829"/>
                    <a:pt x="-159" y="19286"/>
                    <a:pt x="15" y="18386"/>
                  </a:cubicBezTo>
                  <a:cubicBezTo>
                    <a:pt x="189" y="17486"/>
                    <a:pt x="1931" y="17229"/>
                    <a:pt x="4893" y="17743"/>
                  </a:cubicBezTo>
                  <a:cubicBezTo>
                    <a:pt x="7854" y="18257"/>
                    <a:pt x="12035" y="19543"/>
                    <a:pt x="16215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7431723" y="8697657"/>
              <a:ext cx="7347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5059"/>
                    <a:pt x="14400" y="10119"/>
                    <a:pt x="18000" y="13232"/>
                  </a:cubicBezTo>
                  <a:cubicBezTo>
                    <a:pt x="21600" y="16346"/>
                    <a:pt x="21600" y="17513"/>
                    <a:pt x="18000" y="18584"/>
                  </a:cubicBezTo>
                  <a:cubicBezTo>
                    <a:pt x="14400" y="19654"/>
                    <a:pt x="7200" y="206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7508391" y="8605655"/>
              <a:ext cx="66942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600" fill="norm" stroke="1" extrusionOk="0">
                  <a:moveTo>
                    <a:pt x="4800" y="0"/>
                  </a:moveTo>
                  <a:cubicBezTo>
                    <a:pt x="8800" y="1440"/>
                    <a:pt x="12800" y="2880"/>
                    <a:pt x="16000" y="5302"/>
                  </a:cubicBezTo>
                  <a:cubicBezTo>
                    <a:pt x="19200" y="7724"/>
                    <a:pt x="21600" y="11127"/>
                    <a:pt x="20800" y="13811"/>
                  </a:cubicBezTo>
                  <a:cubicBezTo>
                    <a:pt x="20000" y="16495"/>
                    <a:pt x="16000" y="18458"/>
                    <a:pt x="12000" y="19636"/>
                  </a:cubicBezTo>
                  <a:cubicBezTo>
                    <a:pt x="8000" y="20815"/>
                    <a:pt x="4000" y="212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7830399" y="8847379"/>
              <a:ext cx="107336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5143" y="1118"/>
                    <a:pt x="10286" y="-1582"/>
                    <a:pt x="13886" y="1118"/>
                  </a:cubicBezTo>
                  <a:cubicBezTo>
                    <a:pt x="17486" y="3818"/>
                    <a:pt x="19543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7796778" y="8950662"/>
              <a:ext cx="156291" cy="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18" fill="norm" stroke="1" extrusionOk="0">
                  <a:moveTo>
                    <a:pt x="2493" y="0"/>
                  </a:moveTo>
                  <a:cubicBezTo>
                    <a:pt x="1100" y="7200"/>
                    <a:pt x="-294" y="14400"/>
                    <a:pt x="54" y="18000"/>
                  </a:cubicBezTo>
                  <a:cubicBezTo>
                    <a:pt x="403" y="21600"/>
                    <a:pt x="2493" y="21600"/>
                    <a:pt x="6325" y="20400"/>
                  </a:cubicBezTo>
                  <a:cubicBezTo>
                    <a:pt x="10158" y="19200"/>
                    <a:pt x="15732" y="16800"/>
                    <a:pt x="21306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8083404" y="8367982"/>
              <a:ext cx="1617118" cy="863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18" fill="norm" stroke="1" extrusionOk="0">
                  <a:moveTo>
                    <a:pt x="0" y="16248"/>
                  </a:moveTo>
                  <a:cubicBezTo>
                    <a:pt x="0" y="17586"/>
                    <a:pt x="0" y="18924"/>
                    <a:pt x="34" y="19880"/>
                  </a:cubicBezTo>
                  <a:cubicBezTo>
                    <a:pt x="68" y="20835"/>
                    <a:pt x="136" y="21409"/>
                    <a:pt x="204" y="21504"/>
                  </a:cubicBezTo>
                  <a:cubicBezTo>
                    <a:pt x="273" y="21600"/>
                    <a:pt x="341" y="21218"/>
                    <a:pt x="477" y="19848"/>
                  </a:cubicBezTo>
                  <a:cubicBezTo>
                    <a:pt x="613" y="18478"/>
                    <a:pt x="818" y="16120"/>
                    <a:pt x="1005" y="13922"/>
                  </a:cubicBezTo>
                  <a:cubicBezTo>
                    <a:pt x="1192" y="11724"/>
                    <a:pt x="1363" y="9685"/>
                    <a:pt x="1380" y="7965"/>
                  </a:cubicBezTo>
                  <a:cubicBezTo>
                    <a:pt x="1397" y="6244"/>
                    <a:pt x="1261" y="4842"/>
                    <a:pt x="1158" y="3982"/>
                  </a:cubicBezTo>
                  <a:cubicBezTo>
                    <a:pt x="1056" y="3122"/>
                    <a:pt x="988" y="2804"/>
                    <a:pt x="937" y="2453"/>
                  </a:cubicBezTo>
                  <a:cubicBezTo>
                    <a:pt x="886" y="2103"/>
                    <a:pt x="852" y="1720"/>
                    <a:pt x="886" y="1657"/>
                  </a:cubicBezTo>
                  <a:cubicBezTo>
                    <a:pt x="920" y="1593"/>
                    <a:pt x="1022" y="1848"/>
                    <a:pt x="1295" y="1975"/>
                  </a:cubicBezTo>
                  <a:cubicBezTo>
                    <a:pt x="1567" y="2103"/>
                    <a:pt x="2010" y="2103"/>
                    <a:pt x="2828" y="1880"/>
                  </a:cubicBezTo>
                  <a:cubicBezTo>
                    <a:pt x="3645" y="1657"/>
                    <a:pt x="4838" y="1211"/>
                    <a:pt x="6115" y="892"/>
                  </a:cubicBezTo>
                  <a:cubicBezTo>
                    <a:pt x="7393" y="573"/>
                    <a:pt x="8756" y="382"/>
                    <a:pt x="10136" y="255"/>
                  </a:cubicBezTo>
                  <a:cubicBezTo>
                    <a:pt x="11515" y="127"/>
                    <a:pt x="12912" y="64"/>
                    <a:pt x="14343" y="32"/>
                  </a:cubicBezTo>
                  <a:cubicBezTo>
                    <a:pt x="15774" y="0"/>
                    <a:pt x="17239" y="0"/>
                    <a:pt x="18346" y="0"/>
                  </a:cubicBezTo>
                  <a:cubicBezTo>
                    <a:pt x="19454" y="0"/>
                    <a:pt x="20203" y="0"/>
                    <a:pt x="20714" y="64"/>
                  </a:cubicBezTo>
                  <a:cubicBezTo>
                    <a:pt x="21225" y="127"/>
                    <a:pt x="21498" y="255"/>
                    <a:pt x="21549" y="382"/>
                  </a:cubicBezTo>
                  <a:cubicBezTo>
                    <a:pt x="21600" y="510"/>
                    <a:pt x="21430" y="637"/>
                    <a:pt x="21259" y="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8321514" y="8472763"/>
              <a:ext cx="113385" cy="261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063" fill="norm" stroke="1" extrusionOk="0">
                  <a:moveTo>
                    <a:pt x="2798" y="11314"/>
                  </a:moveTo>
                  <a:cubicBezTo>
                    <a:pt x="1838" y="12343"/>
                    <a:pt x="878" y="13371"/>
                    <a:pt x="398" y="15326"/>
                  </a:cubicBezTo>
                  <a:cubicBezTo>
                    <a:pt x="-82" y="17280"/>
                    <a:pt x="-82" y="20160"/>
                    <a:pt x="158" y="20880"/>
                  </a:cubicBezTo>
                  <a:cubicBezTo>
                    <a:pt x="398" y="21600"/>
                    <a:pt x="878" y="20160"/>
                    <a:pt x="2318" y="17177"/>
                  </a:cubicBezTo>
                  <a:cubicBezTo>
                    <a:pt x="3758" y="14194"/>
                    <a:pt x="6158" y="9669"/>
                    <a:pt x="7838" y="6891"/>
                  </a:cubicBezTo>
                  <a:cubicBezTo>
                    <a:pt x="9518" y="4114"/>
                    <a:pt x="10478" y="3086"/>
                    <a:pt x="12158" y="2057"/>
                  </a:cubicBezTo>
                  <a:cubicBezTo>
                    <a:pt x="13838" y="1029"/>
                    <a:pt x="16238" y="0"/>
                    <a:pt x="17918" y="0"/>
                  </a:cubicBezTo>
                  <a:cubicBezTo>
                    <a:pt x="19598" y="0"/>
                    <a:pt x="20558" y="1029"/>
                    <a:pt x="21038" y="2263"/>
                  </a:cubicBezTo>
                  <a:cubicBezTo>
                    <a:pt x="21518" y="3497"/>
                    <a:pt x="21518" y="4937"/>
                    <a:pt x="19358" y="6377"/>
                  </a:cubicBezTo>
                  <a:cubicBezTo>
                    <a:pt x="17198" y="7817"/>
                    <a:pt x="12878" y="9257"/>
                    <a:pt x="9518" y="10080"/>
                  </a:cubicBezTo>
                  <a:cubicBezTo>
                    <a:pt x="6158" y="10903"/>
                    <a:pt x="3758" y="11109"/>
                    <a:pt x="3758" y="11109"/>
                  </a:cubicBezTo>
                  <a:cubicBezTo>
                    <a:pt x="3758" y="11109"/>
                    <a:pt x="6158" y="10903"/>
                    <a:pt x="8558" y="10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8436079" y="8613322"/>
              <a:ext cx="61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8451413" y="8613322"/>
              <a:ext cx="76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3600"/>
                    <a:pt x="8640" y="7200"/>
                    <a:pt x="5040" y="10800"/>
                  </a:cubicBezTo>
                  <a:cubicBezTo>
                    <a:pt x="1440" y="14400"/>
                    <a:pt x="72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8555287" y="8472086"/>
              <a:ext cx="80130" cy="17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376" fill="norm" stroke="1" extrusionOk="0">
                  <a:moveTo>
                    <a:pt x="21164" y="384"/>
                  </a:moveTo>
                  <a:cubicBezTo>
                    <a:pt x="17789" y="80"/>
                    <a:pt x="14414" y="-224"/>
                    <a:pt x="11714" y="232"/>
                  </a:cubicBezTo>
                  <a:cubicBezTo>
                    <a:pt x="9014" y="689"/>
                    <a:pt x="6989" y="1906"/>
                    <a:pt x="4964" y="4491"/>
                  </a:cubicBezTo>
                  <a:cubicBezTo>
                    <a:pt x="2939" y="7077"/>
                    <a:pt x="914" y="11032"/>
                    <a:pt x="239" y="13770"/>
                  </a:cubicBezTo>
                  <a:cubicBezTo>
                    <a:pt x="-436" y="16508"/>
                    <a:pt x="239" y="18029"/>
                    <a:pt x="3277" y="19094"/>
                  </a:cubicBezTo>
                  <a:cubicBezTo>
                    <a:pt x="6314" y="20159"/>
                    <a:pt x="11714" y="20768"/>
                    <a:pt x="17114" y="2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8614162" y="8521320"/>
              <a:ext cx="120924" cy="12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073" fill="norm" stroke="1" extrusionOk="0">
                  <a:moveTo>
                    <a:pt x="21293" y="0"/>
                  </a:moveTo>
                  <a:cubicBezTo>
                    <a:pt x="18143" y="4849"/>
                    <a:pt x="14993" y="9698"/>
                    <a:pt x="12743" y="13004"/>
                  </a:cubicBezTo>
                  <a:cubicBezTo>
                    <a:pt x="10493" y="16310"/>
                    <a:pt x="9143" y="18073"/>
                    <a:pt x="7118" y="19396"/>
                  </a:cubicBezTo>
                  <a:cubicBezTo>
                    <a:pt x="5093" y="20718"/>
                    <a:pt x="2393" y="21600"/>
                    <a:pt x="1043" y="20718"/>
                  </a:cubicBezTo>
                  <a:cubicBezTo>
                    <a:pt x="-307" y="19837"/>
                    <a:pt x="-307" y="17192"/>
                    <a:pt x="818" y="15649"/>
                  </a:cubicBezTo>
                  <a:cubicBezTo>
                    <a:pt x="1943" y="14106"/>
                    <a:pt x="4193" y="13665"/>
                    <a:pt x="7568" y="14327"/>
                  </a:cubicBezTo>
                  <a:cubicBezTo>
                    <a:pt x="10943" y="14988"/>
                    <a:pt x="15443" y="16751"/>
                    <a:pt x="19943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8773419" y="8482985"/>
              <a:ext cx="4075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600" fill="norm" stroke="1" extrusionOk="0">
                  <a:moveTo>
                    <a:pt x="0" y="0"/>
                  </a:moveTo>
                  <a:cubicBezTo>
                    <a:pt x="7624" y="3168"/>
                    <a:pt x="15247" y="6336"/>
                    <a:pt x="18424" y="9504"/>
                  </a:cubicBezTo>
                  <a:cubicBezTo>
                    <a:pt x="21600" y="12672"/>
                    <a:pt x="20329" y="15840"/>
                    <a:pt x="17153" y="17856"/>
                  </a:cubicBezTo>
                  <a:cubicBezTo>
                    <a:pt x="13976" y="19872"/>
                    <a:pt x="8894" y="20736"/>
                    <a:pt x="38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8947201" y="8482985"/>
              <a:ext cx="94559" cy="21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21600" y="0"/>
                  </a:moveTo>
                  <a:cubicBezTo>
                    <a:pt x="18681" y="0"/>
                    <a:pt x="15762" y="0"/>
                    <a:pt x="12551" y="1271"/>
                  </a:cubicBezTo>
                  <a:cubicBezTo>
                    <a:pt x="9341" y="2541"/>
                    <a:pt x="5838" y="5082"/>
                    <a:pt x="3503" y="8132"/>
                  </a:cubicBezTo>
                  <a:cubicBezTo>
                    <a:pt x="1168" y="11181"/>
                    <a:pt x="0" y="14739"/>
                    <a:pt x="0" y="17153"/>
                  </a:cubicBezTo>
                  <a:cubicBezTo>
                    <a:pt x="0" y="19567"/>
                    <a:pt x="1168" y="20838"/>
                    <a:pt x="3503" y="21219"/>
                  </a:cubicBezTo>
                  <a:cubicBezTo>
                    <a:pt x="5838" y="21600"/>
                    <a:pt x="9341" y="21092"/>
                    <a:pt x="12843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9095427" y="8528986"/>
              <a:ext cx="1533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9156762" y="8582655"/>
              <a:ext cx="11500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9279945" y="8489190"/>
              <a:ext cx="109774" cy="31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311" fill="norm" stroke="1" extrusionOk="0">
                  <a:moveTo>
                    <a:pt x="4319" y="7356"/>
                  </a:moveTo>
                  <a:cubicBezTo>
                    <a:pt x="3337" y="9948"/>
                    <a:pt x="2356" y="12540"/>
                    <a:pt x="1865" y="14355"/>
                  </a:cubicBezTo>
                  <a:cubicBezTo>
                    <a:pt x="1374" y="16169"/>
                    <a:pt x="1374" y="17206"/>
                    <a:pt x="1128" y="18416"/>
                  </a:cubicBezTo>
                  <a:cubicBezTo>
                    <a:pt x="883" y="19625"/>
                    <a:pt x="392" y="21008"/>
                    <a:pt x="146" y="21267"/>
                  </a:cubicBezTo>
                  <a:cubicBezTo>
                    <a:pt x="-99" y="21526"/>
                    <a:pt x="-99" y="20662"/>
                    <a:pt x="637" y="18156"/>
                  </a:cubicBezTo>
                  <a:cubicBezTo>
                    <a:pt x="1374" y="15651"/>
                    <a:pt x="2846" y="11504"/>
                    <a:pt x="4565" y="8307"/>
                  </a:cubicBezTo>
                  <a:cubicBezTo>
                    <a:pt x="6283" y="5110"/>
                    <a:pt x="8246" y="2864"/>
                    <a:pt x="10456" y="1568"/>
                  </a:cubicBezTo>
                  <a:cubicBezTo>
                    <a:pt x="12665" y="272"/>
                    <a:pt x="15119" y="-74"/>
                    <a:pt x="17328" y="12"/>
                  </a:cubicBezTo>
                  <a:cubicBezTo>
                    <a:pt x="19537" y="99"/>
                    <a:pt x="21501" y="617"/>
                    <a:pt x="21010" y="2086"/>
                  </a:cubicBezTo>
                  <a:cubicBezTo>
                    <a:pt x="20519" y="3555"/>
                    <a:pt x="17574" y="5974"/>
                    <a:pt x="15119" y="7443"/>
                  </a:cubicBezTo>
                  <a:cubicBezTo>
                    <a:pt x="12665" y="8912"/>
                    <a:pt x="10701" y="9430"/>
                    <a:pt x="8737" y="9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9348432" y="8628656"/>
              <a:ext cx="9200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9371433" y="8643989"/>
              <a:ext cx="7666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9449759" y="8557244"/>
              <a:ext cx="90346" cy="125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143" fill="norm" stroke="1" extrusionOk="0">
                  <a:moveTo>
                    <a:pt x="21211" y="407"/>
                  </a:moveTo>
                  <a:cubicBezTo>
                    <a:pt x="18211" y="-25"/>
                    <a:pt x="15211" y="-457"/>
                    <a:pt x="11611" y="1055"/>
                  </a:cubicBezTo>
                  <a:cubicBezTo>
                    <a:pt x="8011" y="2567"/>
                    <a:pt x="3811" y="6023"/>
                    <a:pt x="1711" y="9047"/>
                  </a:cubicBezTo>
                  <a:cubicBezTo>
                    <a:pt x="-389" y="12071"/>
                    <a:pt x="-389" y="14663"/>
                    <a:pt x="811" y="16607"/>
                  </a:cubicBezTo>
                  <a:cubicBezTo>
                    <a:pt x="2011" y="18551"/>
                    <a:pt x="4411" y="19847"/>
                    <a:pt x="6811" y="21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9496019" y="8567321"/>
              <a:ext cx="120754" cy="9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068" fill="norm" stroke="1" extrusionOk="0">
                  <a:moveTo>
                    <a:pt x="21262" y="0"/>
                  </a:moveTo>
                  <a:cubicBezTo>
                    <a:pt x="18112" y="4547"/>
                    <a:pt x="14962" y="9095"/>
                    <a:pt x="12712" y="12505"/>
                  </a:cubicBezTo>
                  <a:cubicBezTo>
                    <a:pt x="10462" y="15916"/>
                    <a:pt x="9112" y="18189"/>
                    <a:pt x="7087" y="19611"/>
                  </a:cubicBezTo>
                  <a:cubicBezTo>
                    <a:pt x="5062" y="21032"/>
                    <a:pt x="2362" y="21600"/>
                    <a:pt x="1012" y="20463"/>
                  </a:cubicBezTo>
                  <a:cubicBezTo>
                    <a:pt x="-338" y="19326"/>
                    <a:pt x="-338" y="16484"/>
                    <a:pt x="1012" y="15347"/>
                  </a:cubicBezTo>
                  <a:cubicBezTo>
                    <a:pt x="2362" y="14211"/>
                    <a:pt x="5062" y="14779"/>
                    <a:pt x="8212" y="15632"/>
                  </a:cubicBezTo>
                  <a:cubicBezTo>
                    <a:pt x="11362" y="16484"/>
                    <a:pt x="14962" y="17621"/>
                    <a:pt x="18562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9655106" y="8536653"/>
              <a:ext cx="4184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11435" y="0"/>
                  </a:moveTo>
                  <a:cubicBezTo>
                    <a:pt x="15247" y="4582"/>
                    <a:pt x="19059" y="9164"/>
                    <a:pt x="20329" y="12273"/>
                  </a:cubicBezTo>
                  <a:cubicBezTo>
                    <a:pt x="21600" y="15382"/>
                    <a:pt x="20329" y="17018"/>
                    <a:pt x="16518" y="18327"/>
                  </a:cubicBezTo>
                  <a:cubicBezTo>
                    <a:pt x="12706" y="19636"/>
                    <a:pt x="6353" y="206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9716441" y="8505986"/>
              <a:ext cx="62844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9" h="21600" fill="norm" stroke="1" extrusionOk="0">
                  <a:moveTo>
                    <a:pt x="4985" y="0"/>
                  </a:moveTo>
                  <a:cubicBezTo>
                    <a:pt x="9969" y="267"/>
                    <a:pt x="14954" y="533"/>
                    <a:pt x="17862" y="1467"/>
                  </a:cubicBezTo>
                  <a:cubicBezTo>
                    <a:pt x="20769" y="2400"/>
                    <a:pt x="21600" y="4000"/>
                    <a:pt x="18277" y="7467"/>
                  </a:cubicBezTo>
                  <a:cubicBezTo>
                    <a:pt x="14954" y="10933"/>
                    <a:pt x="7477" y="162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8512747" y="8835660"/>
              <a:ext cx="112702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18" y="18900"/>
                    <a:pt x="3037" y="16200"/>
                    <a:pt x="4629" y="13500"/>
                  </a:cubicBezTo>
                  <a:cubicBezTo>
                    <a:pt x="6220" y="10800"/>
                    <a:pt x="7886" y="8100"/>
                    <a:pt x="9722" y="5850"/>
                  </a:cubicBezTo>
                  <a:cubicBezTo>
                    <a:pt x="11559" y="3600"/>
                    <a:pt x="13567" y="1800"/>
                    <a:pt x="15576" y="900"/>
                  </a:cubicBezTo>
                  <a:cubicBezTo>
                    <a:pt x="17584" y="0"/>
                    <a:pt x="1959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9150231" y="8926197"/>
              <a:ext cx="249816" cy="15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027" fill="norm" stroke="1" extrusionOk="0">
                  <a:moveTo>
                    <a:pt x="1867" y="2218"/>
                  </a:moveTo>
                  <a:cubicBezTo>
                    <a:pt x="1648" y="6268"/>
                    <a:pt x="1430" y="10318"/>
                    <a:pt x="994" y="13862"/>
                  </a:cubicBezTo>
                  <a:cubicBezTo>
                    <a:pt x="558" y="17406"/>
                    <a:pt x="-97" y="20443"/>
                    <a:pt x="12" y="20950"/>
                  </a:cubicBezTo>
                  <a:cubicBezTo>
                    <a:pt x="121" y="21456"/>
                    <a:pt x="994" y="19431"/>
                    <a:pt x="2739" y="15887"/>
                  </a:cubicBezTo>
                  <a:cubicBezTo>
                    <a:pt x="4485" y="12343"/>
                    <a:pt x="7103" y="7281"/>
                    <a:pt x="9939" y="4243"/>
                  </a:cubicBezTo>
                  <a:cubicBezTo>
                    <a:pt x="12776" y="1206"/>
                    <a:pt x="15830" y="193"/>
                    <a:pt x="17903" y="25"/>
                  </a:cubicBezTo>
                  <a:cubicBezTo>
                    <a:pt x="19976" y="-144"/>
                    <a:pt x="21067" y="531"/>
                    <a:pt x="21285" y="2725"/>
                  </a:cubicBezTo>
                  <a:cubicBezTo>
                    <a:pt x="21503" y="4919"/>
                    <a:pt x="20848" y="8631"/>
                    <a:pt x="20194" y="11331"/>
                  </a:cubicBezTo>
                  <a:cubicBezTo>
                    <a:pt x="19539" y="14031"/>
                    <a:pt x="18885" y="15719"/>
                    <a:pt x="18558" y="16731"/>
                  </a:cubicBezTo>
                  <a:cubicBezTo>
                    <a:pt x="18230" y="17744"/>
                    <a:pt x="18230" y="18081"/>
                    <a:pt x="18230" y="18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10268453" y="8846841"/>
              <a:ext cx="567348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21021"/>
                  </a:moveTo>
                  <a:cubicBezTo>
                    <a:pt x="3114" y="14849"/>
                    <a:pt x="6227" y="8678"/>
                    <a:pt x="9389" y="4821"/>
                  </a:cubicBezTo>
                  <a:cubicBezTo>
                    <a:pt x="12551" y="964"/>
                    <a:pt x="15762" y="-579"/>
                    <a:pt x="17805" y="192"/>
                  </a:cubicBezTo>
                  <a:cubicBezTo>
                    <a:pt x="19849" y="964"/>
                    <a:pt x="20724" y="4049"/>
                    <a:pt x="21600" y="7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10766798" y="8751325"/>
              <a:ext cx="77290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4" h="21600" fill="norm" stroke="1" extrusionOk="0">
                  <a:moveTo>
                    <a:pt x="0" y="0"/>
                  </a:moveTo>
                  <a:cubicBezTo>
                    <a:pt x="6750" y="2555"/>
                    <a:pt x="13500" y="5110"/>
                    <a:pt x="17212" y="7200"/>
                  </a:cubicBezTo>
                  <a:cubicBezTo>
                    <a:pt x="20925" y="9290"/>
                    <a:pt x="21600" y="10916"/>
                    <a:pt x="18225" y="13006"/>
                  </a:cubicBezTo>
                  <a:cubicBezTo>
                    <a:pt x="14850" y="15097"/>
                    <a:pt x="7425" y="17652"/>
                    <a:pt x="3713" y="19161"/>
                  </a:cubicBezTo>
                  <a:cubicBezTo>
                    <a:pt x="0" y="20671"/>
                    <a:pt x="0" y="211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10329788" y="8532712"/>
              <a:ext cx="153338" cy="118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0" y="8982"/>
                  </a:moveTo>
                  <a:cubicBezTo>
                    <a:pt x="0" y="11279"/>
                    <a:pt x="0" y="13577"/>
                    <a:pt x="180" y="16105"/>
                  </a:cubicBezTo>
                  <a:cubicBezTo>
                    <a:pt x="360" y="18633"/>
                    <a:pt x="720" y="21390"/>
                    <a:pt x="1080" y="21390"/>
                  </a:cubicBezTo>
                  <a:cubicBezTo>
                    <a:pt x="1440" y="21390"/>
                    <a:pt x="1800" y="18633"/>
                    <a:pt x="2880" y="15186"/>
                  </a:cubicBezTo>
                  <a:cubicBezTo>
                    <a:pt x="3960" y="11739"/>
                    <a:pt x="5760" y="7603"/>
                    <a:pt x="7200" y="4616"/>
                  </a:cubicBezTo>
                  <a:cubicBezTo>
                    <a:pt x="8640" y="1628"/>
                    <a:pt x="9720" y="-210"/>
                    <a:pt x="11700" y="20"/>
                  </a:cubicBezTo>
                  <a:cubicBezTo>
                    <a:pt x="13680" y="250"/>
                    <a:pt x="16560" y="2547"/>
                    <a:pt x="18360" y="6224"/>
                  </a:cubicBezTo>
                  <a:cubicBezTo>
                    <a:pt x="20160" y="9901"/>
                    <a:pt x="20880" y="14956"/>
                    <a:pt x="21600" y="20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10490791" y="8587088"/>
              <a:ext cx="276008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200" y="12303"/>
                    <a:pt x="8400" y="4448"/>
                    <a:pt x="12000" y="1503"/>
                  </a:cubicBezTo>
                  <a:cubicBezTo>
                    <a:pt x="15600" y="-1443"/>
                    <a:pt x="18600" y="520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10728464" y="8536653"/>
              <a:ext cx="4408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3086"/>
                    <a:pt x="14400" y="6171"/>
                    <a:pt x="18000" y="9000"/>
                  </a:cubicBezTo>
                  <a:cubicBezTo>
                    <a:pt x="21600" y="11829"/>
                    <a:pt x="21600" y="14400"/>
                    <a:pt x="18000" y="16457"/>
                  </a:cubicBezTo>
                  <a:cubicBezTo>
                    <a:pt x="14400" y="18514"/>
                    <a:pt x="7200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10805107" y="8529863"/>
              <a:ext cx="186459" cy="8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0847" fill="norm" stroke="1" extrusionOk="0">
                  <a:moveTo>
                    <a:pt x="12099" y="5666"/>
                  </a:moveTo>
                  <a:cubicBezTo>
                    <a:pt x="9507" y="9593"/>
                    <a:pt x="6915" y="13520"/>
                    <a:pt x="5043" y="16466"/>
                  </a:cubicBezTo>
                  <a:cubicBezTo>
                    <a:pt x="3171" y="19411"/>
                    <a:pt x="2019" y="21375"/>
                    <a:pt x="1155" y="20720"/>
                  </a:cubicBezTo>
                  <a:cubicBezTo>
                    <a:pt x="291" y="20066"/>
                    <a:pt x="-285" y="16793"/>
                    <a:pt x="147" y="14830"/>
                  </a:cubicBezTo>
                  <a:cubicBezTo>
                    <a:pt x="579" y="12866"/>
                    <a:pt x="2019" y="12211"/>
                    <a:pt x="4179" y="12539"/>
                  </a:cubicBezTo>
                  <a:cubicBezTo>
                    <a:pt x="6339" y="12866"/>
                    <a:pt x="9219" y="14175"/>
                    <a:pt x="12099" y="14502"/>
                  </a:cubicBezTo>
                  <a:cubicBezTo>
                    <a:pt x="14979" y="14829"/>
                    <a:pt x="17859" y="14175"/>
                    <a:pt x="19443" y="12211"/>
                  </a:cubicBezTo>
                  <a:cubicBezTo>
                    <a:pt x="21027" y="10248"/>
                    <a:pt x="21315" y="6975"/>
                    <a:pt x="20739" y="4684"/>
                  </a:cubicBezTo>
                  <a:cubicBezTo>
                    <a:pt x="20163" y="2393"/>
                    <a:pt x="18723" y="1084"/>
                    <a:pt x="17139" y="430"/>
                  </a:cubicBezTo>
                  <a:cubicBezTo>
                    <a:pt x="15555" y="-225"/>
                    <a:pt x="13827" y="-225"/>
                    <a:pt x="12531" y="1084"/>
                  </a:cubicBezTo>
                  <a:cubicBezTo>
                    <a:pt x="11235" y="2393"/>
                    <a:pt x="10371" y="5011"/>
                    <a:pt x="10083" y="7302"/>
                  </a:cubicBezTo>
                  <a:cubicBezTo>
                    <a:pt x="9795" y="9593"/>
                    <a:pt x="10083" y="11557"/>
                    <a:pt x="10371" y="13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10975871" y="8799423"/>
              <a:ext cx="178426" cy="170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0835" fill="norm" stroke="1" extrusionOk="0">
                  <a:moveTo>
                    <a:pt x="12357" y="4439"/>
                  </a:moveTo>
                  <a:cubicBezTo>
                    <a:pt x="12657" y="2873"/>
                    <a:pt x="12957" y="1308"/>
                    <a:pt x="12357" y="526"/>
                  </a:cubicBezTo>
                  <a:cubicBezTo>
                    <a:pt x="11757" y="-257"/>
                    <a:pt x="10257" y="-257"/>
                    <a:pt x="8307" y="1152"/>
                  </a:cubicBezTo>
                  <a:cubicBezTo>
                    <a:pt x="6357" y="2560"/>
                    <a:pt x="3957" y="5378"/>
                    <a:pt x="2307" y="7882"/>
                  </a:cubicBezTo>
                  <a:cubicBezTo>
                    <a:pt x="657" y="10386"/>
                    <a:pt x="-243" y="12578"/>
                    <a:pt x="57" y="14926"/>
                  </a:cubicBezTo>
                  <a:cubicBezTo>
                    <a:pt x="357" y="17273"/>
                    <a:pt x="1857" y="19778"/>
                    <a:pt x="4707" y="20560"/>
                  </a:cubicBezTo>
                  <a:cubicBezTo>
                    <a:pt x="7557" y="21343"/>
                    <a:pt x="11757" y="20404"/>
                    <a:pt x="14907" y="18369"/>
                  </a:cubicBezTo>
                  <a:cubicBezTo>
                    <a:pt x="18057" y="16334"/>
                    <a:pt x="20157" y="13204"/>
                    <a:pt x="20757" y="9917"/>
                  </a:cubicBezTo>
                  <a:cubicBezTo>
                    <a:pt x="21357" y="6630"/>
                    <a:pt x="20457" y="3186"/>
                    <a:pt x="18957" y="1621"/>
                  </a:cubicBezTo>
                  <a:cubicBezTo>
                    <a:pt x="17457" y="56"/>
                    <a:pt x="15357" y="369"/>
                    <a:pt x="13257" y="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4" name="Drawing"/>
          <p:cNvGrpSpPr/>
          <p:nvPr/>
        </p:nvGrpSpPr>
        <p:grpSpPr>
          <a:xfrm>
            <a:off x="682348" y="375674"/>
            <a:ext cx="12285987" cy="6723820"/>
            <a:chOff x="0" y="0"/>
            <a:chExt cx="12285985" cy="6723818"/>
          </a:xfrm>
        </p:grpSpPr>
        <p:sp>
          <p:nvSpPr>
            <p:cNvPr id="2354" name="Line"/>
            <p:cNvSpPr/>
            <p:nvPr/>
          </p:nvSpPr>
          <p:spPr>
            <a:xfrm>
              <a:off x="111507" y="47919"/>
              <a:ext cx="148437" cy="670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466" fill="norm" stroke="1" extrusionOk="0">
                  <a:moveTo>
                    <a:pt x="3732" y="3130"/>
                  </a:moveTo>
                  <a:cubicBezTo>
                    <a:pt x="3732" y="5339"/>
                    <a:pt x="3732" y="7548"/>
                    <a:pt x="4092" y="10044"/>
                  </a:cubicBezTo>
                  <a:cubicBezTo>
                    <a:pt x="4452" y="12539"/>
                    <a:pt x="5172" y="15321"/>
                    <a:pt x="5892" y="17121"/>
                  </a:cubicBezTo>
                  <a:cubicBezTo>
                    <a:pt x="6612" y="18921"/>
                    <a:pt x="7332" y="19739"/>
                    <a:pt x="7692" y="20394"/>
                  </a:cubicBezTo>
                  <a:cubicBezTo>
                    <a:pt x="8052" y="21048"/>
                    <a:pt x="8052" y="21539"/>
                    <a:pt x="7872" y="21457"/>
                  </a:cubicBezTo>
                  <a:cubicBezTo>
                    <a:pt x="7692" y="21375"/>
                    <a:pt x="7332" y="20721"/>
                    <a:pt x="6072" y="19044"/>
                  </a:cubicBezTo>
                  <a:cubicBezTo>
                    <a:pt x="4812" y="17366"/>
                    <a:pt x="2652" y="14666"/>
                    <a:pt x="1392" y="11966"/>
                  </a:cubicBezTo>
                  <a:cubicBezTo>
                    <a:pt x="132" y="9266"/>
                    <a:pt x="-228" y="6566"/>
                    <a:pt x="132" y="4725"/>
                  </a:cubicBezTo>
                  <a:cubicBezTo>
                    <a:pt x="492" y="2884"/>
                    <a:pt x="1572" y="1903"/>
                    <a:pt x="2832" y="1248"/>
                  </a:cubicBezTo>
                  <a:cubicBezTo>
                    <a:pt x="4092" y="594"/>
                    <a:pt x="5532" y="266"/>
                    <a:pt x="7692" y="103"/>
                  </a:cubicBezTo>
                  <a:cubicBezTo>
                    <a:pt x="9852" y="-61"/>
                    <a:pt x="12732" y="-61"/>
                    <a:pt x="15252" y="348"/>
                  </a:cubicBezTo>
                  <a:cubicBezTo>
                    <a:pt x="17772" y="757"/>
                    <a:pt x="19932" y="1575"/>
                    <a:pt x="20652" y="2721"/>
                  </a:cubicBezTo>
                  <a:cubicBezTo>
                    <a:pt x="21372" y="3866"/>
                    <a:pt x="20652" y="5339"/>
                    <a:pt x="17592" y="6484"/>
                  </a:cubicBezTo>
                  <a:cubicBezTo>
                    <a:pt x="14532" y="7630"/>
                    <a:pt x="9132" y="8448"/>
                    <a:pt x="5892" y="9021"/>
                  </a:cubicBezTo>
                  <a:cubicBezTo>
                    <a:pt x="2652" y="9594"/>
                    <a:pt x="1572" y="9921"/>
                    <a:pt x="492" y="10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370563" y="109891"/>
              <a:ext cx="58781" cy="57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71"/>
                  </a:moveTo>
                  <a:cubicBezTo>
                    <a:pt x="17843" y="386"/>
                    <a:pt x="14087" y="0"/>
                    <a:pt x="10800" y="0"/>
                  </a:cubicBezTo>
                  <a:cubicBezTo>
                    <a:pt x="7513" y="0"/>
                    <a:pt x="4696" y="386"/>
                    <a:pt x="2817" y="2025"/>
                  </a:cubicBezTo>
                  <a:cubicBezTo>
                    <a:pt x="939" y="3664"/>
                    <a:pt x="0" y="6557"/>
                    <a:pt x="0" y="9450"/>
                  </a:cubicBezTo>
                  <a:cubicBezTo>
                    <a:pt x="0" y="12343"/>
                    <a:pt x="939" y="15236"/>
                    <a:pt x="4226" y="17261"/>
                  </a:cubicBezTo>
                  <a:cubicBezTo>
                    <a:pt x="7513" y="19286"/>
                    <a:pt x="13148" y="20443"/>
                    <a:pt x="187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475344" y="439081"/>
              <a:ext cx="396625" cy="49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48" fill="norm" stroke="1" extrusionOk="0">
                  <a:moveTo>
                    <a:pt x="0" y="572"/>
                  </a:moveTo>
                  <a:cubicBezTo>
                    <a:pt x="0" y="2556"/>
                    <a:pt x="0" y="4540"/>
                    <a:pt x="208" y="5972"/>
                  </a:cubicBezTo>
                  <a:cubicBezTo>
                    <a:pt x="415" y="7405"/>
                    <a:pt x="831" y="8287"/>
                    <a:pt x="1385" y="8782"/>
                  </a:cubicBezTo>
                  <a:cubicBezTo>
                    <a:pt x="1938" y="9278"/>
                    <a:pt x="2631" y="9389"/>
                    <a:pt x="3531" y="8176"/>
                  </a:cubicBezTo>
                  <a:cubicBezTo>
                    <a:pt x="4431" y="6964"/>
                    <a:pt x="5538" y="4429"/>
                    <a:pt x="6162" y="2721"/>
                  </a:cubicBezTo>
                  <a:cubicBezTo>
                    <a:pt x="6785" y="1013"/>
                    <a:pt x="6923" y="131"/>
                    <a:pt x="6923" y="21"/>
                  </a:cubicBezTo>
                  <a:cubicBezTo>
                    <a:pt x="6923" y="-89"/>
                    <a:pt x="6785" y="572"/>
                    <a:pt x="6715" y="1564"/>
                  </a:cubicBezTo>
                  <a:cubicBezTo>
                    <a:pt x="6646" y="2556"/>
                    <a:pt x="6646" y="3878"/>
                    <a:pt x="7200" y="4980"/>
                  </a:cubicBezTo>
                  <a:cubicBezTo>
                    <a:pt x="7754" y="6082"/>
                    <a:pt x="8862" y="6964"/>
                    <a:pt x="10177" y="7184"/>
                  </a:cubicBezTo>
                  <a:cubicBezTo>
                    <a:pt x="11492" y="7405"/>
                    <a:pt x="13015" y="6964"/>
                    <a:pt x="14331" y="5862"/>
                  </a:cubicBezTo>
                  <a:cubicBezTo>
                    <a:pt x="15646" y="4760"/>
                    <a:pt x="16754" y="2997"/>
                    <a:pt x="17308" y="1840"/>
                  </a:cubicBezTo>
                  <a:cubicBezTo>
                    <a:pt x="17862" y="682"/>
                    <a:pt x="17862" y="131"/>
                    <a:pt x="17515" y="21"/>
                  </a:cubicBezTo>
                  <a:cubicBezTo>
                    <a:pt x="17169" y="-89"/>
                    <a:pt x="16477" y="242"/>
                    <a:pt x="15785" y="903"/>
                  </a:cubicBezTo>
                  <a:cubicBezTo>
                    <a:pt x="15092" y="1564"/>
                    <a:pt x="14400" y="2556"/>
                    <a:pt x="14054" y="3327"/>
                  </a:cubicBezTo>
                  <a:cubicBezTo>
                    <a:pt x="13708" y="4099"/>
                    <a:pt x="13708" y="4650"/>
                    <a:pt x="14054" y="4925"/>
                  </a:cubicBezTo>
                  <a:cubicBezTo>
                    <a:pt x="14400" y="5201"/>
                    <a:pt x="15092" y="5201"/>
                    <a:pt x="15854" y="4815"/>
                  </a:cubicBezTo>
                  <a:cubicBezTo>
                    <a:pt x="16615" y="4429"/>
                    <a:pt x="17446" y="3658"/>
                    <a:pt x="18138" y="3107"/>
                  </a:cubicBezTo>
                  <a:cubicBezTo>
                    <a:pt x="18831" y="2556"/>
                    <a:pt x="19385" y="2225"/>
                    <a:pt x="19800" y="2556"/>
                  </a:cubicBezTo>
                  <a:cubicBezTo>
                    <a:pt x="20215" y="2887"/>
                    <a:pt x="20492" y="3878"/>
                    <a:pt x="20838" y="6138"/>
                  </a:cubicBezTo>
                  <a:cubicBezTo>
                    <a:pt x="21185" y="8397"/>
                    <a:pt x="21600" y="11923"/>
                    <a:pt x="21462" y="14513"/>
                  </a:cubicBezTo>
                  <a:cubicBezTo>
                    <a:pt x="21323" y="17103"/>
                    <a:pt x="20631" y="18756"/>
                    <a:pt x="19246" y="19858"/>
                  </a:cubicBezTo>
                  <a:cubicBezTo>
                    <a:pt x="17862" y="20960"/>
                    <a:pt x="15785" y="21511"/>
                    <a:pt x="14054" y="21125"/>
                  </a:cubicBezTo>
                  <a:cubicBezTo>
                    <a:pt x="12323" y="20740"/>
                    <a:pt x="10938" y="19417"/>
                    <a:pt x="10454" y="18040"/>
                  </a:cubicBezTo>
                  <a:cubicBezTo>
                    <a:pt x="9969" y="16662"/>
                    <a:pt x="10385" y="15229"/>
                    <a:pt x="10800" y="13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920020" y="498344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10800"/>
                    <a:pt x="2880" y="21600"/>
                    <a:pt x="6480" y="21600"/>
                  </a:cubicBezTo>
                  <a:cubicBezTo>
                    <a:pt x="10080" y="21600"/>
                    <a:pt x="1584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1226694" y="421676"/>
              <a:ext cx="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1196026" y="337340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1349363" y="375675"/>
              <a:ext cx="176339" cy="223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0" y="0"/>
                  </a:moveTo>
                  <a:cubicBezTo>
                    <a:pt x="626" y="6136"/>
                    <a:pt x="1252" y="12273"/>
                    <a:pt x="1409" y="16077"/>
                  </a:cubicBezTo>
                  <a:cubicBezTo>
                    <a:pt x="1565" y="19882"/>
                    <a:pt x="1252" y="21355"/>
                    <a:pt x="939" y="21477"/>
                  </a:cubicBezTo>
                  <a:cubicBezTo>
                    <a:pt x="626" y="21600"/>
                    <a:pt x="313" y="20373"/>
                    <a:pt x="1096" y="17305"/>
                  </a:cubicBezTo>
                  <a:cubicBezTo>
                    <a:pt x="1878" y="14236"/>
                    <a:pt x="3757" y="9327"/>
                    <a:pt x="5322" y="6382"/>
                  </a:cubicBezTo>
                  <a:cubicBezTo>
                    <a:pt x="6887" y="3436"/>
                    <a:pt x="8139" y="2455"/>
                    <a:pt x="10330" y="2455"/>
                  </a:cubicBezTo>
                  <a:cubicBezTo>
                    <a:pt x="12522" y="2455"/>
                    <a:pt x="15652" y="3436"/>
                    <a:pt x="17687" y="6750"/>
                  </a:cubicBezTo>
                  <a:cubicBezTo>
                    <a:pt x="19722" y="10064"/>
                    <a:pt x="20661" y="15709"/>
                    <a:pt x="21600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1896617" y="381486"/>
              <a:ext cx="227098" cy="272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0740" fill="norm" stroke="1" extrusionOk="0">
                  <a:moveTo>
                    <a:pt x="6927" y="3643"/>
                  </a:moveTo>
                  <a:cubicBezTo>
                    <a:pt x="7647" y="4616"/>
                    <a:pt x="8367" y="5589"/>
                    <a:pt x="9327" y="6076"/>
                  </a:cubicBezTo>
                  <a:cubicBezTo>
                    <a:pt x="10287" y="6562"/>
                    <a:pt x="11487" y="6562"/>
                    <a:pt x="12927" y="6173"/>
                  </a:cubicBezTo>
                  <a:cubicBezTo>
                    <a:pt x="14367" y="5784"/>
                    <a:pt x="16047" y="5006"/>
                    <a:pt x="17007" y="4033"/>
                  </a:cubicBezTo>
                  <a:cubicBezTo>
                    <a:pt x="17967" y="3060"/>
                    <a:pt x="18207" y="1892"/>
                    <a:pt x="17247" y="1016"/>
                  </a:cubicBezTo>
                  <a:cubicBezTo>
                    <a:pt x="16287" y="141"/>
                    <a:pt x="14127" y="-443"/>
                    <a:pt x="11607" y="433"/>
                  </a:cubicBezTo>
                  <a:cubicBezTo>
                    <a:pt x="9087" y="1308"/>
                    <a:pt x="6207" y="3643"/>
                    <a:pt x="4047" y="6368"/>
                  </a:cubicBezTo>
                  <a:cubicBezTo>
                    <a:pt x="1887" y="9092"/>
                    <a:pt x="447" y="12206"/>
                    <a:pt x="87" y="14833"/>
                  </a:cubicBezTo>
                  <a:cubicBezTo>
                    <a:pt x="-273" y="17460"/>
                    <a:pt x="447" y="19600"/>
                    <a:pt x="2967" y="20379"/>
                  </a:cubicBezTo>
                  <a:cubicBezTo>
                    <a:pt x="5487" y="21157"/>
                    <a:pt x="9807" y="20573"/>
                    <a:pt x="13167" y="19600"/>
                  </a:cubicBezTo>
                  <a:cubicBezTo>
                    <a:pt x="16527" y="18627"/>
                    <a:pt x="18927" y="17265"/>
                    <a:pt x="21327" y="15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2259960" y="331389"/>
              <a:ext cx="113276" cy="288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1007" fill="norm" stroke="1" extrusionOk="0">
                  <a:moveTo>
                    <a:pt x="19618" y="3227"/>
                  </a:moveTo>
                  <a:cubicBezTo>
                    <a:pt x="19618" y="2296"/>
                    <a:pt x="19618" y="1365"/>
                    <a:pt x="17780" y="713"/>
                  </a:cubicBezTo>
                  <a:cubicBezTo>
                    <a:pt x="15942" y="61"/>
                    <a:pt x="12265" y="-311"/>
                    <a:pt x="8818" y="341"/>
                  </a:cubicBezTo>
                  <a:cubicBezTo>
                    <a:pt x="5371" y="992"/>
                    <a:pt x="2154" y="2668"/>
                    <a:pt x="776" y="4437"/>
                  </a:cubicBezTo>
                  <a:cubicBezTo>
                    <a:pt x="-603" y="6206"/>
                    <a:pt x="-143" y="8068"/>
                    <a:pt x="2154" y="9558"/>
                  </a:cubicBezTo>
                  <a:cubicBezTo>
                    <a:pt x="4452" y="11048"/>
                    <a:pt x="8588" y="12165"/>
                    <a:pt x="12265" y="13561"/>
                  </a:cubicBezTo>
                  <a:cubicBezTo>
                    <a:pt x="15942" y="14958"/>
                    <a:pt x="19159" y="16634"/>
                    <a:pt x="20078" y="17844"/>
                  </a:cubicBezTo>
                  <a:cubicBezTo>
                    <a:pt x="20997" y="19055"/>
                    <a:pt x="19618" y="19799"/>
                    <a:pt x="17780" y="20358"/>
                  </a:cubicBezTo>
                  <a:cubicBezTo>
                    <a:pt x="15942" y="20917"/>
                    <a:pt x="13644" y="21289"/>
                    <a:pt x="10886" y="20730"/>
                  </a:cubicBezTo>
                  <a:cubicBezTo>
                    <a:pt x="8129" y="20172"/>
                    <a:pt x="4912" y="18682"/>
                    <a:pt x="3303" y="16913"/>
                  </a:cubicBezTo>
                  <a:cubicBezTo>
                    <a:pt x="1695" y="15144"/>
                    <a:pt x="1695" y="13096"/>
                    <a:pt x="1695" y="11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2469599" y="122669"/>
              <a:ext cx="91126" cy="491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06" fill="norm" stroke="1" extrusionOk="0">
                  <a:moveTo>
                    <a:pt x="1594" y="1329"/>
                  </a:moveTo>
                  <a:cubicBezTo>
                    <a:pt x="5194" y="665"/>
                    <a:pt x="8794" y="0"/>
                    <a:pt x="10594" y="0"/>
                  </a:cubicBezTo>
                  <a:cubicBezTo>
                    <a:pt x="12394" y="0"/>
                    <a:pt x="12394" y="665"/>
                    <a:pt x="10894" y="2603"/>
                  </a:cubicBezTo>
                  <a:cubicBezTo>
                    <a:pt x="9394" y="4542"/>
                    <a:pt x="6394" y="7754"/>
                    <a:pt x="4294" y="10412"/>
                  </a:cubicBezTo>
                  <a:cubicBezTo>
                    <a:pt x="2194" y="13071"/>
                    <a:pt x="994" y="15175"/>
                    <a:pt x="394" y="16837"/>
                  </a:cubicBezTo>
                  <a:cubicBezTo>
                    <a:pt x="-206" y="18498"/>
                    <a:pt x="-206" y="19717"/>
                    <a:pt x="994" y="20492"/>
                  </a:cubicBezTo>
                  <a:cubicBezTo>
                    <a:pt x="2194" y="21268"/>
                    <a:pt x="4594" y="21600"/>
                    <a:pt x="8194" y="20991"/>
                  </a:cubicBezTo>
                  <a:cubicBezTo>
                    <a:pt x="11794" y="20382"/>
                    <a:pt x="16594" y="18831"/>
                    <a:pt x="21394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2450833" y="276006"/>
              <a:ext cx="224894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55" y="10891"/>
                  </a:moveTo>
                  <a:cubicBezTo>
                    <a:pt x="1227" y="10891"/>
                    <a:pt x="0" y="10891"/>
                    <a:pt x="0" y="10800"/>
                  </a:cubicBezTo>
                  <a:cubicBezTo>
                    <a:pt x="0" y="10709"/>
                    <a:pt x="1227" y="10528"/>
                    <a:pt x="3436" y="10074"/>
                  </a:cubicBezTo>
                  <a:cubicBezTo>
                    <a:pt x="5645" y="9620"/>
                    <a:pt x="8836" y="8894"/>
                    <a:pt x="11905" y="9257"/>
                  </a:cubicBezTo>
                  <a:cubicBezTo>
                    <a:pt x="14973" y="9620"/>
                    <a:pt x="17918" y="11072"/>
                    <a:pt x="19514" y="12887"/>
                  </a:cubicBezTo>
                  <a:cubicBezTo>
                    <a:pt x="21109" y="14703"/>
                    <a:pt x="21355" y="16881"/>
                    <a:pt x="21232" y="18605"/>
                  </a:cubicBezTo>
                  <a:cubicBezTo>
                    <a:pt x="21109" y="20329"/>
                    <a:pt x="20618" y="21600"/>
                    <a:pt x="20373" y="21600"/>
                  </a:cubicBezTo>
                  <a:cubicBezTo>
                    <a:pt x="20127" y="21600"/>
                    <a:pt x="20127" y="20329"/>
                    <a:pt x="20373" y="16518"/>
                  </a:cubicBezTo>
                  <a:cubicBezTo>
                    <a:pt x="20618" y="12706"/>
                    <a:pt x="21109" y="63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2737061" y="345007"/>
              <a:ext cx="276007" cy="21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1" fill="norm" stroke="1" extrusionOk="0">
                  <a:moveTo>
                    <a:pt x="0" y="0"/>
                  </a:moveTo>
                  <a:cubicBezTo>
                    <a:pt x="600" y="5274"/>
                    <a:pt x="1200" y="10549"/>
                    <a:pt x="1500" y="13814"/>
                  </a:cubicBezTo>
                  <a:cubicBezTo>
                    <a:pt x="1800" y="17079"/>
                    <a:pt x="1800" y="18335"/>
                    <a:pt x="1500" y="19465"/>
                  </a:cubicBezTo>
                  <a:cubicBezTo>
                    <a:pt x="1200" y="20595"/>
                    <a:pt x="600" y="21600"/>
                    <a:pt x="400" y="21098"/>
                  </a:cubicBezTo>
                  <a:cubicBezTo>
                    <a:pt x="200" y="20595"/>
                    <a:pt x="400" y="18586"/>
                    <a:pt x="1000" y="15698"/>
                  </a:cubicBezTo>
                  <a:cubicBezTo>
                    <a:pt x="1600" y="12809"/>
                    <a:pt x="2600" y="9042"/>
                    <a:pt x="3400" y="6656"/>
                  </a:cubicBezTo>
                  <a:cubicBezTo>
                    <a:pt x="4200" y="4270"/>
                    <a:pt x="4800" y="3265"/>
                    <a:pt x="5600" y="2637"/>
                  </a:cubicBezTo>
                  <a:cubicBezTo>
                    <a:pt x="6400" y="2009"/>
                    <a:pt x="7400" y="1758"/>
                    <a:pt x="8200" y="2763"/>
                  </a:cubicBezTo>
                  <a:cubicBezTo>
                    <a:pt x="9000" y="3767"/>
                    <a:pt x="9600" y="6028"/>
                    <a:pt x="9900" y="7786"/>
                  </a:cubicBezTo>
                  <a:cubicBezTo>
                    <a:pt x="10200" y="9544"/>
                    <a:pt x="10200" y="10800"/>
                    <a:pt x="10500" y="10674"/>
                  </a:cubicBezTo>
                  <a:cubicBezTo>
                    <a:pt x="10800" y="10549"/>
                    <a:pt x="11400" y="9042"/>
                    <a:pt x="11900" y="7660"/>
                  </a:cubicBezTo>
                  <a:cubicBezTo>
                    <a:pt x="12400" y="6279"/>
                    <a:pt x="12800" y="5023"/>
                    <a:pt x="13800" y="3893"/>
                  </a:cubicBezTo>
                  <a:cubicBezTo>
                    <a:pt x="14800" y="2763"/>
                    <a:pt x="16400" y="1758"/>
                    <a:pt x="17400" y="2009"/>
                  </a:cubicBezTo>
                  <a:cubicBezTo>
                    <a:pt x="18400" y="2260"/>
                    <a:pt x="18800" y="3767"/>
                    <a:pt x="19100" y="6279"/>
                  </a:cubicBezTo>
                  <a:cubicBezTo>
                    <a:pt x="19400" y="8791"/>
                    <a:pt x="19600" y="12307"/>
                    <a:pt x="20000" y="14819"/>
                  </a:cubicBezTo>
                  <a:cubicBezTo>
                    <a:pt x="20400" y="17330"/>
                    <a:pt x="21000" y="18837"/>
                    <a:pt x="21600" y="20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3048517" y="59969"/>
              <a:ext cx="391339" cy="451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46" fill="norm" stroke="1" extrusionOk="0">
                  <a:moveTo>
                    <a:pt x="3946" y="18267"/>
                  </a:moveTo>
                  <a:cubicBezTo>
                    <a:pt x="4366" y="17660"/>
                    <a:pt x="4787" y="17053"/>
                    <a:pt x="5208" y="16264"/>
                  </a:cubicBezTo>
                  <a:cubicBezTo>
                    <a:pt x="5629" y="15476"/>
                    <a:pt x="6049" y="14505"/>
                    <a:pt x="5909" y="14080"/>
                  </a:cubicBezTo>
                  <a:cubicBezTo>
                    <a:pt x="5769" y="13655"/>
                    <a:pt x="5068" y="13777"/>
                    <a:pt x="4016" y="14565"/>
                  </a:cubicBezTo>
                  <a:cubicBezTo>
                    <a:pt x="2964" y="15354"/>
                    <a:pt x="1561" y="16810"/>
                    <a:pt x="790" y="17963"/>
                  </a:cubicBezTo>
                  <a:cubicBezTo>
                    <a:pt x="18" y="19116"/>
                    <a:pt x="-122" y="19965"/>
                    <a:pt x="88" y="20572"/>
                  </a:cubicBezTo>
                  <a:cubicBezTo>
                    <a:pt x="299" y="21179"/>
                    <a:pt x="860" y="21543"/>
                    <a:pt x="1772" y="21300"/>
                  </a:cubicBezTo>
                  <a:cubicBezTo>
                    <a:pt x="2683" y="21058"/>
                    <a:pt x="3946" y="20208"/>
                    <a:pt x="4857" y="19601"/>
                  </a:cubicBezTo>
                  <a:cubicBezTo>
                    <a:pt x="5769" y="18995"/>
                    <a:pt x="6330" y="18631"/>
                    <a:pt x="6681" y="18752"/>
                  </a:cubicBezTo>
                  <a:cubicBezTo>
                    <a:pt x="7031" y="18873"/>
                    <a:pt x="7171" y="19480"/>
                    <a:pt x="7452" y="20026"/>
                  </a:cubicBezTo>
                  <a:cubicBezTo>
                    <a:pt x="7733" y="20572"/>
                    <a:pt x="8153" y="21058"/>
                    <a:pt x="8714" y="21300"/>
                  </a:cubicBezTo>
                  <a:cubicBezTo>
                    <a:pt x="9275" y="21543"/>
                    <a:pt x="9977" y="21543"/>
                    <a:pt x="10888" y="20815"/>
                  </a:cubicBezTo>
                  <a:cubicBezTo>
                    <a:pt x="11800" y="20087"/>
                    <a:pt x="12922" y="18631"/>
                    <a:pt x="14255" y="15961"/>
                  </a:cubicBezTo>
                  <a:cubicBezTo>
                    <a:pt x="15587" y="13291"/>
                    <a:pt x="17130" y="9408"/>
                    <a:pt x="18182" y="6739"/>
                  </a:cubicBezTo>
                  <a:cubicBezTo>
                    <a:pt x="19234" y="4069"/>
                    <a:pt x="19795" y="2613"/>
                    <a:pt x="20216" y="1581"/>
                  </a:cubicBezTo>
                  <a:cubicBezTo>
                    <a:pt x="20636" y="550"/>
                    <a:pt x="20917" y="-57"/>
                    <a:pt x="20917" y="4"/>
                  </a:cubicBezTo>
                  <a:cubicBezTo>
                    <a:pt x="20917" y="64"/>
                    <a:pt x="20636" y="792"/>
                    <a:pt x="20146" y="2916"/>
                  </a:cubicBezTo>
                  <a:cubicBezTo>
                    <a:pt x="19655" y="5040"/>
                    <a:pt x="18953" y="8559"/>
                    <a:pt x="18603" y="11228"/>
                  </a:cubicBezTo>
                  <a:cubicBezTo>
                    <a:pt x="18252" y="13898"/>
                    <a:pt x="18252" y="15718"/>
                    <a:pt x="18392" y="16932"/>
                  </a:cubicBezTo>
                  <a:cubicBezTo>
                    <a:pt x="18533" y="18145"/>
                    <a:pt x="18813" y="18752"/>
                    <a:pt x="19304" y="19116"/>
                  </a:cubicBezTo>
                  <a:cubicBezTo>
                    <a:pt x="19795" y="19480"/>
                    <a:pt x="20496" y="19601"/>
                    <a:pt x="20917" y="19298"/>
                  </a:cubicBezTo>
                  <a:cubicBezTo>
                    <a:pt x="21338" y="18995"/>
                    <a:pt x="21478" y="18267"/>
                    <a:pt x="21478" y="17539"/>
                  </a:cubicBezTo>
                  <a:cubicBezTo>
                    <a:pt x="21478" y="16810"/>
                    <a:pt x="21338" y="16082"/>
                    <a:pt x="21197" y="15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3335075" y="214671"/>
              <a:ext cx="222339" cy="23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6703" y="11393"/>
                  </a:moveTo>
                  <a:cubicBezTo>
                    <a:pt x="5462" y="10681"/>
                    <a:pt x="4221" y="9969"/>
                    <a:pt x="2855" y="9613"/>
                  </a:cubicBezTo>
                  <a:cubicBezTo>
                    <a:pt x="1490" y="9257"/>
                    <a:pt x="0" y="9257"/>
                    <a:pt x="0" y="9257"/>
                  </a:cubicBezTo>
                  <a:cubicBezTo>
                    <a:pt x="0" y="9257"/>
                    <a:pt x="1490" y="9257"/>
                    <a:pt x="3600" y="9257"/>
                  </a:cubicBezTo>
                  <a:cubicBezTo>
                    <a:pt x="5710" y="9257"/>
                    <a:pt x="8441" y="9257"/>
                    <a:pt x="10800" y="9732"/>
                  </a:cubicBezTo>
                  <a:cubicBezTo>
                    <a:pt x="13159" y="10207"/>
                    <a:pt x="15145" y="11156"/>
                    <a:pt x="16262" y="12818"/>
                  </a:cubicBezTo>
                  <a:cubicBezTo>
                    <a:pt x="17379" y="14479"/>
                    <a:pt x="17628" y="16853"/>
                    <a:pt x="17628" y="18633"/>
                  </a:cubicBezTo>
                  <a:cubicBezTo>
                    <a:pt x="17628" y="20413"/>
                    <a:pt x="17379" y="21600"/>
                    <a:pt x="17255" y="21481"/>
                  </a:cubicBezTo>
                  <a:cubicBezTo>
                    <a:pt x="17131" y="21363"/>
                    <a:pt x="17131" y="19938"/>
                    <a:pt x="17379" y="16615"/>
                  </a:cubicBezTo>
                  <a:cubicBezTo>
                    <a:pt x="17628" y="13292"/>
                    <a:pt x="18124" y="8070"/>
                    <a:pt x="18869" y="4985"/>
                  </a:cubicBezTo>
                  <a:cubicBezTo>
                    <a:pt x="19614" y="1899"/>
                    <a:pt x="20607" y="9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3585285" y="299006"/>
              <a:ext cx="117799" cy="137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119" fill="norm" stroke="1" extrusionOk="0">
                  <a:moveTo>
                    <a:pt x="20742" y="2356"/>
                  </a:moveTo>
                  <a:cubicBezTo>
                    <a:pt x="15342" y="3142"/>
                    <a:pt x="9942" y="3927"/>
                    <a:pt x="6342" y="6087"/>
                  </a:cubicBezTo>
                  <a:cubicBezTo>
                    <a:pt x="2742" y="8247"/>
                    <a:pt x="942" y="11782"/>
                    <a:pt x="267" y="14727"/>
                  </a:cubicBezTo>
                  <a:cubicBezTo>
                    <a:pt x="-408" y="17673"/>
                    <a:pt x="42" y="20029"/>
                    <a:pt x="3417" y="20815"/>
                  </a:cubicBezTo>
                  <a:cubicBezTo>
                    <a:pt x="6792" y="21600"/>
                    <a:pt x="13092" y="20815"/>
                    <a:pt x="16692" y="19047"/>
                  </a:cubicBezTo>
                  <a:cubicBezTo>
                    <a:pt x="20292" y="17280"/>
                    <a:pt x="21192" y="14531"/>
                    <a:pt x="20517" y="11193"/>
                  </a:cubicBezTo>
                  <a:cubicBezTo>
                    <a:pt x="19842" y="7855"/>
                    <a:pt x="17592" y="3927"/>
                    <a:pt x="153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3743973" y="231150"/>
              <a:ext cx="147268" cy="221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89" fill="norm" stroke="1" extrusionOk="0">
                  <a:moveTo>
                    <a:pt x="2979" y="5103"/>
                  </a:moveTo>
                  <a:cubicBezTo>
                    <a:pt x="2234" y="7834"/>
                    <a:pt x="1490" y="10565"/>
                    <a:pt x="931" y="13048"/>
                  </a:cubicBezTo>
                  <a:cubicBezTo>
                    <a:pt x="372" y="15530"/>
                    <a:pt x="0" y="17765"/>
                    <a:pt x="0" y="18013"/>
                  </a:cubicBezTo>
                  <a:cubicBezTo>
                    <a:pt x="0" y="18261"/>
                    <a:pt x="372" y="16523"/>
                    <a:pt x="2234" y="13544"/>
                  </a:cubicBezTo>
                  <a:cubicBezTo>
                    <a:pt x="4097" y="10565"/>
                    <a:pt x="7448" y="6344"/>
                    <a:pt x="10055" y="3737"/>
                  </a:cubicBezTo>
                  <a:cubicBezTo>
                    <a:pt x="12662" y="1130"/>
                    <a:pt x="14524" y="137"/>
                    <a:pt x="16200" y="13"/>
                  </a:cubicBezTo>
                  <a:cubicBezTo>
                    <a:pt x="17876" y="-111"/>
                    <a:pt x="19366" y="634"/>
                    <a:pt x="20297" y="3613"/>
                  </a:cubicBezTo>
                  <a:cubicBezTo>
                    <a:pt x="21228" y="6592"/>
                    <a:pt x="21600" y="11806"/>
                    <a:pt x="21414" y="15158"/>
                  </a:cubicBezTo>
                  <a:cubicBezTo>
                    <a:pt x="21228" y="18510"/>
                    <a:pt x="20483" y="19999"/>
                    <a:pt x="19738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0" y="751350"/>
              <a:ext cx="348841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5" y="21109"/>
                    <a:pt x="949" y="20618"/>
                    <a:pt x="1495" y="20045"/>
                  </a:cubicBezTo>
                  <a:cubicBezTo>
                    <a:pt x="2041" y="19473"/>
                    <a:pt x="2658" y="18818"/>
                    <a:pt x="3228" y="18327"/>
                  </a:cubicBezTo>
                  <a:cubicBezTo>
                    <a:pt x="3798" y="17836"/>
                    <a:pt x="4320" y="17509"/>
                    <a:pt x="4905" y="16936"/>
                  </a:cubicBezTo>
                  <a:cubicBezTo>
                    <a:pt x="5491" y="16364"/>
                    <a:pt x="6140" y="15545"/>
                    <a:pt x="6733" y="14727"/>
                  </a:cubicBezTo>
                  <a:cubicBezTo>
                    <a:pt x="7327" y="13909"/>
                    <a:pt x="7865" y="13091"/>
                    <a:pt x="8442" y="12273"/>
                  </a:cubicBezTo>
                  <a:cubicBezTo>
                    <a:pt x="9020" y="11455"/>
                    <a:pt x="9637" y="10636"/>
                    <a:pt x="10254" y="9818"/>
                  </a:cubicBezTo>
                  <a:cubicBezTo>
                    <a:pt x="10871" y="9000"/>
                    <a:pt x="11488" y="8182"/>
                    <a:pt x="12098" y="7445"/>
                  </a:cubicBezTo>
                  <a:cubicBezTo>
                    <a:pt x="12707" y="6709"/>
                    <a:pt x="13308" y="6055"/>
                    <a:pt x="13949" y="5400"/>
                  </a:cubicBezTo>
                  <a:cubicBezTo>
                    <a:pt x="14590" y="4745"/>
                    <a:pt x="15270" y="4091"/>
                    <a:pt x="15903" y="3682"/>
                  </a:cubicBezTo>
                  <a:cubicBezTo>
                    <a:pt x="16536" y="3273"/>
                    <a:pt x="17122" y="3109"/>
                    <a:pt x="17715" y="2945"/>
                  </a:cubicBezTo>
                  <a:cubicBezTo>
                    <a:pt x="18309" y="2782"/>
                    <a:pt x="18910" y="2618"/>
                    <a:pt x="19495" y="2373"/>
                  </a:cubicBezTo>
                  <a:cubicBezTo>
                    <a:pt x="20081" y="2127"/>
                    <a:pt x="20651" y="1800"/>
                    <a:pt x="20999" y="1391"/>
                  </a:cubicBezTo>
                  <a:cubicBezTo>
                    <a:pt x="21347" y="982"/>
                    <a:pt x="21473" y="4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536678" y="812684"/>
              <a:ext cx="3212407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" y="21338"/>
                    <a:pt x="1065" y="21076"/>
                    <a:pt x="1693" y="20553"/>
                  </a:cubicBezTo>
                  <a:cubicBezTo>
                    <a:pt x="2320" y="20029"/>
                    <a:pt x="3042" y="19244"/>
                    <a:pt x="3755" y="18589"/>
                  </a:cubicBezTo>
                  <a:cubicBezTo>
                    <a:pt x="4468" y="17935"/>
                    <a:pt x="5172" y="17411"/>
                    <a:pt x="5817" y="16887"/>
                  </a:cubicBezTo>
                  <a:cubicBezTo>
                    <a:pt x="6461" y="16364"/>
                    <a:pt x="7045" y="15840"/>
                    <a:pt x="7630" y="15316"/>
                  </a:cubicBezTo>
                  <a:cubicBezTo>
                    <a:pt x="8214" y="14793"/>
                    <a:pt x="8798" y="14269"/>
                    <a:pt x="9400" y="13680"/>
                  </a:cubicBezTo>
                  <a:cubicBezTo>
                    <a:pt x="10001" y="13091"/>
                    <a:pt x="10620" y="12436"/>
                    <a:pt x="11230" y="11782"/>
                  </a:cubicBezTo>
                  <a:cubicBezTo>
                    <a:pt x="11840" y="11127"/>
                    <a:pt x="12441" y="10473"/>
                    <a:pt x="13051" y="9884"/>
                  </a:cubicBezTo>
                  <a:cubicBezTo>
                    <a:pt x="13661" y="9295"/>
                    <a:pt x="14280" y="8771"/>
                    <a:pt x="14950" y="8116"/>
                  </a:cubicBezTo>
                  <a:cubicBezTo>
                    <a:pt x="15620" y="7462"/>
                    <a:pt x="16342" y="6676"/>
                    <a:pt x="17012" y="5891"/>
                  </a:cubicBezTo>
                  <a:cubicBezTo>
                    <a:pt x="17682" y="5105"/>
                    <a:pt x="18301" y="4320"/>
                    <a:pt x="18979" y="3469"/>
                  </a:cubicBezTo>
                  <a:cubicBezTo>
                    <a:pt x="19658" y="2618"/>
                    <a:pt x="20397" y="1702"/>
                    <a:pt x="20844" y="1113"/>
                  </a:cubicBezTo>
                  <a:cubicBezTo>
                    <a:pt x="21291" y="524"/>
                    <a:pt x="21445" y="2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4193761" y="322007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4239762" y="498344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5041741" y="23058"/>
              <a:ext cx="455384" cy="76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56" fill="norm" stroke="1" extrusionOk="0">
                  <a:moveTo>
                    <a:pt x="3763" y="3002"/>
                  </a:moveTo>
                  <a:cubicBezTo>
                    <a:pt x="3281" y="3289"/>
                    <a:pt x="2798" y="3575"/>
                    <a:pt x="2255" y="3718"/>
                  </a:cubicBezTo>
                  <a:cubicBezTo>
                    <a:pt x="1712" y="3861"/>
                    <a:pt x="1109" y="3861"/>
                    <a:pt x="807" y="3610"/>
                  </a:cubicBezTo>
                  <a:cubicBezTo>
                    <a:pt x="505" y="3360"/>
                    <a:pt x="505" y="2859"/>
                    <a:pt x="988" y="2252"/>
                  </a:cubicBezTo>
                  <a:cubicBezTo>
                    <a:pt x="1471" y="1644"/>
                    <a:pt x="2436" y="928"/>
                    <a:pt x="3220" y="499"/>
                  </a:cubicBezTo>
                  <a:cubicBezTo>
                    <a:pt x="4005" y="70"/>
                    <a:pt x="4608" y="-73"/>
                    <a:pt x="4970" y="34"/>
                  </a:cubicBezTo>
                  <a:cubicBezTo>
                    <a:pt x="5332" y="142"/>
                    <a:pt x="5453" y="499"/>
                    <a:pt x="5513" y="1894"/>
                  </a:cubicBezTo>
                  <a:cubicBezTo>
                    <a:pt x="5574" y="3289"/>
                    <a:pt x="5574" y="5720"/>
                    <a:pt x="5272" y="7866"/>
                  </a:cubicBezTo>
                  <a:cubicBezTo>
                    <a:pt x="4970" y="10012"/>
                    <a:pt x="4367" y="11871"/>
                    <a:pt x="3763" y="12944"/>
                  </a:cubicBezTo>
                  <a:cubicBezTo>
                    <a:pt x="3160" y="14017"/>
                    <a:pt x="2557" y="14303"/>
                    <a:pt x="1953" y="14446"/>
                  </a:cubicBezTo>
                  <a:cubicBezTo>
                    <a:pt x="1350" y="14589"/>
                    <a:pt x="747" y="14589"/>
                    <a:pt x="385" y="14410"/>
                  </a:cubicBezTo>
                  <a:cubicBezTo>
                    <a:pt x="23" y="14232"/>
                    <a:pt x="-98" y="13874"/>
                    <a:pt x="83" y="13302"/>
                  </a:cubicBezTo>
                  <a:cubicBezTo>
                    <a:pt x="264" y="12730"/>
                    <a:pt x="747" y="11943"/>
                    <a:pt x="2195" y="10691"/>
                  </a:cubicBezTo>
                  <a:cubicBezTo>
                    <a:pt x="3643" y="9440"/>
                    <a:pt x="6056" y="7723"/>
                    <a:pt x="8228" y="6078"/>
                  </a:cubicBezTo>
                  <a:cubicBezTo>
                    <a:pt x="10400" y="4433"/>
                    <a:pt x="12331" y="2859"/>
                    <a:pt x="13477" y="1894"/>
                  </a:cubicBezTo>
                  <a:cubicBezTo>
                    <a:pt x="14624" y="928"/>
                    <a:pt x="14986" y="571"/>
                    <a:pt x="14865" y="463"/>
                  </a:cubicBezTo>
                  <a:cubicBezTo>
                    <a:pt x="14744" y="356"/>
                    <a:pt x="14141" y="499"/>
                    <a:pt x="13417" y="1250"/>
                  </a:cubicBezTo>
                  <a:cubicBezTo>
                    <a:pt x="12693" y="2001"/>
                    <a:pt x="11848" y="3360"/>
                    <a:pt x="11064" y="5542"/>
                  </a:cubicBezTo>
                  <a:cubicBezTo>
                    <a:pt x="10280" y="7723"/>
                    <a:pt x="9556" y="10727"/>
                    <a:pt x="9194" y="13302"/>
                  </a:cubicBezTo>
                  <a:cubicBezTo>
                    <a:pt x="8832" y="15877"/>
                    <a:pt x="8832" y="18022"/>
                    <a:pt x="8952" y="19274"/>
                  </a:cubicBezTo>
                  <a:cubicBezTo>
                    <a:pt x="9073" y="20526"/>
                    <a:pt x="9314" y="20883"/>
                    <a:pt x="9737" y="21134"/>
                  </a:cubicBezTo>
                  <a:cubicBezTo>
                    <a:pt x="10159" y="21384"/>
                    <a:pt x="10762" y="21527"/>
                    <a:pt x="11305" y="21420"/>
                  </a:cubicBezTo>
                  <a:cubicBezTo>
                    <a:pt x="11848" y="21312"/>
                    <a:pt x="12331" y="20955"/>
                    <a:pt x="13115" y="19989"/>
                  </a:cubicBezTo>
                  <a:cubicBezTo>
                    <a:pt x="13900" y="19024"/>
                    <a:pt x="14986" y="17450"/>
                    <a:pt x="15468" y="16270"/>
                  </a:cubicBezTo>
                  <a:cubicBezTo>
                    <a:pt x="15951" y="15090"/>
                    <a:pt x="15830" y="14303"/>
                    <a:pt x="15589" y="13767"/>
                  </a:cubicBezTo>
                  <a:cubicBezTo>
                    <a:pt x="15348" y="13230"/>
                    <a:pt x="14986" y="12944"/>
                    <a:pt x="15106" y="12694"/>
                  </a:cubicBezTo>
                  <a:cubicBezTo>
                    <a:pt x="15227" y="12444"/>
                    <a:pt x="15830" y="12229"/>
                    <a:pt x="16977" y="11943"/>
                  </a:cubicBezTo>
                  <a:cubicBezTo>
                    <a:pt x="18123" y="11657"/>
                    <a:pt x="19813" y="11299"/>
                    <a:pt x="21502" y="10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6255513" y="97489"/>
              <a:ext cx="322636" cy="4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26" fill="norm" stroke="1" extrusionOk="0">
                  <a:moveTo>
                    <a:pt x="12288" y="100"/>
                  </a:moveTo>
                  <a:cubicBezTo>
                    <a:pt x="11437" y="-18"/>
                    <a:pt x="10587" y="-135"/>
                    <a:pt x="9481" y="393"/>
                  </a:cubicBezTo>
                  <a:cubicBezTo>
                    <a:pt x="8376" y="922"/>
                    <a:pt x="7015" y="2095"/>
                    <a:pt x="5485" y="4385"/>
                  </a:cubicBezTo>
                  <a:cubicBezTo>
                    <a:pt x="3954" y="6674"/>
                    <a:pt x="2253" y="10078"/>
                    <a:pt x="1233" y="12778"/>
                  </a:cubicBezTo>
                  <a:cubicBezTo>
                    <a:pt x="212" y="15478"/>
                    <a:pt x="-128" y="17474"/>
                    <a:pt x="42" y="18765"/>
                  </a:cubicBezTo>
                  <a:cubicBezTo>
                    <a:pt x="212" y="20056"/>
                    <a:pt x="892" y="20643"/>
                    <a:pt x="1828" y="20995"/>
                  </a:cubicBezTo>
                  <a:cubicBezTo>
                    <a:pt x="2763" y="21348"/>
                    <a:pt x="3954" y="21465"/>
                    <a:pt x="5315" y="21113"/>
                  </a:cubicBezTo>
                  <a:cubicBezTo>
                    <a:pt x="6675" y="20761"/>
                    <a:pt x="8206" y="19939"/>
                    <a:pt x="9992" y="18413"/>
                  </a:cubicBezTo>
                  <a:cubicBezTo>
                    <a:pt x="11778" y="16887"/>
                    <a:pt x="13818" y="14656"/>
                    <a:pt x="14754" y="11898"/>
                  </a:cubicBezTo>
                  <a:cubicBezTo>
                    <a:pt x="15689" y="9139"/>
                    <a:pt x="15519" y="5852"/>
                    <a:pt x="15349" y="3915"/>
                  </a:cubicBezTo>
                  <a:cubicBezTo>
                    <a:pt x="15179" y="1978"/>
                    <a:pt x="15009" y="1391"/>
                    <a:pt x="14414" y="1039"/>
                  </a:cubicBezTo>
                  <a:cubicBezTo>
                    <a:pt x="13818" y="687"/>
                    <a:pt x="12798" y="569"/>
                    <a:pt x="11352" y="922"/>
                  </a:cubicBezTo>
                  <a:cubicBezTo>
                    <a:pt x="9907" y="1274"/>
                    <a:pt x="8036" y="2095"/>
                    <a:pt x="6760" y="2858"/>
                  </a:cubicBezTo>
                  <a:cubicBezTo>
                    <a:pt x="5485" y="3622"/>
                    <a:pt x="4804" y="4326"/>
                    <a:pt x="4464" y="5148"/>
                  </a:cubicBezTo>
                  <a:cubicBezTo>
                    <a:pt x="4124" y="5969"/>
                    <a:pt x="4124" y="6908"/>
                    <a:pt x="4634" y="7613"/>
                  </a:cubicBezTo>
                  <a:cubicBezTo>
                    <a:pt x="5144" y="8317"/>
                    <a:pt x="6165" y="8787"/>
                    <a:pt x="9056" y="8963"/>
                  </a:cubicBezTo>
                  <a:cubicBezTo>
                    <a:pt x="11948" y="9139"/>
                    <a:pt x="16710" y="9022"/>
                    <a:pt x="21472" y="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6640879" y="70418"/>
              <a:ext cx="236276" cy="463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534" fill="norm" stroke="1" extrusionOk="0">
                  <a:moveTo>
                    <a:pt x="21245" y="3494"/>
                  </a:moveTo>
                  <a:cubicBezTo>
                    <a:pt x="21245" y="2545"/>
                    <a:pt x="21245" y="1596"/>
                    <a:pt x="20671" y="1002"/>
                  </a:cubicBezTo>
                  <a:cubicBezTo>
                    <a:pt x="20096" y="409"/>
                    <a:pt x="18947" y="171"/>
                    <a:pt x="17798" y="53"/>
                  </a:cubicBezTo>
                  <a:cubicBezTo>
                    <a:pt x="16649" y="-66"/>
                    <a:pt x="15500" y="-66"/>
                    <a:pt x="13202" y="943"/>
                  </a:cubicBezTo>
                  <a:cubicBezTo>
                    <a:pt x="10905" y="1952"/>
                    <a:pt x="7458" y="3969"/>
                    <a:pt x="4930" y="6639"/>
                  </a:cubicBezTo>
                  <a:cubicBezTo>
                    <a:pt x="2402" y="9310"/>
                    <a:pt x="794" y="12633"/>
                    <a:pt x="219" y="14947"/>
                  </a:cubicBezTo>
                  <a:cubicBezTo>
                    <a:pt x="-355" y="17261"/>
                    <a:pt x="105" y="18567"/>
                    <a:pt x="2747" y="19635"/>
                  </a:cubicBezTo>
                  <a:cubicBezTo>
                    <a:pt x="5390" y="20703"/>
                    <a:pt x="10215" y="21534"/>
                    <a:pt x="13547" y="21534"/>
                  </a:cubicBezTo>
                  <a:cubicBezTo>
                    <a:pt x="16879" y="21534"/>
                    <a:pt x="18717" y="20703"/>
                    <a:pt x="20556" y="19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6962076" y="98610"/>
              <a:ext cx="182024" cy="60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0956" fill="norm" stroke="1" extrusionOk="0">
                  <a:moveTo>
                    <a:pt x="6146" y="7149"/>
                  </a:moveTo>
                  <a:cubicBezTo>
                    <a:pt x="4666" y="7149"/>
                    <a:pt x="3187" y="7149"/>
                    <a:pt x="2299" y="7368"/>
                  </a:cubicBezTo>
                  <a:cubicBezTo>
                    <a:pt x="1411" y="7588"/>
                    <a:pt x="1115" y="8027"/>
                    <a:pt x="820" y="9827"/>
                  </a:cubicBezTo>
                  <a:cubicBezTo>
                    <a:pt x="524" y="11627"/>
                    <a:pt x="228" y="14788"/>
                    <a:pt x="228" y="16807"/>
                  </a:cubicBezTo>
                  <a:cubicBezTo>
                    <a:pt x="228" y="18827"/>
                    <a:pt x="524" y="19705"/>
                    <a:pt x="672" y="20363"/>
                  </a:cubicBezTo>
                  <a:cubicBezTo>
                    <a:pt x="820" y="21022"/>
                    <a:pt x="820" y="21461"/>
                    <a:pt x="820" y="19837"/>
                  </a:cubicBezTo>
                  <a:cubicBezTo>
                    <a:pt x="820" y="18212"/>
                    <a:pt x="820" y="14524"/>
                    <a:pt x="1263" y="11539"/>
                  </a:cubicBezTo>
                  <a:cubicBezTo>
                    <a:pt x="1707" y="8554"/>
                    <a:pt x="2595" y="6271"/>
                    <a:pt x="4518" y="4471"/>
                  </a:cubicBezTo>
                  <a:cubicBezTo>
                    <a:pt x="6441" y="2671"/>
                    <a:pt x="9400" y="1354"/>
                    <a:pt x="12063" y="651"/>
                  </a:cubicBezTo>
                  <a:cubicBezTo>
                    <a:pt x="14726" y="-51"/>
                    <a:pt x="17094" y="-139"/>
                    <a:pt x="18573" y="168"/>
                  </a:cubicBezTo>
                  <a:cubicBezTo>
                    <a:pt x="20052" y="476"/>
                    <a:pt x="20644" y="1178"/>
                    <a:pt x="20940" y="2276"/>
                  </a:cubicBezTo>
                  <a:cubicBezTo>
                    <a:pt x="21236" y="3373"/>
                    <a:pt x="21236" y="4866"/>
                    <a:pt x="18869" y="6227"/>
                  </a:cubicBezTo>
                  <a:cubicBezTo>
                    <a:pt x="16502" y="7588"/>
                    <a:pt x="11768" y="8817"/>
                    <a:pt x="8661" y="9520"/>
                  </a:cubicBezTo>
                  <a:cubicBezTo>
                    <a:pt x="5554" y="10222"/>
                    <a:pt x="4074" y="10398"/>
                    <a:pt x="2595" y="10485"/>
                  </a:cubicBezTo>
                  <a:cubicBezTo>
                    <a:pt x="1115" y="10573"/>
                    <a:pt x="-364" y="10573"/>
                    <a:pt x="80" y="10398"/>
                  </a:cubicBezTo>
                  <a:cubicBezTo>
                    <a:pt x="524" y="10222"/>
                    <a:pt x="2891" y="9871"/>
                    <a:pt x="4370" y="9651"/>
                  </a:cubicBezTo>
                  <a:cubicBezTo>
                    <a:pt x="5850" y="9432"/>
                    <a:pt x="6441" y="9344"/>
                    <a:pt x="7033" y="9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7168495" y="314340"/>
              <a:ext cx="130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59" y="6776"/>
                    <a:pt x="9318" y="13553"/>
                    <a:pt x="12918" y="17153"/>
                  </a:cubicBezTo>
                  <a:cubicBezTo>
                    <a:pt x="16518" y="20753"/>
                    <a:pt x="19059" y="211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7180825" y="314279"/>
              <a:ext cx="118007" cy="18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131" fill="norm" stroke="1" extrusionOk="0">
                  <a:moveTo>
                    <a:pt x="21221" y="907"/>
                  </a:moveTo>
                  <a:cubicBezTo>
                    <a:pt x="18923" y="307"/>
                    <a:pt x="16625" y="-293"/>
                    <a:pt x="14557" y="157"/>
                  </a:cubicBezTo>
                  <a:cubicBezTo>
                    <a:pt x="12489" y="607"/>
                    <a:pt x="10651" y="2107"/>
                    <a:pt x="8353" y="4657"/>
                  </a:cubicBezTo>
                  <a:cubicBezTo>
                    <a:pt x="6055" y="7207"/>
                    <a:pt x="3298" y="10807"/>
                    <a:pt x="1689" y="13357"/>
                  </a:cubicBezTo>
                  <a:cubicBezTo>
                    <a:pt x="81" y="15907"/>
                    <a:pt x="-379" y="17407"/>
                    <a:pt x="310" y="18607"/>
                  </a:cubicBezTo>
                  <a:cubicBezTo>
                    <a:pt x="1000" y="19807"/>
                    <a:pt x="2838" y="20707"/>
                    <a:pt x="4217" y="21007"/>
                  </a:cubicBezTo>
                  <a:cubicBezTo>
                    <a:pt x="5595" y="21307"/>
                    <a:pt x="6515" y="21007"/>
                    <a:pt x="7434" y="20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7453339" y="109100"/>
              <a:ext cx="152167" cy="343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331" fill="norm" stroke="1" extrusionOk="0">
                  <a:moveTo>
                    <a:pt x="21084" y="366"/>
                  </a:moveTo>
                  <a:cubicBezTo>
                    <a:pt x="19314" y="49"/>
                    <a:pt x="17543" y="-269"/>
                    <a:pt x="15064" y="366"/>
                  </a:cubicBezTo>
                  <a:cubicBezTo>
                    <a:pt x="12586" y="1002"/>
                    <a:pt x="9399" y="2590"/>
                    <a:pt x="6566" y="4734"/>
                  </a:cubicBezTo>
                  <a:cubicBezTo>
                    <a:pt x="3733" y="6878"/>
                    <a:pt x="1254" y="9578"/>
                    <a:pt x="369" y="12040"/>
                  </a:cubicBezTo>
                  <a:cubicBezTo>
                    <a:pt x="-516" y="14502"/>
                    <a:pt x="192" y="16725"/>
                    <a:pt x="2494" y="18234"/>
                  </a:cubicBezTo>
                  <a:cubicBezTo>
                    <a:pt x="4795" y="19743"/>
                    <a:pt x="8691" y="20537"/>
                    <a:pt x="12586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7616691" y="176337"/>
              <a:ext cx="188152" cy="19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252" fill="norm" stroke="1" extrusionOk="0">
                  <a:moveTo>
                    <a:pt x="17112" y="0"/>
                  </a:moveTo>
                  <a:cubicBezTo>
                    <a:pt x="17404" y="3647"/>
                    <a:pt x="17695" y="7294"/>
                    <a:pt x="15944" y="10800"/>
                  </a:cubicBezTo>
                  <a:cubicBezTo>
                    <a:pt x="14193" y="14306"/>
                    <a:pt x="10398" y="17673"/>
                    <a:pt x="7625" y="19496"/>
                  </a:cubicBezTo>
                  <a:cubicBezTo>
                    <a:pt x="4852" y="21319"/>
                    <a:pt x="3101" y="21600"/>
                    <a:pt x="1933" y="20899"/>
                  </a:cubicBezTo>
                  <a:cubicBezTo>
                    <a:pt x="766" y="20197"/>
                    <a:pt x="182" y="18514"/>
                    <a:pt x="36" y="16831"/>
                  </a:cubicBezTo>
                  <a:cubicBezTo>
                    <a:pt x="-110" y="15148"/>
                    <a:pt x="182" y="13465"/>
                    <a:pt x="1058" y="12483"/>
                  </a:cubicBezTo>
                  <a:cubicBezTo>
                    <a:pt x="1933" y="11501"/>
                    <a:pt x="3393" y="11221"/>
                    <a:pt x="6312" y="11642"/>
                  </a:cubicBezTo>
                  <a:cubicBezTo>
                    <a:pt x="9231" y="12062"/>
                    <a:pt x="13609" y="13184"/>
                    <a:pt x="16382" y="14587"/>
                  </a:cubicBezTo>
                  <a:cubicBezTo>
                    <a:pt x="19155" y="15990"/>
                    <a:pt x="20322" y="17673"/>
                    <a:pt x="21490" y="19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7889177" y="84335"/>
              <a:ext cx="65473" cy="32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431" fill="norm" stroke="1" extrusionOk="0">
                  <a:moveTo>
                    <a:pt x="2492" y="0"/>
                  </a:moveTo>
                  <a:cubicBezTo>
                    <a:pt x="8308" y="1701"/>
                    <a:pt x="14123" y="3402"/>
                    <a:pt x="17446" y="6463"/>
                  </a:cubicBezTo>
                  <a:cubicBezTo>
                    <a:pt x="20769" y="9524"/>
                    <a:pt x="21600" y="13946"/>
                    <a:pt x="21185" y="16583"/>
                  </a:cubicBezTo>
                  <a:cubicBezTo>
                    <a:pt x="20769" y="19219"/>
                    <a:pt x="19108" y="20069"/>
                    <a:pt x="16200" y="20665"/>
                  </a:cubicBezTo>
                  <a:cubicBezTo>
                    <a:pt x="13292" y="21260"/>
                    <a:pt x="9138" y="21600"/>
                    <a:pt x="6231" y="21345"/>
                  </a:cubicBezTo>
                  <a:cubicBezTo>
                    <a:pt x="3323" y="21090"/>
                    <a:pt x="1662" y="20239"/>
                    <a:pt x="0" y="19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7988846" y="0"/>
              <a:ext cx="118470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600" fill="norm" stroke="1" extrusionOk="0">
                  <a:moveTo>
                    <a:pt x="6750" y="0"/>
                  </a:moveTo>
                  <a:cubicBezTo>
                    <a:pt x="11700" y="2362"/>
                    <a:pt x="16650" y="4725"/>
                    <a:pt x="19125" y="7369"/>
                  </a:cubicBezTo>
                  <a:cubicBezTo>
                    <a:pt x="21600" y="10013"/>
                    <a:pt x="21600" y="12938"/>
                    <a:pt x="18000" y="15356"/>
                  </a:cubicBezTo>
                  <a:cubicBezTo>
                    <a:pt x="14400" y="17775"/>
                    <a:pt x="7200" y="196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8349188" y="536678"/>
              <a:ext cx="99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77" y="2880"/>
                    <a:pt x="14954" y="5760"/>
                    <a:pt x="11354" y="9360"/>
                  </a:cubicBezTo>
                  <a:cubicBezTo>
                    <a:pt x="7754" y="12960"/>
                    <a:pt x="3877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8828062" y="69001"/>
              <a:ext cx="57806" cy="427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7" h="21520" fill="norm" stroke="1" extrusionOk="0">
                  <a:moveTo>
                    <a:pt x="20357" y="0"/>
                  </a:moveTo>
                  <a:cubicBezTo>
                    <a:pt x="14057" y="4243"/>
                    <a:pt x="7757" y="8486"/>
                    <a:pt x="4157" y="11764"/>
                  </a:cubicBezTo>
                  <a:cubicBezTo>
                    <a:pt x="557" y="15043"/>
                    <a:pt x="-343" y="17357"/>
                    <a:pt x="107" y="18836"/>
                  </a:cubicBezTo>
                  <a:cubicBezTo>
                    <a:pt x="557" y="20314"/>
                    <a:pt x="2357" y="20957"/>
                    <a:pt x="5507" y="21279"/>
                  </a:cubicBezTo>
                  <a:cubicBezTo>
                    <a:pt x="8657" y="21600"/>
                    <a:pt x="13157" y="21600"/>
                    <a:pt x="16307" y="21279"/>
                  </a:cubicBezTo>
                  <a:cubicBezTo>
                    <a:pt x="19457" y="20957"/>
                    <a:pt x="21257" y="20314"/>
                    <a:pt x="19007" y="19093"/>
                  </a:cubicBezTo>
                  <a:cubicBezTo>
                    <a:pt x="16757" y="17871"/>
                    <a:pt x="10457" y="16071"/>
                    <a:pt x="4157" y="14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8732482" y="126394"/>
              <a:ext cx="375724" cy="34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526" fill="norm" stroke="1" extrusionOk="0">
                  <a:moveTo>
                    <a:pt x="4352" y="13305"/>
                  </a:moveTo>
                  <a:cubicBezTo>
                    <a:pt x="3482" y="12983"/>
                    <a:pt x="2612" y="12660"/>
                    <a:pt x="1670" y="12419"/>
                  </a:cubicBezTo>
                  <a:cubicBezTo>
                    <a:pt x="728" y="12177"/>
                    <a:pt x="-287" y="12016"/>
                    <a:pt x="75" y="11613"/>
                  </a:cubicBezTo>
                  <a:cubicBezTo>
                    <a:pt x="438" y="11210"/>
                    <a:pt x="2177" y="10565"/>
                    <a:pt x="5004" y="9114"/>
                  </a:cubicBezTo>
                  <a:cubicBezTo>
                    <a:pt x="7831" y="7663"/>
                    <a:pt x="11745" y="5407"/>
                    <a:pt x="13992" y="3956"/>
                  </a:cubicBezTo>
                  <a:cubicBezTo>
                    <a:pt x="16239" y="2505"/>
                    <a:pt x="16819" y="1860"/>
                    <a:pt x="17326" y="1216"/>
                  </a:cubicBezTo>
                  <a:cubicBezTo>
                    <a:pt x="17834" y="571"/>
                    <a:pt x="18269" y="-74"/>
                    <a:pt x="18341" y="7"/>
                  </a:cubicBezTo>
                  <a:cubicBezTo>
                    <a:pt x="18414" y="87"/>
                    <a:pt x="18124" y="893"/>
                    <a:pt x="17471" y="3392"/>
                  </a:cubicBezTo>
                  <a:cubicBezTo>
                    <a:pt x="16819" y="5890"/>
                    <a:pt x="15804" y="10081"/>
                    <a:pt x="15224" y="12741"/>
                  </a:cubicBezTo>
                  <a:cubicBezTo>
                    <a:pt x="14645" y="15401"/>
                    <a:pt x="14500" y="16529"/>
                    <a:pt x="14427" y="17738"/>
                  </a:cubicBezTo>
                  <a:cubicBezTo>
                    <a:pt x="14355" y="18947"/>
                    <a:pt x="14355" y="20236"/>
                    <a:pt x="14427" y="20478"/>
                  </a:cubicBezTo>
                  <a:cubicBezTo>
                    <a:pt x="14500" y="20720"/>
                    <a:pt x="14645" y="19914"/>
                    <a:pt x="15007" y="19027"/>
                  </a:cubicBezTo>
                  <a:cubicBezTo>
                    <a:pt x="15369" y="18141"/>
                    <a:pt x="15949" y="17174"/>
                    <a:pt x="16674" y="16287"/>
                  </a:cubicBezTo>
                  <a:cubicBezTo>
                    <a:pt x="17399" y="15401"/>
                    <a:pt x="18269" y="14595"/>
                    <a:pt x="18921" y="14595"/>
                  </a:cubicBezTo>
                  <a:cubicBezTo>
                    <a:pt x="19573" y="14595"/>
                    <a:pt x="20008" y="15401"/>
                    <a:pt x="20371" y="16690"/>
                  </a:cubicBezTo>
                  <a:cubicBezTo>
                    <a:pt x="20733" y="17980"/>
                    <a:pt x="21023" y="19753"/>
                    <a:pt x="21313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9161873" y="280231"/>
              <a:ext cx="320871" cy="16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059" fill="norm" stroke="1" extrusionOk="0">
                  <a:moveTo>
                    <a:pt x="0" y="13204"/>
                  </a:moveTo>
                  <a:cubicBezTo>
                    <a:pt x="1543" y="10914"/>
                    <a:pt x="3086" y="8623"/>
                    <a:pt x="4114" y="6168"/>
                  </a:cubicBezTo>
                  <a:cubicBezTo>
                    <a:pt x="5143" y="3714"/>
                    <a:pt x="5657" y="1095"/>
                    <a:pt x="5486" y="277"/>
                  </a:cubicBezTo>
                  <a:cubicBezTo>
                    <a:pt x="5314" y="-541"/>
                    <a:pt x="4457" y="441"/>
                    <a:pt x="3600" y="3386"/>
                  </a:cubicBezTo>
                  <a:cubicBezTo>
                    <a:pt x="2743" y="6332"/>
                    <a:pt x="1886" y="11241"/>
                    <a:pt x="1714" y="14350"/>
                  </a:cubicBezTo>
                  <a:cubicBezTo>
                    <a:pt x="1543" y="17459"/>
                    <a:pt x="2057" y="18768"/>
                    <a:pt x="2743" y="19423"/>
                  </a:cubicBezTo>
                  <a:cubicBezTo>
                    <a:pt x="3429" y="20077"/>
                    <a:pt x="4286" y="20077"/>
                    <a:pt x="5657" y="18277"/>
                  </a:cubicBezTo>
                  <a:cubicBezTo>
                    <a:pt x="7029" y="16477"/>
                    <a:pt x="8914" y="12877"/>
                    <a:pt x="10029" y="10259"/>
                  </a:cubicBezTo>
                  <a:cubicBezTo>
                    <a:pt x="11143" y="7641"/>
                    <a:pt x="11486" y="6004"/>
                    <a:pt x="11486" y="6332"/>
                  </a:cubicBezTo>
                  <a:cubicBezTo>
                    <a:pt x="11486" y="6659"/>
                    <a:pt x="11143" y="8950"/>
                    <a:pt x="10886" y="10914"/>
                  </a:cubicBezTo>
                  <a:cubicBezTo>
                    <a:pt x="10629" y="12877"/>
                    <a:pt x="10457" y="14514"/>
                    <a:pt x="10714" y="14841"/>
                  </a:cubicBezTo>
                  <a:cubicBezTo>
                    <a:pt x="10971" y="15168"/>
                    <a:pt x="11657" y="14186"/>
                    <a:pt x="12857" y="11732"/>
                  </a:cubicBezTo>
                  <a:cubicBezTo>
                    <a:pt x="14057" y="9277"/>
                    <a:pt x="15771" y="5350"/>
                    <a:pt x="17057" y="3223"/>
                  </a:cubicBezTo>
                  <a:cubicBezTo>
                    <a:pt x="18343" y="1095"/>
                    <a:pt x="19200" y="768"/>
                    <a:pt x="19971" y="1095"/>
                  </a:cubicBezTo>
                  <a:cubicBezTo>
                    <a:pt x="20743" y="1423"/>
                    <a:pt x="21429" y="2404"/>
                    <a:pt x="21514" y="5841"/>
                  </a:cubicBezTo>
                  <a:cubicBezTo>
                    <a:pt x="21600" y="9277"/>
                    <a:pt x="21086" y="15168"/>
                    <a:pt x="20571" y="21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10102384" y="331948"/>
              <a:ext cx="427702" cy="243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00" fill="norm" stroke="1" extrusionOk="0">
                  <a:moveTo>
                    <a:pt x="9328" y="5875"/>
                  </a:moveTo>
                  <a:cubicBezTo>
                    <a:pt x="9328" y="4750"/>
                    <a:pt x="9328" y="3625"/>
                    <a:pt x="9264" y="2387"/>
                  </a:cubicBezTo>
                  <a:cubicBezTo>
                    <a:pt x="9200" y="1150"/>
                    <a:pt x="9072" y="-200"/>
                    <a:pt x="8050" y="25"/>
                  </a:cubicBezTo>
                  <a:cubicBezTo>
                    <a:pt x="7027" y="250"/>
                    <a:pt x="5110" y="2050"/>
                    <a:pt x="3640" y="4750"/>
                  </a:cubicBezTo>
                  <a:cubicBezTo>
                    <a:pt x="2171" y="7450"/>
                    <a:pt x="1148" y="11050"/>
                    <a:pt x="573" y="13750"/>
                  </a:cubicBezTo>
                  <a:cubicBezTo>
                    <a:pt x="-2" y="16450"/>
                    <a:pt x="-130" y="18250"/>
                    <a:pt x="126" y="19263"/>
                  </a:cubicBezTo>
                  <a:cubicBezTo>
                    <a:pt x="381" y="20275"/>
                    <a:pt x="1020" y="20500"/>
                    <a:pt x="2171" y="19600"/>
                  </a:cubicBezTo>
                  <a:cubicBezTo>
                    <a:pt x="3321" y="18700"/>
                    <a:pt x="4982" y="16675"/>
                    <a:pt x="5941" y="14988"/>
                  </a:cubicBezTo>
                  <a:cubicBezTo>
                    <a:pt x="6900" y="13300"/>
                    <a:pt x="7155" y="11950"/>
                    <a:pt x="7219" y="11837"/>
                  </a:cubicBezTo>
                  <a:cubicBezTo>
                    <a:pt x="7283" y="11725"/>
                    <a:pt x="7155" y="12850"/>
                    <a:pt x="7155" y="14200"/>
                  </a:cubicBezTo>
                  <a:cubicBezTo>
                    <a:pt x="7155" y="15550"/>
                    <a:pt x="7283" y="17125"/>
                    <a:pt x="7666" y="17913"/>
                  </a:cubicBezTo>
                  <a:cubicBezTo>
                    <a:pt x="8050" y="18700"/>
                    <a:pt x="8689" y="18700"/>
                    <a:pt x="9648" y="17238"/>
                  </a:cubicBezTo>
                  <a:cubicBezTo>
                    <a:pt x="10606" y="15775"/>
                    <a:pt x="11884" y="12850"/>
                    <a:pt x="12715" y="10825"/>
                  </a:cubicBezTo>
                  <a:cubicBezTo>
                    <a:pt x="13546" y="8800"/>
                    <a:pt x="13929" y="7675"/>
                    <a:pt x="14121" y="7675"/>
                  </a:cubicBezTo>
                  <a:cubicBezTo>
                    <a:pt x="14313" y="7675"/>
                    <a:pt x="14313" y="8800"/>
                    <a:pt x="14185" y="10488"/>
                  </a:cubicBezTo>
                  <a:cubicBezTo>
                    <a:pt x="14057" y="12175"/>
                    <a:pt x="13801" y="14425"/>
                    <a:pt x="13546" y="16113"/>
                  </a:cubicBezTo>
                  <a:cubicBezTo>
                    <a:pt x="13290" y="17800"/>
                    <a:pt x="13035" y="18925"/>
                    <a:pt x="12971" y="18925"/>
                  </a:cubicBezTo>
                  <a:cubicBezTo>
                    <a:pt x="12907" y="18925"/>
                    <a:pt x="13034" y="17800"/>
                    <a:pt x="13674" y="15550"/>
                  </a:cubicBezTo>
                  <a:cubicBezTo>
                    <a:pt x="14313" y="13300"/>
                    <a:pt x="15463" y="9925"/>
                    <a:pt x="16485" y="7450"/>
                  </a:cubicBezTo>
                  <a:cubicBezTo>
                    <a:pt x="17508" y="4975"/>
                    <a:pt x="18403" y="3400"/>
                    <a:pt x="19169" y="2613"/>
                  </a:cubicBezTo>
                  <a:cubicBezTo>
                    <a:pt x="19936" y="1825"/>
                    <a:pt x="20575" y="1825"/>
                    <a:pt x="20959" y="3175"/>
                  </a:cubicBezTo>
                  <a:cubicBezTo>
                    <a:pt x="21342" y="4525"/>
                    <a:pt x="21470" y="7225"/>
                    <a:pt x="21342" y="10488"/>
                  </a:cubicBezTo>
                  <a:cubicBezTo>
                    <a:pt x="21214" y="13750"/>
                    <a:pt x="20831" y="17575"/>
                    <a:pt x="20447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4634913" y="1294959"/>
              <a:ext cx="233531" cy="226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0611" fill="norm" stroke="1" extrusionOk="0">
                  <a:moveTo>
                    <a:pt x="321" y="10518"/>
                  </a:moveTo>
                  <a:cubicBezTo>
                    <a:pt x="2643" y="9357"/>
                    <a:pt x="4966" y="8196"/>
                    <a:pt x="6359" y="7034"/>
                  </a:cubicBezTo>
                  <a:cubicBezTo>
                    <a:pt x="7753" y="5873"/>
                    <a:pt x="8218" y="4712"/>
                    <a:pt x="8450" y="3550"/>
                  </a:cubicBezTo>
                  <a:cubicBezTo>
                    <a:pt x="8682" y="2389"/>
                    <a:pt x="8682" y="1228"/>
                    <a:pt x="8101" y="531"/>
                  </a:cubicBezTo>
                  <a:cubicBezTo>
                    <a:pt x="7521" y="-166"/>
                    <a:pt x="6359" y="-398"/>
                    <a:pt x="4618" y="1228"/>
                  </a:cubicBezTo>
                  <a:cubicBezTo>
                    <a:pt x="2876" y="2854"/>
                    <a:pt x="553" y="6337"/>
                    <a:pt x="89" y="10054"/>
                  </a:cubicBezTo>
                  <a:cubicBezTo>
                    <a:pt x="-376" y="13770"/>
                    <a:pt x="1018" y="17718"/>
                    <a:pt x="3805" y="19460"/>
                  </a:cubicBezTo>
                  <a:cubicBezTo>
                    <a:pt x="6592" y="21202"/>
                    <a:pt x="10772" y="20737"/>
                    <a:pt x="13908" y="19576"/>
                  </a:cubicBezTo>
                  <a:cubicBezTo>
                    <a:pt x="17043" y="18415"/>
                    <a:pt x="19134" y="16557"/>
                    <a:pt x="21224" y="14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4870635" y="1285685"/>
              <a:ext cx="100033" cy="238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198" fill="norm" stroke="1" extrusionOk="0">
                  <a:moveTo>
                    <a:pt x="17357" y="3619"/>
                  </a:moveTo>
                  <a:cubicBezTo>
                    <a:pt x="17357" y="2482"/>
                    <a:pt x="17357" y="1346"/>
                    <a:pt x="15737" y="663"/>
                  </a:cubicBezTo>
                  <a:cubicBezTo>
                    <a:pt x="14117" y="-19"/>
                    <a:pt x="10877" y="-246"/>
                    <a:pt x="7907" y="322"/>
                  </a:cubicBezTo>
                  <a:cubicBezTo>
                    <a:pt x="4937" y="891"/>
                    <a:pt x="2237" y="2255"/>
                    <a:pt x="887" y="3506"/>
                  </a:cubicBezTo>
                  <a:cubicBezTo>
                    <a:pt x="-463" y="4756"/>
                    <a:pt x="-463" y="5893"/>
                    <a:pt x="2237" y="7257"/>
                  </a:cubicBezTo>
                  <a:cubicBezTo>
                    <a:pt x="4937" y="8621"/>
                    <a:pt x="10337" y="10213"/>
                    <a:pt x="14387" y="12032"/>
                  </a:cubicBezTo>
                  <a:cubicBezTo>
                    <a:pt x="18437" y="13851"/>
                    <a:pt x="21137" y="15897"/>
                    <a:pt x="21137" y="17489"/>
                  </a:cubicBezTo>
                  <a:cubicBezTo>
                    <a:pt x="21137" y="19080"/>
                    <a:pt x="18437" y="20217"/>
                    <a:pt x="15197" y="20786"/>
                  </a:cubicBezTo>
                  <a:cubicBezTo>
                    <a:pt x="11957" y="21354"/>
                    <a:pt x="8177" y="21354"/>
                    <a:pt x="6287" y="20672"/>
                  </a:cubicBezTo>
                  <a:cubicBezTo>
                    <a:pt x="4397" y="19990"/>
                    <a:pt x="4397" y="18626"/>
                    <a:pt x="4667" y="17375"/>
                  </a:cubicBezTo>
                  <a:cubicBezTo>
                    <a:pt x="4937" y="16125"/>
                    <a:pt x="5477" y="14988"/>
                    <a:pt x="6017" y="13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5061317" y="1065690"/>
              <a:ext cx="228803" cy="400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45" fill="norm" stroke="1" extrusionOk="0">
                  <a:moveTo>
                    <a:pt x="12847" y="0"/>
                  </a:moveTo>
                  <a:cubicBezTo>
                    <a:pt x="10927" y="2051"/>
                    <a:pt x="9007" y="4101"/>
                    <a:pt x="7807" y="6494"/>
                  </a:cubicBezTo>
                  <a:cubicBezTo>
                    <a:pt x="6607" y="8886"/>
                    <a:pt x="6127" y="11620"/>
                    <a:pt x="5887" y="13671"/>
                  </a:cubicBezTo>
                  <a:cubicBezTo>
                    <a:pt x="5647" y="15722"/>
                    <a:pt x="5647" y="17089"/>
                    <a:pt x="6007" y="18251"/>
                  </a:cubicBezTo>
                  <a:cubicBezTo>
                    <a:pt x="6367" y="19413"/>
                    <a:pt x="7087" y="20370"/>
                    <a:pt x="8047" y="20916"/>
                  </a:cubicBezTo>
                  <a:cubicBezTo>
                    <a:pt x="9007" y="21463"/>
                    <a:pt x="10207" y="21600"/>
                    <a:pt x="10927" y="21258"/>
                  </a:cubicBezTo>
                  <a:cubicBezTo>
                    <a:pt x="11647" y="20916"/>
                    <a:pt x="11887" y="20096"/>
                    <a:pt x="12007" y="19344"/>
                  </a:cubicBezTo>
                  <a:cubicBezTo>
                    <a:pt x="12127" y="18592"/>
                    <a:pt x="12127" y="17909"/>
                    <a:pt x="10687" y="17020"/>
                  </a:cubicBezTo>
                  <a:cubicBezTo>
                    <a:pt x="9247" y="16132"/>
                    <a:pt x="6367" y="15038"/>
                    <a:pt x="4087" y="14423"/>
                  </a:cubicBezTo>
                  <a:cubicBezTo>
                    <a:pt x="1807" y="13808"/>
                    <a:pt x="127" y="13671"/>
                    <a:pt x="7" y="13603"/>
                  </a:cubicBezTo>
                  <a:cubicBezTo>
                    <a:pt x="-113" y="13534"/>
                    <a:pt x="1327" y="13534"/>
                    <a:pt x="3967" y="13534"/>
                  </a:cubicBezTo>
                  <a:cubicBezTo>
                    <a:pt x="6607" y="13534"/>
                    <a:pt x="10447" y="13534"/>
                    <a:pt x="13087" y="13876"/>
                  </a:cubicBezTo>
                  <a:cubicBezTo>
                    <a:pt x="15727" y="14218"/>
                    <a:pt x="17167" y="14901"/>
                    <a:pt x="18007" y="15653"/>
                  </a:cubicBezTo>
                  <a:cubicBezTo>
                    <a:pt x="18847" y="16405"/>
                    <a:pt x="19087" y="17225"/>
                    <a:pt x="19207" y="16473"/>
                  </a:cubicBezTo>
                  <a:cubicBezTo>
                    <a:pt x="19327" y="15722"/>
                    <a:pt x="19327" y="13397"/>
                    <a:pt x="19687" y="11825"/>
                  </a:cubicBezTo>
                  <a:cubicBezTo>
                    <a:pt x="20047" y="10253"/>
                    <a:pt x="20767" y="9433"/>
                    <a:pt x="21487" y="8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5346342" y="1257361"/>
              <a:ext cx="242785" cy="17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2501" y="0"/>
                  </a:moveTo>
                  <a:cubicBezTo>
                    <a:pt x="1819" y="6125"/>
                    <a:pt x="1137" y="12251"/>
                    <a:pt x="682" y="16119"/>
                  </a:cubicBezTo>
                  <a:cubicBezTo>
                    <a:pt x="227" y="19988"/>
                    <a:pt x="0" y="21600"/>
                    <a:pt x="0" y="21439"/>
                  </a:cubicBezTo>
                  <a:cubicBezTo>
                    <a:pt x="0" y="21278"/>
                    <a:pt x="227" y="19343"/>
                    <a:pt x="909" y="16603"/>
                  </a:cubicBezTo>
                  <a:cubicBezTo>
                    <a:pt x="1592" y="13863"/>
                    <a:pt x="2728" y="10316"/>
                    <a:pt x="3638" y="7899"/>
                  </a:cubicBezTo>
                  <a:cubicBezTo>
                    <a:pt x="4547" y="5481"/>
                    <a:pt x="5229" y="4191"/>
                    <a:pt x="6139" y="3707"/>
                  </a:cubicBezTo>
                  <a:cubicBezTo>
                    <a:pt x="7048" y="3224"/>
                    <a:pt x="8185" y="3546"/>
                    <a:pt x="8754" y="4675"/>
                  </a:cubicBezTo>
                  <a:cubicBezTo>
                    <a:pt x="9322" y="5803"/>
                    <a:pt x="9322" y="7737"/>
                    <a:pt x="9322" y="9510"/>
                  </a:cubicBezTo>
                  <a:cubicBezTo>
                    <a:pt x="9322" y="11284"/>
                    <a:pt x="9322" y="12896"/>
                    <a:pt x="9436" y="12896"/>
                  </a:cubicBezTo>
                  <a:cubicBezTo>
                    <a:pt x="9549" y="12896"/>
                    <a:pt x="9777" y="11284"/>
                    <a:pt x="10232" y="9510"/>
                  </a:cubicBezTo>
                  <a:cubicBezTo>
                    <a:pt x="10686" y="7737"/>
                    <a:pt x="11368" y="5803"/>
                    <a:pt x="12392" y="4030"/>
                  </a:cubicBezTo>
                  <a:cubicBezTo>
                    <a:pt x="13415" y="2257"/>
                    <a:pt x="14779" y="645"/>
                    <a:pt x="15688" y="645"/>
                  </a:cubicBezTo>
                  <a:cubicBezTo>
                    <a:pt x="16598" y="645"/>
                    <a:pt x="17053" y="2257"/>
                    <a:pt x="17962" y="5158"/>
                  </a:cubicBezTo>
                  <a:cubicBezTo>
                    <a:pt x="18872" y="8060"/>
                    <a:pt x="20236" y="12251"/>
                    <a:pt x="21600" y="16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5632467" y="975196"/>
              <a:ext cx="455004" cy="40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217" fill="norm" stroke="1" extrusionOk="0">
                  <a:moveTo>
                    <a:pt x="3021" y="17811"/>
                  </a:moveTo>
                  <a:cubicBezTo>
                    <a:pt x="3142" y="17149"/>
                    <a:pt x="3263" y="16486"/>
                    <a:pt x="3082" y="15956"/>
                  </a:cubicBezTo>
                  <a:cubicBezTo>
                    <a:pt x="2901" y="15426"/>
                    <a:pt x="2418" y="15028"/>
                    <a:pt x="1875" y="15360"/>
                  </a:cubicBezTo>
                  <a:cubicBezTo>
                    <a:pt x="1332" y="15691"/>
                    <a:pt x="729" y="16751"/>
                    <a:pt x="367" y="17612"/>
                  </a:cubicBezTo>
                  <a:cubicBezTo>
                    <a:pt x="5" y="18474"/>
                    <a:pt x="-116" y="19136"/>
                    <a:pt x="125" y="19468"/>
                  </a:cubicBezTo>
                  <a:cubicBezTo>
                    <a:pt x="367" y="19799"/>
                    <a:pt x="970" y="19799"/>
                    <a:pt x="1513" y="19600"/>
                  </a:cubicBezTo>
                  <a:cubicBezTo>
                    <a:pt x="2056" y="19401"/>
                    <a:pt x="2539" y="19004"/>
                    <a:pt x="3082" y="19269"/>
                  </a:cubicBezTo>
                  <a:cubicBezTo>
                    <a:pt x="3625" y="19534"/>
                    <a:pt x="4228" y="20461"/>
                    <a:pt x="4831" y="20925"/>
                  </a:cubicBezTo>
                  <a:cubicBezTo>
                    <a:pt x="5435" y="21389"/>
                    <a:pt x="6038" y="21389"/>
                    <a:pt x="7064" y="20263"/>
                  </a:cubicBezTo>
                  <a:cubicBezTo>
                    <a:pt x="8090" y="19136"/>
                    <a:pt x="9538" y="16883"/>
                    <a:pt x="10865" y="13769"/>
                  </a:cubicBezTo>
                  <a:cubicBezTo>
                    <a:pt x="12192" y="10655"/>
                    <a:pt x="13399" y="6680"/>
                    <a:pt x="14183" y="4096"/>
                  </a:cubicBezTo>
                  <a:cubicBezTo>
                    <a:pt x="14968" y="1512"/>
                    <a:pt x="15330" y="319"/>
                    <a:pt x="15450" y="54"/>
                  </a:cubicBezTo>
                  <a:cubicBezTo>
                    <a:pt x="15571" y="-211"/>
                    <a:pt x="15450" y="452"/>
                    <a:pt x="14907" y="2969"/>
                  </a:cubicBezTo>
                  <a:cubicBezTo>
                    <a:pt x="14364" y="5487"/>
                    <a:pt x="13399" y="9860"/>
                    <a:pt x="12916" y="12510"/>
                  </a:cubicBezTo>
                  <a:cubicBezTo>
                    <a:pt x="12434" y="15161"/>
                    <a:pt x="12434" y="16088"/>
                    <a:pt x="12494" y="16883"/>
                  </a:cubicBezTo>
                  <a:cubicBezTo>
                    <a:pt x="12554" y="17679"/>
                    <a:pt x="12675" y="18341"/>
                    <a:pt x="13158" y="18739"/>
                  </a:cubicBezTo>
                  <a:cubicBezTo>
                    <a:pt x="13640" y="19136"/>
                    <a:pt x="14485" y="19269"/>
                    <a:pt x="15330" y="18739"/>
                  </a:cubicBezTo>
                  <a:cubicBezTo>
                    <a:pt x="16175" y="18209"/>
                    <a:pt x="17019" y="17016"/>
                    <a:pt x="17562" y="16088"/>
                  </a:cubicBezTo>
                  <a:cubicBezTo>
                    <a:pt x="18105" y="15161"/>
                    <a:pt x="18347" y="14498"/>
                    <a:pt x="18166" y="14167"/>
                  </a:cubicBezTo>
                  <a:cubicBezTo>
                    <a:pt x="17985" y="13836"/>
                    <a:pt x="17381" y="13836"/>
                    <a:pt x="16959" y="14167"/>
                  </a:cubicBezTo>
                  <a:cubicBezTo>
                    <a:pt x="16537" y="14498"/>
                    <a:pt x="16295" y="15161"/>
                    <a:pt x="16175" y="15823"/>
                  </a:cubicBezTo>
                  <a:cubicBezTo>
                    <a:pt x="16054" y="16486"/>
                    <a:pt x="16054" y="17149"/>
                    <a:pt x="16356" y="17546"/>
                  </a:cubicBezTo>
                  <a:cubicBezTo>
                    <a:pt x="16657" y="17944"/>
                    <a:pt x="17261" y="18076"/>
                    <a:pt x="18105" y="17944"/>
                  </a:cubicBezTo>
                  <a:cubicBezTo>
                    <a:pt x="18950" y="17811"/>
                    <a:pt x="20036" y="17414"/>
                    <a:pt x="20639" y="17149"/>
                  </a:cubicBezTo>
                  <a:cubicBezTo>
                    <a:pt x="21243" y="16883"/>
                    <a:pt x="21363" y="16751"/>
                    <a:pt x="21484" y="16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5857465" y="1104024"/>
              <a:ext cx="283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43" y="16800"/>
                    <a:pt x="11286" y="12000"/>
                    <a:pt x="14886" y="8400"/>
                  </a:cubicBezTo>
                  <a:cubicBezTo>
                    <a:pt x="18486" y="4800"/>
                    <a:pt x="2004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6740407" y="944336"/>
              <a:ext cx="466423" cy="754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482" fill="norm" stroke="1" extrusionOk="0">
                  <a:moveTo>
                    <a:pt x="5962" y="8690"/>
                  </a:moveTo>
                  <a:cubicBezTo>
                    <a:pt x="5844" y="8327"/>
                    <a:pt x="5726" y="7963"/>
                    <a:pt x="5372" y="7745"/>
                  </a:cubicBezTo>
                  <a:cubicBezTo>
                    <a:pt x="5017" y="7527"/>
                    <a:pt x="4427" y="7454"/>
                    <a:pt x="3601" y="7781"/>
                  </a:cubicBezTo>
                  <a:cubicBezTo>
                    <a:pt x="2775" y="8108"/>
                    <a:pt x="1712" y="8836"/>
                    <a:pt x="1063" y="9418"/>
                  </a:cubicBezTo>
                  <a:cubicBezTo>
                    <a:pt x="414" y="9999"/>
                    <a:pt x="178" y="10436"/>
                    <a:pt x="60" y="10836"/>
                  </a:cubicBezTo>
                  <a:cubicBezTo>
                    <a:pt x="-58" y="11236"/>
                    <a:pt x="-58" y="11599"/>
                    <a:pt x="591" y="11854"/>
                  </a:cubicBezTo>
                  <a:cubicBezTo>
                    <a:pt x="1240" y="12108"/>
                    <a:pt x="2539" y="12254"/>
                    <a:pt x="3719" y="11781"/>
                  </a:cubicBezTo>
                  <a:cubicBezTo>
                    <a:pt x="4899" y="11308"/>
                    <a:pt x="5962" y="10218"/>
                    <a:pt x="6316" y="8945"/>
                  </a:cubicBezTo>
                  <a:cubicBezTo>
                    <a:pt x="6670" y="7672"/>
                    <a:pt x="6316" y="6218"/>
                    <a:pt x="6080" y="5090"/>
                  </a:cubicBezTo>
                  <a:cubicBezTo>
                    <a:pt x="5844" y="3963"/>
                    <a:pt x="5726" y="3163"/>
                    <a:pt x="6198" y="2472"/>
                  </a:cubicBezTo>
                  <a:cubicBezTo>
                    <a:pt x="6670" y="1781"/>
                    <a:pt x="7732" y="1199"/>
                    <a:pt x="8972" y="799"/>
                  </a:cubicBezTo>
                  <a:cubicBezTo>
                    <a:pt x="10211" y="399"/>
                    <a:pt x="11627" y="181"/>
                    <a:pt x="12690" y="72"/>
                  </a:cubicBezTo>
                  <a:cubicBezTo>
                    <a:pt x="13752" y="-37"/>
                    <a:pt x="14460" y="-37"/>
                    <a:pt x="14932" y="181"/>
                  </a:cubicBezTo>
                  <a:cubicBezTo>
                    <a:pt x="15404" y="399"/>
                    <a:pt x="15640" y="836"/>
                    <a:pt x="15050" y="1927"/>
                  </a:cubicBezTo>
                  <a:cubicBezTo>
                    <a:pt x="14460" y="3018"/>
                    <a:pt x="13044" y="4763"/>
                    <a:pt x="11568" y="6799"/>
                  </a:cubicBezTo>
                  <a:cubicBezTo>
                    <a:pt x="10093" y="8836"/>
                    <a:pt x="8558" y="11163"/>
                    <a:pt x="7555" y="13490"/>
                  </a:cubicBezTo>
                  <a:cubicBezTo>
                    <a:pt x="6552" y="15818"/>
                    <a:pt x="6080" y="18145"/>
                    <a:pt x="5903" y="19490"/>
                  </a:cubicBezTo>
                  <a:cubicBezTo>
                    <a:pt x="5726" y="20836"/>
                    <a:pt x="5844" y="21199"/>
                    <a:pt x="6257" y="21381"/>
                  </a:cubicBezTo>
                  <a:cubicBezTo>
                    <a:pt x="6670" y="21563"/>
                    <a:pt x="7378" y="21563"/>
                    <a:pt x="8617" y="20836"/>
                  </a:cubicBezTo>
                  <a:cubicBezTo>
                    <a:pt x="9857" y="20108"/>
                    <a:pt x="11627" y="18654"/>
                    <a:pt x="12631" y="17272"/>
                  </a:cubicBezTo>
                  <a:cubicBezTo>
                    <a:pt x="13634" y="15890"/>
                    <a:pt x="13870" y="14581"/>
                    <a:pt x="13811" y="13781"/>
                  </a:cubicBezTo>
                  <a:cubicBezTo>
                    <a:pt x="13752" y="12981"/>
                    <a:pt x="13398" y="12690"/>
                    <a:pt x="13575" y="12545"/>
                  </a:cubicBezTo>
                  <a:cubicBezTo>
                    <a:pt x="13752" y="12399"/>
                    <a:pt x="14460" y="12399"/>
                    <a:pt x="15876" y="12218"/>
                  </a:cubicBezTo>
                  <a:cubicBezTo>
                    <a:pt x="17293" y="12036"/>
                    <a:pt x="19417" y="11672"/>
                    <a:pt x="21542" y="1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7798921" y="1102321"/>
              <a:ext cx="312596" cy="43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69" fill="norm" stroke="1" extrusionOk="0">
                  <a:moveTo>
                    <a:pt x="15685" y="84"/>
                  </a:moveTo>
                  <a:cubicBezTo>
                    <a:pt x="13929" y="-41"/>
                    <a:pt x="12173" y="-167"/>
                    <a:pt x="10065" y="838"/>
                  </a:cubicBezTo>
                  <a:cubicBezTo>
                    <a:pt x="7958" y="1842"/>
                    <a:pt x="5500" y="3977"/>
                    <a:pt x="3743" y="6803"/>
                  </a:cubicBezTo>
                  <a:cubicBezTo>
                    <a:pt x="1987" y="9628"/>
                    <a:pt x="934" y="13145"/>
                    <a:pt x="407" y="15342"/>
                  </a:cubicBezTo>
                  <a:cubicBezTo>
                    <a:pt x="-120" y="17540"/>
                    <a:pt x="-120" y="18419"/>
                    <a:pt x="319" y="19235"/>
                  </a:cubicBezTo>
                  <a:cubicBezTo>
                    <a:pt x="758" y="20052"/>
                    <a:pt x="1636" y="20805"/>
                    <a:pt x="3041" y="21119"/>
                  </a:cubicBezTo>
                  <a:cubicBezTo>
                    <a:pt x="4446" y="21433"/>
                    <a:pt x="6378" y="21307"/>
                    <a:pt x="8309" y="20240"/>
                  </a:cubicBezTo>
                  <a:cubicBezTo>
                    <a:pt x="10241" y="19173"/>
                    <a:pt x="12173" y="17163"/>
                    <a:pt x="13402" y="14275"/>
                  </a:cubicBezTo>
                  <a:cubicBezTo>
                    <a:pt x="14631" y="11386"/>
                    <a:pt x="15158" y="7619"/>
                    <a:pt x="15246" y="5359"/>
                  </a:cubicBezTo>
                  <a:cubicBezTo>
                    <a:pt x="15334" y="3098"/>
                    <a:pt x="14982" y="2345"/>
                    <a:pt x="14368" y="1842"/>
                  </a:cubicBezTo>
                  <a:cubicBezTo>
                    <a:pt x="13753" y="1340"/>
                    <a:pt x="12875" y="1089"/>
                    <a:pt x="11470" y="1403"/>
                  </a:cubicBezTo>
                  <a:cubicBezTo>
                    <a:pt x="10065" y="1717"/>
                    <a:pt x="8134" y="2596"/>
                    <a:pt x="6817" y="3852"/>
                  </a:cubicBezTo>
                  <a:cubicBezTo>
                    <a:pt x="5500" y="5107"/>
                    <a:pt x="4797" y="6740"/>
                    <a:pt x="4534" y="7870"/>
                  </a:cubicBezTo>
                  <a:cubicBezTo>
                    <a:pt x="4270" y="9000"/>
                    <a:pt x="4446" y="9628"/>
                    <a:pt x="4973" y="10131"/>
                  </a:cubicBezTo>
                  <a:cubicBezTo>
                    <a:pt x="5500" y="10633"/>
                    <a:pt x="6378" y="11010"/>
                    <a:pt x="9187" y="10759"/>
                  </a:cubicBezTo>
                  <a:cubicBezTo>
                    <a:pt x="11997" y="10507"/>
                    <a:pt x="16739" y="9628"/>
                    <a:pt x="21480" y="8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8778531" y="1357030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8870533" y="1234361"/>
              <a:ext cx="30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8911163" y="1212319"/>
              <a:ext cx="105022" cy="25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3" h="21388" fill="norm" stroke="1" extrusionOk="0">
                  <a:moveTo>
                    <a:pt x="17232" y="4368"/>
                  </a:moveTo>
                  <a:cubicBezTo>
                    <a:pt x="16741" y="3309"/>
                    <a:pt x="16250" y="2250"/>
                    <a:pt x="14777" y="1509"/>
                  </a:cubicBezTo>
                  <a:cubicBezTo>
                    <a:pt x="13304" y="768"/>
                    <a:pt x="10850" y="345"/>
                    <a:pt x="8395" y="133"/>
                  </a:cubicBezTo>
                  <a:cubicBezTo>
                    <a:pt x="5941" y="-79"/>
                    <a:pt x="3486" y="-79"/>
                    <a:pt x="1768" y="450"/>
                  </a:cubicBezTo>
                  <a:cubicBezTo>
                    <a:pt x="50" y="980"/>
                    <a:pt x="-932" y="2039"/>
                    <a:pt x="1277" y="4050"/>
                  </a:cubicBezTo>
                  <a:cubicBezTo>
                    <a:pt x="3486" y="6062"/>
                    <a:pt x="8886" y="9027"/>
                    <a:pt x="12813" y="11568"/>
                  </a:cubicBezTo>
                  <a:cubicBezTo>
                    <a:pt x="16741" y="14109"/>
                    <a:pt x="19195" y="16227"/>
                    <a:pt x="19932" y="17815"/>
                  </a:cubicBezTo>
                  <a:cubicBezTo>
                    <a:pt x="20668" y="19403"/>
                    <a:pt x="19686" y="20462"/>
                    <a:pt x="17477" y="20992"/>
                  </a:cubicBezTo>
                  <a:cubicBezTo>
                    <a:pt x="15268" y="21521"/>
                    <a:pt x="11832" y="21521"/>
                    <a:pt x="9623" y="20992"/>
                  </a:cubicBezTo>
                  <a:cubicBezTo>
                    <a:pt x="7413" y="20462"/>
                    <a:pt x="6432" y="19403"/>
                    <a:pt x="6432" y="18345"/>
                  </a:cubicBezTo>
                  <a:cubicBezTo>
                    <a:pt x="6432" y="17286"/>
                    <a:pt x="7413" y="16227"/>
                    <a:pt x="8395" y="15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9161873" y="1295695"/>
              <a:ext cx="1533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9154206" y="1456699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2309268" y="2417188"/>
              <a:ext cx="404794" cy="58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07" fill="norm" stroke="1" extrusionOk="0">
                  <a:moveTo>
                    <a:pt x="10043" y="2166"/>
                  </a:moveTo>
                  <a:cubicBezTo>
                    <a:pt x="10043" y="1698"/>
                    <a:pt x="10043" y="1231"/>
                    <a:pt x="9503" y="763"/>
                  </a:cubicBezTo>
                  <a:cubicBezTo>
                    <a:pt x="8963" y="296"/>
                    <a:pt x="7883" y="-172"/>
                    <a:pt x="6668" y="62"/>
                  </a:cubicBezTo>
                  <a:cubicBezTo>
                    <a:pt x="5453" y="296"/>
                    <a:pt x="4103" y="1231"/>
                    <a:pt x="2888" y="3007"/>
                  </a:cubicBezTo>
                  <a:cubicBezTo>
                    <a:pt x="1673" y="4784"/>
                    <a:pt x="593" y="7402"/>
                    <a:pt x="188" y="10254"/>
                  </a:cubicBezTo>
                  <a:cubicBezTo>
                    <a:pt x="-217" y="13106"/>
                    <a:pt x="53" y="16192"/>
                    <a:pt x="796" y="18202"/>
                  </a:cubicBezTo>
                  <a:cubicBezTo>
                    <a:pt x="1538" y="20212"/>
                    <a:pt x="2753" y="21147"/>
                    <a:pt x="4306" y="21288"/>
                  </a:cubicBezTo>
                  <a:cubicBezTo>
                    <a:pt x="5858" y="21428"/>
                    <a:pt x="7748" y="20773"/>
                    <a:pt x="9840" y="19277"/>
                  </a:cubicBezTo>
                  <a:cubicBezTo>
                    <a:pt x="11933" y="17781"/>
                    <a:pt x="14228" y="15444"/>
                    <a:pt x="15443" y="13340"/>
                  </a:cubicBezTo>
                  <a:cubicBezTo>
                    <a:pt x="16658" y="11236"/>
                    <a:pt x="16793" y="9366"/>
                    <a:pt x="16185" y="7496"/>
                  </a:cubicBezTo>
                  <a:cubicBezTo>
                    <a:pt x="15578" y="5625"/>
                    <a:pt x="14228" y="3755"/>
                    <a:pt x="12540" y="2680"/>
                  </a:cubicBezTo>
                  <a:cubicBezTo>
                    <a:pt x="10853" y="1605"/>
                    <a:pt x="8828" y="1324"/>
                    <a:pt x="7478" y="1184"/>
                  </a:cubicBezTo>
                  <a:cubicBezTo>
                    <a:pt x="6128" y="1044"/>
                    <a:pt x="5453" y="1044"/>
                    <a:pt x="4845" y="1231"/>
                  </a:cubicBezTo>
                  <a:cubicBezTo>
                    <a:pt x="4238" y="1418"/>
                    <a:pt x="3698" y="1792"/>
                    <a:pt x="3225" y="2493"/>
                  </a:cubicBezTo>
                  <a:cubicBezTo>
                    <a:pt x="2753" y="3194"/>
                    <a:pt x="2348" y="4223"/>
                    <a:pt x="2213" y="5018"/>
                  </a:cubicBezTo>
                  <a:cubicBezTo>
                    <a:pt x="2078" y="5812"/>
                    <a:pt x="2213" y="6373"/>
                    <a:pt x="3158" y="6841"/>
                  </a:cubicBezTo>
                  <a:cubicBezTo>
                    <a:pt x="4103" y="7309"/>
                    <a:pt x="5858" y="7683"/>
                    <a:pt x="8288" y="7683"/>
                  </a:cubicBezTo>
                  <a:cubicBezTo>
                    <a:pt x="10718" y="7683"/>
                    <a:pt x="13823" y="7309"/>
                    <a:pt x="16118" y="6841"/>
                  </a:cubicBezTo>
                  <a:cubicBezTo>
                    <a:pt x="18413" y="6373"/>
                    <a:pt x="19898" y="5812"/>
                    <a:pt x="21383" y="5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2409042" y="1957115"/>
              <a:ext cx="282019" cy="293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64" fill="norm" stroke="1" extrusionOk="0">
                  <a:moveTo>
                    <a:pt x="6296" y="10463"/>
                  </a:moveTo>
                  <a:cubicBezTo>
                    <a:pt x="6296" y="9532"/>
                    <a:pt x="6296" y="8601"/>
                    <a:pt x="6004" y="8601"/>
                  </a:cubicBezTo>
                  <a:cubicBezTo>
                    <a:pt x="5712" y="8601"/>
                    <a:pt x="5128" y="9532"/>
                    <a:pt x="4350" y="11580"/>
                  </a:cubicBezTo>
                  <a:cubicBezTo>
                    <a:pt x="3571" y="13628"/>
                    <a:pt x="2598" y="16794"/>
                    <a:pt x="1820" y="18749"/>
                  </a:cubicBezTo>
                  <a:cubicBezTo>
                    <a:pt x="1042" y="20704"/>
                    <a:pt x="458" y="21449"/>
                    <a:pt x="166" y="21356"/>
                  </a:cubicBezTo>
                  <a:cubicBezTo>
                    <a:pt x="-126" y="21263"/>
                    <a:pt x="-126" y="20332"/>
                    <a:pt x="944" y="17632"/>
                  </a:cubicBezTo>
                  <a:cubicBezTo>
                    <a:pt x="2015" y="14932"/>
                    <a:pt x="4155" y="10463"/>
                    <a:pt x="5809" y="7390"/>
                  </a:cubicBezTo>
                  <a:cubicBezTo>
                    <a:pt x="7463" y="4318"/>
                    <a:pt x="8631" y="2642"/>
                    <a:pt x="9604" y="1525"/>
                  </a:cubicBezTo>
                  <a:cubicBezTo>
                    <a:pt x="10577" y="408"/>
                    <a:pt x="11355" y="-151"/>
                    <a:pt x="11939" y="35"/>
                  </a:cubicBezTo>
                  <a:cubicBezTo>
                    <a:pt x="12523" y="221"/>
                    <a:pt x="12912" y="1152"/>
                    <a:pt x="13593" y="3759"/>
                  </a:cubicBezTo>
                  <a:cubicBezTo>
                    <a:pt x="14274" y="6366"/>
                    <a:pt x="15247" y="10649"/>
                    <a:pt x="16123" y="13721"/>
                  </a:cubicBezTo>
                  <a:cubicBezTo>
                    <a:pt x="16998" y="16794"/>
                    <a:pt x="17777" y="18656"/>
                    <a:pt x="18652" y="19680"/>
                  </a:cubicBezTo>
                  <a:cubicBezTo>
                    <a:pt x="19528" y="20704"/>
                    <a:pt x="20501" y="20890"/>
                    <a:pt x="21474" y="21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3250739" y="2741777"/>
              <a:ext cx="191673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472" y="12582"/>
                    <a:pt x="10944" y="4867"/>
                    <a:pt x="14544" y="1782"/>
                  </a:cubicBezTo>
                  <a:cubicBezTo>
                    <a:pt x="18144" y="-1304"/>
                    <a:pt x="19872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3258406" y="2898065"/>
              <a:ext cx="168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4094092" y="2536251"/>
              <a:ext cx="375676" cy="49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13665" y="2037"/>
                  </a:moveTo>
                  <a:cubicBezTo>
                    <a:pt x="13665" y="1489"/>
                    <a:pt x="13665" y="941"/>
                    <a:pt x="13298" y="557"/>
                  </a:cubicBezTo>
                  <a:cubicBezTo>
                    <a:pt x="12931" y="173"/>
                    <a:pt x="12196" y="-46"/>
                    <a:pt x="11094" y="9"/>
                  </a:cubicBezTo>
                  <a:cubicBezTo>
                    <a:pt x="9992" y="64"/>
                    <a:pt x="8522" y="393"/>
                    <a:pt x="6759" y="1708"/>
                  </a:cubicBezTo>
                  <a:cubicBezTo>
                    <a:pt x="4996" y="3024"/>
                    <a:pt x="2939" y="5327"/>
                    <a:pt x="1690" y="8177"/>
                  </a:cubicBezTo>
                  <a:cubicBezTo>
                    <a:pt x="441" y="11028"/>
                    <a:pt x="0" y="14427"/>
                    <a:pt x="0" y="16675"/>
                  </a:cubicBezTo>
                  <a:cubicBezTo>
                    <a:pt x="0" y="18923"/>
                    <a:pt x="441" y="20019"/>
                    <a:pt x="1543" y="20677"/>
                  </a:cubicBezTo>
                  <a:cubicBezTo>
                    <a:pt x="2645" y="21335"/>
                    <a:pt x="4408" y="21554"/>
                    <a:pt x="6539" y="20732"/>
                  </a:cubicBezTo>
                  <a:cubicBezTo>
                    <a:pt x="8669" y="19909"/>
                    <a:pt x="11167" y="18045"/>
                    <a:pt x="12857" y="15798"/>
                  </a:cubicBezTo>
                  <a:cubicBezTo>
                    <a:pt x="14547" y="13550"/>
                    <a:pt x="15429" y="10918"/>
                    <a:pt x="15649" y="8342"/>
                  </a:cubicBezTo>
                  <a:cubicBezTo>
                    <a:pt x="15869" y="5765"/>
                    <a:pt x="15429" y="3243"/>
                    <a:pt x="14914" y="1818"/>
                  </a:cubicBezTo>
                  <a:cubicBezTo>
                    <a:pt x="14400" y="393"/>
                    <a:pt x="13812" y="64"/>
                    <a:pt x="12637" y="9"/>
                  </a:cubicBezTo>
                  <a:cubicBezTo>
                    <a:pt x="11461" y="-46"/>
                    <a:pt x="9698" y="173"/>
                    <a:pt x="8302" y="776"/>
                  </a:cubicBezTo>
                  <a:cubicBezTo>
                    <a:pt x="6906" y="1379"/>
                    <a:pt x="5878" y="2366"/>
                    <a:pt x="5363" y="3243"/>
                  </a:cubicBezTo>
                  <a:cubicBezTo>
                    <a:pt x="4849" y="4121"/>
                    <a:pt x="4849" y="4888"/>
                    <a:pt x="4922" y="5546"/>
                  </a:cubicBezTo>
                  <a:cubicBezTo>
                    <a:pt x="4996" y="6204"/>
                    <a:pt x="5143" y="6752"/>
                    <a:pt x="6539" y="7136"/>
                  </a:cubicBezTo>
                  <a:cubicBezTo>
                    <a:pt x="7935" y="7519"/>
                    <a:pt x="10580" y="7739"/>
                    <a:pt x="13298" y="7410"/>
                  </a:cubicBezTo>
                  <a:cubicBezTo>
                    <a:pt x="16016" y="7081"/>
                    <a:pt x="18808" y="6204"/>
                    <a:pt x="21600" y="5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4589654" y="2426135"/>
              <a:ext cx="225122" cy="57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368" fill="norm" stroke="1" extrusionOk="0">
                  <a:moveTo>
                    <a:pt x="21141" y="2157"/>
                  </a:moveTo>
                  <a:cubicBezTo>
                    <a:pt x="20181" y="1395"/>
                    <a:pt x="19221" y="634"/>
                    <a:pt x="18141" y="254"/>
                  </a:cubicBezTo>
                  <a:cubicBezTo>
                    <a:pt x="17061" y="-127"/>
                    <a:pt x="15861" y="-127"/>
                    <a:pt x="13701" y="587"/>
                  </a:cubicBezTo>
                  <a:cubicBezTo>
                    <a:pt x="11541" y="1300"/>
                    <a:pt x="8421" y="2728"/>
                    <a:pt x="5781" y="4773"/>
                  </a:cubicBezTo>
                  <a:cubicBezTo>
                    <a:pt x="3141" y="6819"/>
                    <a:pt x="981" y="9484"/>
                    <a:pt x="261" y="11958"/>
                  </a:cubicBezTo>
                  <a:cubicBezTo>
                    <a:pt x="-459" y="14432"/>
                    <a:pt x="261" y="16715"/>
                    <a:pt x="3021" y="18285"/>
                  </a:cubicBezTo>
                  <a:cubicBezTo>
                    <a:pt x="5781" y="19855"/>
                    <a:pt x="10581" y="20712"/>
                    <a:pt x="13821" y="21092"/>
                  </a:cubicBezTo>
                  <a:cubicBezTo>
                    <a:pt x="17061" y="21473"/>
                    <a:pt x="18741" y="21378"/>
                    <a:pt x="20421" y="2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4975778" y="2504420"/>
              <a:ext cx="198780" cy="79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499" fill="norm" stroke="1" extrusionOk="0">
                  <a:moveTo>
                    <a:pt x="4050" y="7781"/>
                  </a:moveTo>
                  <a:cubicBezTo>
                    <a:pt x="2970" y="9101"/>
                    <a:pt x="1890" y="10420"/>
                    <a:pt x="1215" y="12018"/>
                  </a:cubicBezTo>
                  <a:cubicBezTo>
                    <a:pt x="540" y="13615"/>
                    <a:pt x="270" y="15491"/>
                    <a:pt x="135" y="16880"/>
                  </a:cubicBezTo>
                  <a:cubicBezTo>
                    <a:pt x="0" y="18269"/>
                    <a:pt x="0" y="19172"/>
                    <a:pt x="0" y="19970"/>
                  </a:cubicBezTo>
                  <a:cubicBezTo>
                    <a:pt x="0" y="20769"/>
                    <a:pt x="0" y="21464"/>
                    <a:pt x="135" y="21498"/>
                  </a:cubicBezTo>
                  <a:cubicBezTo>
                    <a:pt x="270" y="21533"/>
                    <a:pt x="540" y="20908"/>
                    <a:pt x="1215" y="19276"/>
                  </a:cubicBezTo>
                  <a:cubicBezTo>
                    <a:pt x="1890" y="17644"/>
                    <a:pt x="2970" y="15004"/>
                    <a:pt x="3780" y="12643"/>
                  </a:cubicBezTo>
                  <a:cubicBezTo>
                    <a:pt x="4590" y="10282"/>
                    <a:pt x="5130" y="8198"/>
                    <a:pt x="5670" y="6253"/>
                  </a:cubicBezTo>
                  <a:cubicBezTo>
                    <a:pt x="6210" y="4309"/>
                    <a:pt x="6750" y="2503"/>
                    <a:pt x="7425" y="1461"/>
                  </a:cubicBezTo>
                  <a:cubicBezTo>
                    <a:pt x="8100" y="419"/>
                    <a:pt x="8910" y="141"/>
                    <a:pt x="9990" y="37"/>
                  </a:cubicBezTo>
                  <a:cubicBezTo>
                    <a:pt x="11070" y="-67"/>
                    <a:pt x="12420" y="2"/>
                    <a:pt x="14580" y="871"/>
                  </a:cubicBezTo>
                  <a:cubicBezTo>
                    <a:pt x="16740" y="1739"/>
                    <a:pt x="19710" y="3406"/>
                    <a:pt x="20655" y="4934"/>
                  </a:cubicBezTo>
                  <a:cubicBezTo>
                    <a:pt x="21600" y="6462"/>
                    <a:pt x="20520" y="7851"/>
                    <a:pt x="18495" y="8684"/>
                  </a:cubicBezTo>
                  <a:cubicBezTo>
                    <a:pt x="16470" y="9518"/>
                    <a:pt x="13500" y="9795"/>
                    <a:pt x="11340" y="9934"/>
                  </a:cubicBezTo>
                  <a:cubicBezTo>
                    <a:pt x="9180" y="10073"/>
                    <a:pt x="7830" y="10073"/>
                    <a:pt x="7695" y="9900"/>
                  </a:cubicBezTo>
                  <a:cubicBezTo>
                    <a:pt x="7560" y="9726"/>
                    <a:pt x="8640" y="9379"/>
                    <a:pt x="9720" y="9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5228784" y="2790729"/>
              <a:ext cx="1456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68" y="4800"/>
                    <a:pt x="8337" y="9600"/>
                    <a:pt x="11937" y="13200"/>
                  </a:cubicBezTo>
                  <a:cubicBezTo>
                    <a:pt x="15537" y="16800"/>
                    <a:pt x="18568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5278305" y="2737061"/>
              <a:ext cx="13448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21446" y="0"/>
                  </a:moveTo>
                  <a:cubicBezTo>
                    <a:pt x="16555" y="3055"/>
                    <a:pt x="11665" y="6109"/>
                    <a:pt x="8201" y="8836"/>
                  </a:cubicBezTo>
                  <a:cubicBezTo>
                    <a:pt x="4737" y="11564"/>
                    <a:pt x="2699" y="13964"/>
                    <a:pt x="1476" y="15927"/>
                  </a:cubicBezTo>
                  <a:cubicBezTo>
                    <a:pt x="254" y="17891"/>
                    <a:pt x="-154" y="19418"/>
                    <a:pt x="50" y="20291"/>
                  </a:cubicBezTo>
                  <a:cubicBezTo>
                    <a:pt x="254" y="21164"/>
                    <a:pt x="1069" y="21382"/>
                    <a:pt x="18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5549425" y="2578613"/>
              <a:ext cx="131703" cy="296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17669" y="1490"/>
                  </a:moveTo>
                  <a:cubicBezTo>
                    <a:pt x="15176" y="745"/>
                    <a:pt x="12684" y="0"/>
                    <a:pt x="10399" y="0"/>
                  </a:cubicBezTo>
                  <a:cubicBezTo>
                    <a:pt x="8115" y="0"/>
                    <a:pt x="6038" y="745"/>
                    <a:pt x="3961" y="3259"/>
                  </a:cubicBezTo>
                  <a:cubicBezTo>
                    <a:pt x="1884" y="5772"/>
                    <a:pt x="-193" y="10055"/>
                    <a:pt x="15" y="13314"/>
                  </a:cubicBezTo>
                  <a:cubicBezTo>
                    <a:pt x="222" y="16572"/>
                    <a:pt x="2715" y="18807"/>
                    <a:pt x="6661" y="20017"/>
                  </a:cubicBezTo>
                  <a:cubicBezTo>
                    <a:pt x="10607" y="21228"/>
                    <a:pt x="16007" y="21414"/>
                    <a:pt x="214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5729186" y="2606725"/>
              <a:ext cx="227949" cy="20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60" fill="norm" stroke="1" extrusionOk="0">
                  <a:moveTo>
                    <a:pt x="21407" y="0"/>
                  </a:moveTo>
                  <a:cubicBezTo>
                    <a:pt x="20447" y="2863"/>
                    <a:pt x="19487" y="5725"/>
                    <a:pt x="18047" y="9239"/>
                  </a:cubicBezTo>
                  <a:cubicBezTo>
                    <a:pt x="16607" y="12752"/>
                    <a:pt x="14687" y="16916"/>
                    <a:pt x="12287" y="19128"/>
                  </a:cubicBezTo>
                  <a:cubicBezTo>
                    <a:pt x="9887" y="21340"/>
                    <a:pt x="7007" y="21600"/>
                    <a:pt x="5087" y="21210"/>
                  </a:cubicBezTo>
                  <a:cubicBezTo>
                    <a:pt x="3167" y="20819"/>
                    <a:pt x="2207" y="19778"/>
                    <a:pt x="1367" y="18217"/>
                  </a:cubicBezTo>
                  <a:cubicBezTo>
                    <a:pt x="527" y="16655"/>
                    <a:pt x="-193" y="14573"/>
                    <a:pt x="47" y="13533"/>
                  </a:cubicBezTo>
                  <a:cubicBezTo>
                    <a:pt x="287" y="12492"/>
                    <a:pt x="1487" y="12492"/>
                    <a:pt x="3647" y="13272"/>
                  </a:cubicBezTo>
                  <a:cubicBezTo>
                    <a:pt x="5807" y="14053"/>
                    <a:pt x="8927" y="15614"/>
                    <a:pt x="11687" y="16525"/>
                  </a:cubicBezTo>
                  <a:cubicBezTo>
                    <a:pt x="14447" y="17436"/>
                    <a:pt x="16847" y="17696"/>
                    <a:pt x="19247" y="17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6026135" y="2550104"/>
              <a:ext cx="84291" cy="34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464" fill="norm" stroke="1" extrusionOk="0">
                  <a:moveTo>
                    <a:pt x="0" y="1154"/>
                  </a:moveTo>
                  <a:cubicBezTo>
                    <a:pt x="1906" y="509"/>
                    <a:pt x="3812" y="-136"/>
                    <a:pt x="6035" y="25"/>
                  </a:cubicBezTo>
                  <a:cubicBezTo>
                    <a:pt x="8259" y="186"/>
                    <a:pt x="10800" y="1154"/>
                    <a:pt x="13659" y="3571"/>
                  </a:cubicBezTo>
                  <a:cubicBezTo>
                    <a:pt x="16518" y="5989"/>
                    <a:pt x="19694" y="9858"/>
                    <a:pt x="20647" y="12760"/>
                  </a:cubicBezTo>
                  <a:cubicBezTo>
                    <a:pt x="21600" y="15661"/>
                    <a:pt x="20329" y="17595"/>
                    <a:pt x="16835" y="18885"/>
                  </a:cubicBezTo>
                  <a:cubicBezTo>
                    <a:pt x="13341" y="20174"/>
                    <a:pt x="7624" y="20819"/>
                    <a:pt x="1906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6164138" y="2399720"/>
              <a:ext cx="103288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2" h="21600" fill="norm" stroke="1" extrusionOk="0">
                  <a:moveTo>
                    <a:pt x="0" y="0"/>
                  </a:moveTo>
                  <a:cubicBezTo>
                    <a:pt x="7535" y="2901"/>
                    <a:pt x="15070" y="5803"/>
                    <a:pt x="18335" y="8812"/>
                  </a:cubicBezTo>
                  <a:cubicBezTo>
                    <a:pt x="21600" y="11821"/>
                    <a:pt x="20595" y="14937"/>
                    <a:pt x="16828" y="17087"/>
                  </a:cubicBezTo>
                  <a:cubicBezTo>
                    <a:pt x="13060" y="19236"/>
                    <a:pt x="6530" y="204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5191991" y="2121356"/>
              <a:ext cx="466137" cy="34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28" fill="norm" stroke="1" extrusionOk="0">
                  <a:moveTo>
                    <a:pt x="3470" y="11188"/>
                  </a:moveTo>
                  <a:cubicBezTo>
                    <a:pt x="2644" y="14068"/>
                    <a:pt x="1818" y="16948"/>
                    <a:pt x="1227" y="18788"/>
                  </a:cubicBezTo>
                  <a:cubicBezTo>
                    <a:pt x="637" y="20628"/>
                    <a:pt x="283" y="21428"/>
                    <a:pt x="106" y="21428"/>
                  </a:cubicBezTo>
                  <a:cubicBezTo>
                    <a:pt x="-71" y="21428"/>
                    <a:pt x="-71" y="20628"/>
                    <a:pt x="460" y="17908"/>
                  </a:cubicBezTo>
                  <a:cubicBezTo>
                    <a:pt x="991" y="15188"/>
                    <a:pt x="2054" y="10548"/>
                    <a:pt x="3057" y="7268"/>
                  </a:cubicBezTo>
                  <a:cubicBezTo>
                    <a:pt x="4060" y="3988"/>
                    <a:pt x="5004" y="2068"/>
                    <a:pt x="5772" y="1028"/>
                  </a:cubicBezTo>
                  <a:cubicBezTo>
                    <a:pt x="6539" y="-12"/>
                    <a:pt x="7129" y="-172"/>
                    <a:pt x="7601" y="148"/>
                  </a:cubicBezTo>
                  <a:cubicBezTo>
                    <a:pt x="8073" y="468"/>
                    <a:pt x="8427" y="1268"/>
                    <a:pt x="9313" y="2708"/>
                  </a:cubicBezTo>
                  <a:cubicBezTo>
                    <a:pt x="10198" y="4148"/>
                    <a:pt x="11614" y="6228"/>
                    <a:pt x="13208" y="7988"/>
                  </a:cubicBezTo>
                  <a:cubicBezTo>
                    <a:pt x="14801" y="9748"/>
                    <a:pt x="16572" y="11188"/>
                    <a:pt x="17988" y="12628"/>
                  </a:cubicBezTo>
                  <a:cubicBezTo>
                    <a:pt x="19404" y="14068"/>
                    <a:pt x="20467" y="15508"/>
                    <a:pt x="21529" y="16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17935" y="3879420"/>
              <a:ext cx="322356" cy="50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53" fill="norm" stroke="1" extrusionOk="0">
                  <a:moveTo>
                    <a:pt x="5355" y="2592"/>
                  </a:moveTo>
                  <a:cubicBezTo>
                    <a:pt x="9206" y="2268"/>
                    <a:pt x="13057" y="1944"/>
                    <a:pt x="15485" y="1620"/>
                  </a:cubicBezTo>
                  <a:cubicBezTo>
                    <a:pt x="17913" y="1296"/>
                    <a:pt x="18918" y="972"/>
                    <a:pt x="19755" y="648"/>
                  </a:cubicBezTo>
                  <a:cubicBezTo>
                    <a:pt x="20592" y="324"/>
                    <a:pt x="21262" y="0"/>
                    <a:pt x="21095" y="0"/>
                  </a:cubicBezTo>
                  <a:cubicBezTo>
                    <a:pt x="20927" y="0"/>
                    <a:pt x="19922" y="324"/>
                    <a:pt x="17662" y="1350"/>
                  </a:cubicBezTo>
                  <a:cubicBezTo>
                    <a:pt x="15402" y="2376"/>
                    <a:pt x="11885" y="4104"/>
                    <a:pt x="9709" y="5508"/>
                  </a:cubicBezTo>
                  <a:cubicBezTo>
                    <a:pt x="7532" y="6912"/>
                    <a:pt x="6695" y="7992"/>
                    <a:pt x="6443" y="8802"/>
                  </a:cubicBezTo>
                  <a:cubicBezTo>
                    <a:pt x="6192" y="9612"/>
                    <a:pt x="6527" y="10152"/>
                    <a:pt x="7029" y="10584"/>
                  </a:cubicBezTo>
                  <a:cubicBezTo>
                    <a:pt x="7532" y="11016"/>
                    <a:pt x="8202" y="11340"/>
                    <a:pt x="8369" y="12042"/>
                  </a:cubicBezTo>
                  <a:cubicBezTo>
                    <a:pt x="8536" y="12744"/>
                    <a:pt x="8202" y="13824"/>
                    <a:pt x="6778" y="15174"/>
                  </a:cubicBezTo>
                  <a:cubicBezTo>
                    <a:pt x="5355" y="16524"/>
                    <a:pt x="2843" y="18144"/>
                    <a:pt x="1420" y="19224"/>
                  </a:cubicBezTo>
                  <a:cubicBezTo>
                    <a:pt x="-3" y="20304"/>
                    <a:pt x="-338" y="20844"/>
                    <a:pt x="332" y="21168"/>
                  </a:cubicBezTo>
                  <a:cubicBezTo>
                    <a:pt x="1002" y="21492"/>
                    <a:pt x="2676" y="21600"/>
                    <a:pt x="5104" y="21168"/>
                  </a:cubicBezTo>
                  <a:cubicBezTo>
                    <a:pt x="7532" y="20736"/>
                    <a:pt x="10713" y="19764"/>
                    <a:pt x="13895" y="18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299006" y="4163215"/>
              <a:ext cx="214673" cy="15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4" fill="norm" stroke="1" extrusionOk="0">
                  <a:moveTo>
                    <a:pt x="0" y="4098"/>
                  </a:moveTo>
                  <a:cubicBezTo>
                    <a:pt x="1286" y="7184"/>
                    <a:pt x="2571" y="10270"/>
                    <a:pt x="3086" y="12670"/>
                  </a:cubicBezTo>
                  <a:cubicBezTo>
                    <a:pt x="3600" y="15070"/>
                    <a:pt x="3343" y="16784"/>
                    <a:pt x="2829" y="18327"/>
                  </a:cubicBezTo>
                  <a:cubicBezTo>
                    <a:pt x="2314" y="19870"/>
                    <a:pt x="1543" y="21241"/>
                    <a:pt x="1157" y="21070"/>
                  </a:cubicBezTo>
                  <a:cubicBezTo>
                    <a:pt x="771" y="20898"/>
                    <a:pt x="771" y="19184"/>
                    <a:pt x="2571" y="15584"/>
                  </a:cubicBezTo>
                  <a:cubicBezTo>
                    <a:pt x="4371" y="11984"/>
                    <a:pt x="7971" y="6498"/>
                    <a:pt x="10414" y="3412"/>
                  </a:cubicBezTo>
                  <a:cubicBezTo>
                    <a:pt x="12857" y="327"/>
                    <a:pt x="14143" y="-359"/>
                    <a:pt x="14786" y="155"/>
                  </a:cubicBezTo>
                  <a:cubicBezTo>
                    <a:pt x="15429" y="670"/>
                    <a:pt x="15429" y="2384"/>
                    <a:pt x="14786" y="4955"/>
                  </a:cubicBezTo>
                  <a:cubicBezTo>
                    <a:pt x="14143" y="7527"/>
                    <a:pt x="12857" y="10955"/>
                    <a:pt x="12214" y="13527"/>
                  </a:cubicBezTo>
                  <a:cubicBezTo>
                    <a:pt x="11571" y="16098"/>
                    <a:pt x="11571" y="17812"/>
                    <a:pt x="12214" y="18841"/>
                  </a:cubicBezTo>
                  <a:cubicBezTo>
                    <a:pt x="12857" y="19870"/>
                    <a:pt x="14143" y="20212"/>
                    <a:pt x="15814" y="20212"/>
                  </a:cubicBezTo>
                  <a:cubicBezTo>
                    <a:pt x="17486" y="20212"/>
                    <a:pt x="19543" y="19870"/>
                    <a:pt x="21600" y="19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161652" y="4339431"/>
              <a:ext cx="313693" cy="8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78" fill="norm" stroke="1" extrusionOk="0">
                  <a:moveTo>
                    <a:pt x="3092" y="17673"/>
                  </a:moveTo>
                  <a:cubicBezTo>
                    <a:pt x="1698" y="18982"/>
                    <a:pt x="305" y="20291"/>
                    <a:pt x="43" y="20945"/>
                  </a:cubicBezTo>
                  <a:cubicBezTo>
                    <a:pt x="-218" y="21600"/>
                    <a:pt x="653" y="21600"/>
                    <a:pt x="4398" y="18000"/>
                  </a:cubicBezTo>
                  <a:cubicBezTo>
                    <a:pt x="8143" y="14400"/>
                    <a:pt x="14763" y="7200"/>
                    <a:pt x="213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296451" y="4347098"/>
              <a:ext cx="163560" cy="7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18813"/>
                  </a:moveTo>
                  <a:cubicBezTo>
                    <a:pt x="1688" y="20206"/>
                    <a:pt x="0" y="21600"/>
                    <a:pt x="0" y="21600"/>
                  </a:cubicBezTo>
                  <a:cubicBezTo>
                    <a:pt x="0" y="21600"/>
                    <a:pt x="1688" y="20206"/>
                    <a:pt x="5569" y="16374"/>
                  </a:cubicBezTo>
                  <a:cubicBezTo>
                    <a:pt x="9450" y="12542"/>
                    <a:pt x="15525" y="6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598013" y="4201428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659348" y="4239762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1460831" y="4053714"/>
              <a:ext cx="348544" cy="39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371" fill="norm" stroke="1" extrusionOk="0">
                  <a:moveTo>
                    <a:pt x="10624" y="3456"/>
                  </a:moveTo>
                  <a:cubicBezTo>
                    <a:pt x="10624" y="2759"/>
                    <a:pt x="10624" y="2063"/>
                    <a:pt x="10151" y="1645"/>
                  </a:cubicBezTo>
                  <a:cubicBezTo>
                    <a:pt x="9678" y="1227"/>
                    <a:pt x="8732" y="1087"/>
                    <a:pt x="7156" y="2411"/>
                  </a:cubicBezTo>
                  <a:cubicBezTo>
                    <a:pt x="5579" y="3735"/>
                    <a:pt x="3372" y="6522"/>
                    <a:pt x="2031" y="9379"/>
                  </a:cubicBezTo>
                  <a:cubicBezTo>
                    <a:pt x="691" y="12236"/>
                    <a:pt x="218" y="15162"/>
                    <a:pt x="61" y="17043"/>
                  </a:cubicBezTo>
                  <a:cubicBezTo>
                    <a:pt x="-97" y="18925"/>
                    <a:pt x="61" y="19761"/>
                    <a:pt x="455" y="20388"/>
                  </a:cubicBezTo>
                  <a:cubicBezTo>
                    <a:pt x="849" y="21015"/>
                    <a:pt x="1480" y="21433"/>
                    <a:pt x="2899" y="21363"/>
                  </a:cubicBezTo>
                  <a:cubicBezTo>
                    <a:pt x="4318" y="21294"/>
                    <a:pt x="6525" y="20736"/>
                    <a:pt x="8496" y="18716"/>
                  </a:cubicBezTo>
                  <a:cubicBezTo>
                    <a:pt x="10466" y="16695"/>
                    <a:pt x="12201" y="13211"/>
                    <a:pt x="12674" y="10006"/>
                  </a:cubicBezTo>
                  <a:cubicBezTo>
                    <a:pt x="13147" y="6801"/>
                    <a:pt x="12358" y="3874"/>
                    <a:pt x="11412" y="2132"/>
                  </a:cubicBezTo>
                  <a:cubicBezTo>
                    <a:pt x="10466" y="390"/>
                    <a:pt x="9363" y="-167"/>
                    <a:pt x="7865" y="42"/>
                  </a:cubicBezTo>
                  <a:cubicBezTo>
                    <a:pt x="6367" y="251"/>
                    <a:pt x="4475" y="1227"/>
                    <a:pt x="3214" y="2272"/>
                  </a:cubicBezTo>
                  <a:cubicBezTo>
                    <a:pt x="1953" y="3317"/>
                    <a:pt x="1322" y="4432"/>
                    <a:pt x="1007" y="5338"/>
                  </a:cubicBezTo>
                  <a:cubicBezTo>
                    <a:pt x="691" y="6243"/>
                    <a:pt x="691" y="6940"/>
                    <a:pt x="1401" y="7567"/>
                  </a:cubicBezTo>
                  <a:cubicBezTo>
                    <a:pt x="2110" y="8194"/>
                    <a:pt x="3529" y="8752"/>
                    <a:pt x="6604" y="8473"/>
                  </a:cubicBezTo>
                  <a:cubicBezTo>
                    <a:pt x="9678" y="8194"/>
                    <a:pt x="14408" y="7079"/>
                    <a:pt x="17167" y="6313"/>
                  </a:cubicBezTo>
                  <a:cubicBezTo>
                    <a:pt x="19926" y="5547"/>
                    <a:pt x="20715" y="5128"/>
                    <a:pt x="21503" y="4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2047046" y="4254416"/>
              <a:ext cx="122670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950" y="11375"/>
                    <a:pt x="9900" y="2735"/>
                    <a:pt x="13500" y="575"/>
                  </a:cubicBezTo>
                  <a:cubicBezTo>
                    <a:pt x="17100" y="-1585"/>
                    <a:pt x="1935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2047046" y="4339431"/>
              <a:ext cx="17633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2672852" y="4122921"/>
              <a:ext cx="137987" cy="302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1" h="21105" fill="norm" stroke="1" extrusionOk="0">
                  <a:moveTo>
                    <a:pt x="17478" y="5483"/>
                  </a:moveTo>
                  <a:cubicBezTo>
                    <a:pt x="17478" y="4591"/>
                    <a:pt x="17478" y="3698"/>
                    <a:pt x="17478" y="2806"/>
                  </a:cubicBezTo>
                  <a:cubicBezTo>
                    <a:pt x="17478" y="1913"/>
                    <a:pt x="17478" y="1021"/>
                    <a:pt x="15963" y="485"/>
                  </a:cubicBezTo>
                  <a:cubicBezTo>
                    <a:pt x="14447" y="-50"/>
                    <a:pt x="11415" y="-229"/>
                    <a:pt x="8194" y="396"/>
                  </a:cubicBezTo>
                  <a:cubicBezTo>
                    <a:pt x="4973" y="1021"/>
                    <a:pt x="1563" y="2449"/>
                    <a:pt x="426" y="4412"/>
                  </a:cubicBezTo>
                  <a:cubicBezTo>
                    <a:pt x="-711" y="6376"/>
                    <a:pt x="426" y="8875"/>
                    <a:pt x="3836" y="10660"/>
                  </a:cubicBezTo>
                  <a:cubicBezTo>
                    <a:pt x="7247" y="12445"/>
                    <a:pt x="12931" y="13516"/>
                    <a:pt x="16342" y="14409"/>
                  </a:cubicBezTo>
                  <a:cubicBezTo>
                    <a:pt x="19752" y="15302"/>
                    <a:pt x="20889" y="16016"/>
                    <a:pt x="20321" y="17087"/>
                  </a:cubicBezTo>
                  <a:cubicBezTo>
                    <a:pt x="19752" y="18158"/>
                    <a:pt x="17478" y="19586"/>
                    <a:pt x="15394" y="20389"/>
                  </a:cubicBezTo>
                  <a:cubicBezTo>
                    <a:pt x="13310" y="21192"/>
                    <a:pt x="11415" y="21371"/>
                    <a:pt x="10657" y="20657"/>
                  </a:cubicBezTo>
                  <a:cubicBezTo>
                    <a:pt x="9899" y="19943"/>
                    <a:pt x="10278" y="18336"/>
                    <a:pt x="10657" y="16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2875064" y="4239762"/>
              <a:ext cx="23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2860868" y="4073366"/>
              <a:ext cx="21864" cy="43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0532" fill="norm" stroke="1" extrusionOk="0">
                  <a:moveTo>
                    <a:pt x="13332" y="20532"/>
                  </a:moveTo>
                  <a:cubicBezTo>
                    <a:pt x="6132" y="10932"/>
                    <a:pt x="-1068" y="1332"/>
                    <a:pt x="132" y="132"/>
                  </a:cubicBezTo>
                  <a:cubicBezTo>
                    <a:pt x="1332" y="-1068"/>
                    <a:pt x="10932" y="6132"/>
                    <a:pt x="20532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2968152" y="4167978"/>
              <a:ext cx="182920" cy="195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950" fill="norm" stroke="1" extrusionOk="0">
                  <a:moveTo>
                    <a:pt x="2573" y="2758"/>
                  </a:moveTo>
                  <a:cubicBezTo>
                    <a:pt x="2273" y="7680"/>
                    <a:pt x="1973" y="12601"/>
                    <a:pt x="1523" y="15882"/>
                  </a:cubicBezTo>
                  <a:cubicBezTo>
                    <a:pt x="1073" y="19163"/>
                    <a:pt x="473" y="20804"/>
                    <a:pt x="173" y="20940"/>
                  </a:cubicBezTo>
                  <a:cubicBezTo>
                    <a:pt x="-127" y="21077"/>
                    <a:pt x="-127" y="19710"/>
                    <a:pt x="923" y="16976"/>
                  </a:cubicBezTo>
                  <a:cubicBezTo>
                    <a:pt x="1973" y="14242"/>
                    <a:pt x="4073" y="10140"/>
                    <a:pt x="6773" y="6859"/>
                  </a:cubicBezTo>
                  <a:cubicBezTo>
                    <a:pt x="9473" y="3578"/>
                    <a:pt x="12773" y="1118"/>
                    <a:pt x="15023" y="297"/>
                  </a:cubicBezTo>
                  <a:cubicBezTo>
                    <a:pt x="17273" y="-523"/>
                    <a:pt x="18473" y="297"/>
                    <a:pt x="19373" y="3442"/>
                  </a:cubicBezTo>
                  <a:cubicBezTo>
                    <a:pt x="20273" y="6586"/>
                    <a:pt x="20873" y="12054"/>
                    <a:pt x="21473" y="17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3227739" y="3871744"/>
              <a:ext cx="95944" cy="25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48" fill="norm" stroke="1" extrusionOk="0">
                  <a:moveTo>
                    <a:pt x="0" y="2542"/>
                  </a:moveTo>
                  <a:cubicBezTo>
                    <a:pt x="568" y="1483"/>
                    <a:pt x="1137" y="424"/>
                    <a:pt x="2842" y="107"/>
                  </a:cubicBezTo>
                  <a:cubicBezTo>
                    <a:pt x="4547" y="-211"/>
                    <a:pt x="7389" y="213"/>
                    <a:pt x="9663" y="954"/>
                  </a:cubicBezTo>
                  <a:cubicBezTo>
                    <a:pt x="11937" y="1695"/>
                    <a:pt x="13642" y="2754"/>
                    <a:pt x="14779" y="3813"/>
                  </a:cubicBezTo>
                  <a:cubicBezTo>
                    <a:pt x="15916" y="4871"/>
                    <a:pt x="16484" y="5930"/>
                    <a:pt x="15063" y="7095"/>
                  </a:cubicBezTo>
                  <a:cubicBezTo>
                    <a:pt x="13642" y="8260"/>
                    <a:pt x="10232" y="9530"/>
                    <a:pt x="10232" y="10165"/>
                  </a:cubicBezTo>
                  <a:cubicBezTo>
                    <a:pt x="10232" y="10801"/>
                    <a:pt x="13642" y="10801"/>
                    <a:pt x="16484" y="11224"/>
                  </a:cubicBezTo>
                  <a:cubicBezTo>
                    <a:pt x="19326" y="11648"/>
                    <a:pt x="21600" y="12495"/>
                    <a:pt x="21316" y="14189"/>
                  </a:cubicBezTo>
                  <a:cubicBezTo>
                    <a:pt x="21032" y="15883"/>
                    <a:pt x="18189" y="18424"/>
                    <a:pt x="15347" y="19801"/>
                  </a:cubicBezTo>
                  <a:cubicBezTo>
                    <a:pt x="12505" y="21177"/>
                    <a:pt x="9663" y="21389"/>
                    <a:pt x="7105" y="21177"/>
                  </a:cubicBezTo>
                  <a:cubicBezTo>
                    <a:pt x="4547" y="20965"/>
                    <a:pt x="2274" y="20330"/>
                    <a:pt x="0" y="19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3611081" y="3909518"/>
              <a:ext cx="214672" cy="49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21600" y="1032"/>
                  </a:moveTo>
                  <a:cubicBezTo>
                    <a:pt x="20829" y="584"/>
                    <a:pt x="20057" y="137"/>
                    <a:pt x="18900" y="25"/>
                  </a:cubicBezTo>
                  <a:cubicBezTo>
                    <a:pt x="17743" y="-87"/>
                    <a:pt x="16200" y="137"/>
                    <a:pt x="13500" y="1536"/>
                  </a:cubicBezTo>
                  <a:cubicBezTo>
                    <a:pt x="10800" y="2935"/>
                    <a:pt x="6943" y="5509"/>
                    <a:pt x="4243" y="8419"/>
                  </a:cubicBezTo>
                  <a:cubicBezTo>
                    <a:pt x="1543" y="11329"/>
                    <a:pt x="0" y="14574"/>
                    <a:pt x="0" y="16757"/>
                  </a:cubicBezTo>
                  <a:cubicBezTo>
                    <a:pt x="0" y="18939"/>
                    <a:pt x="1543" y="20058"/>
                    <a:pt x="4886" y="20674"/>
                  </a:cubicBezTo>
                  <a:cubicBezTo>
                    <a:pt x="8229" y="21289"/>
                    <a:pt x="13371" y="21401"/>
                    <a:pt x="18514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3871753" y="4090154"/>
              <a:ext cx="452345" cy="44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0" y="21543"/>
                  </a:moveTo>
                  <a:cubicBezTo>
                    <a:pt x="1708" y="18422"/>
                    <a:pt x="3417" y="15300"/>
                    <a:pt x="4698" y="11929"/>
                  </a:cubicBezTo>
                  <a:cubicBezTo>
                    <a:pt x="5980" y="8558"/>
                    <a:pt x="6834" y="4937"/>
                    <a:pt x="7200" y="2815"/>
                  </a:cubicBezTo>
                  <a:cubicBezTo>
                    <a:pt x="7566" y="692"/>
                    <a:pt x="7444" y="68"/>
                    <a:pt x="7139" y="5"/>
                  </a:cubicBezTo>
                  <a:cubicBezTo>
                    <a:pt x="6834" y="-57"/>
                    <a:pt x="6346" y="442"/>
                    <a:pt x="5980" y="2066"/>
                  </a:cubicBezTo>
                  <a:cubicBezTo>
                    <a:pt x="5614" y="3689"/>
                    <a:pt x="5369" y="6435"/>
                    <a:pt x="5797" y="8433"/>
                  </a:cubicBezTo>
                  <a:cubicBezTo>
                    <a:pt x="6224" y="10431"/>
                    <a:pt x="7322" y="11679"/>
                    <a:pt x="8481" y="12116"/>
                  </a:cubicBezTo>
                  <a:cubicBezTo>
                    <a:pt x="9641" y="12553"/>
                    <a:pt x="10861" y="12179"/>
                    <a:pt x="12081" y="10743"/>
                  </a:cubicBezTo>
                  <a:cubicBezTo>
                    <a:pt x="13302" y="9307"/>
                    <a:pt x="14522" y="6810"/>
                    <a:pt x="15193" y="5062"/>
                  </a:cubicBezTo>
                  <a:cubicBezTo>
                    <a:pt x="15864" y="3314"/>
                    <a:pt x="15986" y="2315"/>
                    <a:pt x="15986" y="2253"/>
                  </a:cubicBezTo>
                  <a:cubicBezTo>
                    <a:pt x="15986" y="2190"/>
                    <a:pt x="15864" y="3064"/>
                    <a:pt x="15864" y="4251"/>
                  </a:cubicBezTo>
                  <a:cubicBezTo>
                    <a:pt x="15864" y="5437"/>
                    <a:pt x="15986" y="6935"/>
                    <a:pt x="16658" y="8059"/>
                  </a:cubicBezTo>
                  <a:cubicBezTo>
                    <a:pt x="17329" y="9182"/>
                    <a:pt x="18549" y="9931"/>
                    <a:pt x="19464" y="10181"/>
                  </a:cubicBezTo>
                  <a:cubicBezTo>
                    <a:pt x="20380" y="10431"/>
                    <a:pt x="20990" y="10181"/>
                    <a:pt x="21600" y="9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4362431" y="3971423"/>
              <a:ext cx="89728" cy="43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600" fill="norm" stroke="1" extrusionOk="0">
                  <a:moveTo>
                    <a:pt x="0" y="0"/>
                  </a:moveTo>
                  <a:cubicBezTo>
                    <a:pt x="3600" y="2274"/>
                    <a:pt x="7200" y="4547"/>
                    <a:pt x="11400" y="7263"/>
                  </a:cubicBezTo>
                  <a:cubicBezTo>
                    <a:pt x="15600" y="9979"/>
                    <a:pt x="20400" y="13137"/>
                    <a:pt x="21000" y="15600"/>
                  </a:cubicBezTo>
                  <a:cubicBezTo>
                    <a:pt x="21600" y="18063"/>
                    <a:pt x="18000" y="19832"/>
                    <a:pt x="14100" y="20716"/>
                  </a:cubicBezTo>
                  <a:cubicBezTo>
                    <a:pt x="10200" y="21600"/>
                    <a:pt x="6000" y="21600"/>
                    <a:pt x="1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5128480" y="4216761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4883776" y="4209095"/>
              <a:ext cx="245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25" y="21600"/>
                    <a:pt x="5850" y="21600"/>
                    <a:pt x="9450" y="18000"/>
                  </a:cubicBezTo>
                  <a:cubicBezTo>
                    <a:pt x="13050" y="14400"/>
                    <a:pt x="17325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5026978" y="4132426"/>
              <a:ext cx="7147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600" fill="norm" stroke="1" extrusionOk="0">
                  <a:moveTo>
                    <a:pt x="9658" y="0"/>
                  </a:moveTo>
                  <a:cubicBezTo>
                    <a:pt x="5933" y="4413"/>
                    <a:pt x="2209" y="8826"/>
                    <a:pt x="720" y="12194"/>
                  </a:cubicBezTo>
                  <a:cubicBezTo>
                    <a:pt x="-770" y="15561"/>
                    <a:pt x="-25" y="17884"/>
                    <a:pt x="3699" y="19277"/>
                  </a:cubicBezTo>
                  <a:cubicBezTo>
                    <a:pt x="7423" y="20671"/>
                    <a:pt x="14127" y="21135"/>
                    <a:pt x="208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5315401" y="4134786"/>
              <a:ext cx="286504" cy="19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0869" fill="norm" stroke="1" extrusionOk="0">
                  <a:moveTo>
                    <a:pt x="11102" y="2181"/>
                  </a:moveTo>
                  <a:cubicBezTo>
                    <a:pt x="10350" y="1101"/>
                    <a:pt x="9599" y="21"/>
                    <a:pt x="8284" y="21"/>
                  </a:cubicBezTo>
                  <a:cubicBezTo>
                    <a:pt x="6969" y="21"/>
                    <a:pt x="5091" y="1101"/>
                    <a:pt x="3401" y="3801"/>
                  </a:cubicBezTo>
                  <a:cubicBezTo>
                    <a:pt x="1710" y="6501"/>
                    <a:pt x="208" y="10821"/>
                    <a:pt x="20" y="14196"/>
                  </a:cubicBezTo>
                  <a:cubicBezTo>
                    <a:pt x="-168" y="17571"/>
                    <a:pt x="959" y="20001"/>
                    <a:pt x="3307" y="20676"/>
                  </a:cubicBezTo>
                  <a:cubicBezTo>
                    <a:pt x="5655" y="21351"/>
                    <a:pt x="9223" y="20271"/>
                    <a:pt x="12229" y="17166"/>
                  </a:cubicBezTo>
                  <a:cubicBezTo>
                    <a:pt x="15234" y="14061"/>
                    <a:pt x="17675" y="8931"/>
                    <a:pt x="18802" y="5691"/>
                  </a:cubicBezTo>
                  <a:cubicBezTo>
                    <a:pt x="19929" y="2451"/>
                    <a:pt x="19742" y="1101"/>
                    <a:pt x="18990" y="426"/>
                  </a:cubicBezTo>
                  <a:cubicBezTo>
                    <a:pt x="18239" y="-249"/>
                    <a:pt x="16924" y="-249"/>
                    <a:pt x="15422" y="1371"/>
                  </a:cubicBezTo>
                  <a:cubicBezTo>
                    <a:pt x="13919" y="2991"/>
                    <a:pt x="12229" y="6231"/>
                    <a:pt x="11477" y="9201"/>
                  </a:cubicBezTo>
                  <a:cubicBezTo>
                    <a:pt x="10726" y="12171"/>
                    <a:pt x="10914" y="14871"/>
                    <a:pt x="11477" y="16626"/>
                  </a:cubicBezTo>
                  <a:cubicBezTo>
                    <a:pt x="12041" y="18381"/>
                    <a:pt x="12980" y="19191"/>
                    <a:pt x="14764" y="17841"/>
                  </a:cubicBezTo>
                  <a:cubicBezTo>
                    <a:pt x="16549" y="16491"/>
                    <a:pt x="19178" y="12981"/>
                    <a:pt x="20305" y="10551"/>
                  </a:cubicBezTo>
                  <a:cubicBezTo>
                    <a:pt x="21432" y="8121"/>
                    <a:pt x="21056" y="6771"/>
                    <a:pt x="20681" y="5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5676016" y="4093447"/>
              <a:ext cx="146480" cy="261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4" h="21443" fill="norm" stroke="1" extrusionOk="0">
                  <a:moveTo>
                    <a:pt x="10440" y="5086"/>
                  </a:moveTo>
                  <a:cubicBezTo>
                    <a:pt x="11160" y="4037"/>
                    <a:pt x="11880" y="2989"/>
                    <a:pt x="11700" y="2045"/>
                  </a:cubicBezTo>
                  <a:cubicBezTo>
                    <a:pt x="11520" y="1101"/>
                    <a:pt x="10440" y="262"/>
                    <a:pt x="8820" y="53"/>
                  </a:cubicBezTo>
                  <a:cubicBezTo>
                    <a:pt x="7200" y="-157"/>
                    <a:pt x="5040" y="262"/>
                    <a:pt x="3240" y="1206"/>
                  </a:cubicBezTo>
                  <a:cubicBezTo>
                    <a:pt x="1440" y="2150"/>
                    <a:pt x="0" y="3618"/>
                    <a:pt x="0" y="5295"/>
                  </a:cubicBezTo>
                  <a:cubicBezTo>
                    <a:pt x="0" y="6973"/>
                    <a:pt x="1440" y="8860"/>
                    <a:pt x="5040" y="10748"/>
                  </a:cubicBezTo>
                  <a:cubicBezTo>
                    <a:pt x="8640" y="12635"/>
                    <a:pt x="14400" y="14523"/>
                    <a:pt x="17640" y="15991"/>
                  </a:cubicBezTo>
                  <a:cubicBezTo>
                    <a:pt x="20880" y="17459"/>
                    <a:pt x="21600" y="18507"/>
                    <a:pt x="19260" y="19346"/>
                  </a:cubicBezTo>
                  <a:cubicBezTo>
                    <a:pt x="16920" y="20185"/>
                    <a:pt x="11520" y="20814"/>
                    <a:pt x="612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5993329" y="4015961"/>
              <a:ext cx="147810" cy="37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363" fill="norm" stroke="1" extrusionOk="0">
                  <a:moveTo>
                    <a:pt x="20821" y="966"/>
                  </a:moveTo>
                  <a:cubicBezTo>
                    <a:pt x="19381" y="525"/>
                    <a:pt x="17941" y="84"/>
                    <a:pt x="16141" y="10"/>
                  </a:cubicBezTo>
                  <a:cubicBezTo>
                    <a:pt x="14341" y="-63"/>
                    <a:pt x="12181" y="231"/>
                    <a:pt x="9661" y="1333"/>
                  </a:cubicBezTo>
                  <a:cubicBezTo>
                    <a:pt x="7141" y="2435"/>
                    <a:pt x="4261" y="4345"/>
                    <a:pt x="2281" y="7064"/>
                  </a:cubicBezTo>
                  <a:cubicBezTo>
                    <a:pt x="301" y="9782"/>
                    <a:pt x="-779" y="13308"/>
                    <a:pt x="661" y="15880"/>
                  </a:cubicBezTo>
                  <a:cubicBezTo>
                    <a:pt x="2101" y="18451"/>
                    <a:pt x="6061" y="20068"/>
                    <a:pt x="9841" y="20802"/>
                  </a:cubicBezTo>
                  <a:cubicBezTo>
                    <a:pt x="13621" y="21537"/>
                    <a:pt x="17221" y="21390"/>
                    <a:pt x="20821" y="21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6199814" y="4181319"/>
              <a:ext cx="347668" cy="162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0859" fill="norm" stroke="1" extrusionOk="0">
                  <a:moveTo>
                    <a:pt x="8205" y="3557"/>
                  </a:moveTo>
                  <a:cubicBezTo>
                    <a:pt x="7417" y="3885"/>
                    <a:pt x="6629" y="4212"/>
                    <a:pt x="5683" y="6830"/>
                  </a:cubicBezTo>
                  <a:cubicBezTo>
                    <a:pt x="4737" y="9448"/>
                    <a:pt x="3633" y="14357"/>
                    <a:pt x="2687" y="17303"/>
                  </a:cubicBezTo>
                  <a:cubicBezTo>
                    <a:pt x="1741" y="20248"/>
                    <a:pt x="953" y="21230"/>
                    <a:pt x="480" y="20739"/>
                  </a:cubicBezTo>
                  <a:cubicBezTo>
                    <a:pt x="7" y="20248"/>
                    <a:pt x="-151" y="18285"/>
                    <a:pt x="164" y="14848"/>
                  </a:cubicBezTo>
                  <a:cubicBezTo>
                    <a:pt x="480" y="11412"/>
                    <a:pt x="1268" y="6503"/>
                    <a:pt x="2450" y="3557"/>
                  </a:cubicBezTo>
                  <a:cubicBezTo>
                    <a:pt x="3633" y="612"/>
                    <a:pt x="5210" y="-370"/>
                    <a:pt x="8442" y="121"/>
                  </a:cubicBezTo>
                  <a:cubicBezTo>
                    <a:pt x="11674" y="612"/>
                    <a:pt x="16561" y="2575"/>
                    <a:pt x="21449" y="4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6539814" y="3983142"/>
              <a:ext cx="191671" cy="10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fill="norm" stroke="1" extrusionOk="0">
                  <a:moveTo>
                    <a:pt x="0" y="694"/>
                  </a:moveTo>
                  <a:cubicBezTo>
                    <a:pt x="3456" y="203"/>
                    <a:pt x="6912" y="-288"/>
                    <a:pt x="9216" y="203"/>
                  </a:cubicBezTo>
                  <a:cubicBezTo>
                    <a:pt x="11520" y="694"/>
                    <a:pt x="12672" y="2167"/>
                    <a:pt x="13248" y="4130"/>
                  </a:cubicBezTo>
                  <a:cubicBezTo>
                    <a:pt x="13824" y="6094"/>
                    <a:pt x="13824" y="8548"/>
                    <a:pt x="13248" y="10757"/>
                  </a:cubicBezTo>
                  <a:cubicBezTo>
                    <a:pt x="12672" y="12967"/>
                    <a:pt x="11520" y="14930"/>
                    <a:pt x="10368" y="16648"/>
                  </a:cubicBezTo>
                  <a:cubicBezTo>
                    <a:pt x="9216" y="18367"/>
                    <a:pt x="8064" y="19839"/>
                    <a:pt x="8208" y="20576"/>
                  </a:cubicBezTo>
                  <a:cubicBezTo>
                    <a:pt x="8352" y="21312"/>
                    <a:pt x="9792" y="21312"/>
                    <a:pt x="12240" y="20330"/>
                  </a:cubicBezTo>
                  <a:cubicBezTo>
                    <a:pt x="14688" y="19348"/>
                    <a:pt x="18144" y="17385"/>
                    <a:pt x="21600" y="15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6716151" y="3956089"/>
              <a:ext cx="170260" cy="55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600" fill="norm" stroke="1" extrusionOk="0">
                  <a:moveTo>
                    <a:pt x="6574" y="0"/>
                  </a:moveTo>
                  <a:cubicBezTo>
                    <a:pt x="11583" y="2800"/>
                    <a:pt x="16591" y="5600"/>
                    <a:pt x="19096" y="8400"/>
                  </a:cubicBezTo>
                  <a:cubicBezTo>
                    <a:pt x="21600" y="11200"/>
                    <a:pt x="21600" y="14000"/>
                    <a:pt x="18000" y="16200"/>
                  </a:cubicBezTo>
                  <a:cubicBezTo>
                    <a:pt x="14400" y="18400"/>
                    <a:pt x="72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1424666" y="5320952"/>
              <a:ext cx="361708" cy="502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237" fill="norm" stroke="1" extrusionOk="0">
                  <a:moveTo>
                    <a:pt x="11033" y="1289"/>
                  </a:moveTo>
                  <a:cubicBezTo>
                    <a:pt x="10729" y="749"/>
                    <a:pt x="10425" y="209"/>
                    <a:pt x="9892" y="47"/>
                  </a:cubicBezTo>
                  <a:cubicBezTo>
                    <a:pt x="9360" y="-115"/>
                    <a:pt x="8599" y="101"/>
                    <a:pt x="7230" y="1343"/>
                  </a:cubicBezTo>
                  <a:cubicBezTo>
                    <a:pt x="5861" y="2585"/>
                    <a:pt x="3884" y="4853"/>
                    <a:pt x="2439" y="7499"/>
                  </a:cubicBezTo>
                  <a:cubicBezTo>
                    <a:pt x="994" y="10145"/>
                    <a:pt x="81" y="13169"/>
                    <a:pt x="5" y="15491"/>
                  </a:cubicBezTo>
                  <a:cubicBezTo>
                    <a:pt x="-71" y="17813"/>
                    <a:pt x="690" y="19433"/>
                    <a:pt x="1983" y="20351"/>
                  </a:cubicBezTo>
                  <a:cubicBezTo>
                    <a:pt x="3275" y="21269"/>
                    <a:pt x="5101" y="21485"/>
                    <a:pt x="7154" y="20945"/>
                  </a:cubicBezTo>
                  <a:cubicBezTo>
                    <a:pt x="9208" y="20405"/>
                    <a:pt x="11490" y="19109"/>
                    <a:pt x="13467" y="16949"/>
                  </a:cubicBezTo>
                  <a:cubicBezTo>
                    <a:pt x="15444" y="14789"/>
                    <a:pt x="17118" y="11765"/>
                    <a:pt x="17954" y="9173"/>
                  </a:cubicBezTo>
                  <a:cubicBezTo>
                    <a:pt x="18791" y="6581"/>
                    <a:pt x="18791" y="4421"/>
                    <a:pt x="18183" y="2963"/>
                  </a:cubicBezTo>
                  <a:cubicBezTo>
                    <a:pt x="17574" y="1505"/>
                    <a:pt x="16357" y="749"/>
                    <a:pt x="14912" y="425"/>
                  </a:cubicBezTo>
                  <a:cubicBezTo>
                    <a:pt x="13467" y="101"/>
                    <a:pt x="11794" y="209"/>
                    <a:pt x="10349" y="749"/>
                  </a:cubicBezTo>
                  <a:cubicBezTo>
                    <a:pt x="8904" y="1289"/>
                    <a:pt x="7687" y="2261"/>
                    <a:pt x="7383" y="3503"/>
                  </a:cubicBezTo>
                  <a:cubicBezTo>
                    <a:pt x="7078" y="4745"/>
                    <a:pt x="7687" y="6257"/>
                    <a:pt x="9208" y="7121"/>
                  </a:cubicBezTo>
                  <a:cubicBezTo>
                    <a:pt x="10729" y="7985"/>
                    <a:pt x="13163" y="8201"/>
                    <a:pt x="15368" y="7985"/>
                  </a:cubicBezTo>
                  <a:cubicBezTo>
                    <a:pt x="17574" y="7769"/>
                    <a:pt x="19552" y="7121"/>
                    <a:pt x="21529" y="6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1606590" y="5012056"/>
              <a:ext cx="187451" cy="24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337" fill="norm" stroke="1" extrusionOk="0">
                  <a:moveTo>
                    <a:pt x="3021" y="8774"/>
                  </a:moveTo>
                  <a:cubicBezTo>
                    <a:pt x="3021" y="7672"/>
                    <a:pt x="3021" y="6570"/>
                    <a:pt x="3021" y="6570"/>
                  </a:cubicBezTo>
                  <a:cubicBezTo>
                    <a:pt x="3021" y="6570"/>
                    <a:pt x="3021" y="7672"/>
                    <a:pt x="2875" y="9104"/>
                  </a:cubicBezTo>
                  <a:cubicBezTo>
                    <a:pt x="2729" y="10537"/>
                    <a:pt x="2437" y="12300"/>
                    <a:pt x="1853" y="13843"/>
                  </a:cubicBezTo>
                  <a:cubicBezTo>
                    <a:pt x="1269" y="15386"/>
                    <a:pt x="394" y="16708"/>
                    <a:pt x="102" y="16708"/>
                  </a:cubicBezTo>
                  <a:cubicBezTo>
                    <a:pt x="-190" y="16708"/>
                    <a:pt x="102" y="15386"/>
                    <a:pt x="1561" y="12851"/>
                  </a:cubicBezTo>
                  <a:cubicBezTo>
                    <a:pt x="3021" y="10317"/>
                    <a:pt x="5648" y="6570"/>
                    <a:pt x="7691" y="4145"/>
                  </a:cubicBezTo>
                  <a:cubicBezTo>
                    <a:pt x="9734" y="1721"/>
                    <a:pt x="11194" y="619"/>
                    <a:pt x="12653" y="178"/>
                  </a:cubicBezTo>
                  <a:cubicBezTo>
                    <a:pt x="14113" y="-263"/>
                    <a:pt x="15572" y="-43"/>
                    <a:pt x="16594" y="2713"/>
                  </a:cubicBezTo>
                  <a:cubicBezTo>
                    <a:pt x="17615" y="5468"/>
                    <a:pt x="18199" y="10757"/>
                    <a:pt x="18929" y="14284"/>
                  </a:cubicBezTo>
                  <a:cubicBezTo>
                    <a:pt x="19659" y="17810"/>
                    <a:pt x="20534" y="19574"/>
                    <a:pt x="21410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2162048" y="5497124"/>
              <a:ext cx="23767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2200382" y="5581459"/>
              <a:ext cx="26067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4400"/>
                    <a:pt x="12282" y="7200"/>
                    <a:pt x="15882" y="3600"/>
                  </a:cubicBezTo>
                  <a:cubicBezTo>
                    <a:pt x="19482" y="0"/>
                    <a:pt x="2054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2939919" y="5446164"/>
              <a:ext cx="134484" cy="33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365" fill="norm" stroke="1" extrusionOk="0">
                  <a:moveTo>
                    <a:pt x="21049" y="4245"/>
                  </a:moveTo>
                  <a:cubicBezTo>
                    <a:pt x="17849" y="2772"/>
                    <a:pt x="14649" y="1300"/>
                    <a:pt x="11849" y="563"/>
                  </a:cubicBezTo>
                  <a:cubicBezTo>
                    <a:pt x="9049" y="-173"/>
                    <a:pt x="6649" y="-173"/>
                    <a:pt x="4249" y="482"/>
                  </a:cubicBezTo>
                  <a:cubicBezTo>
                    <a:pt x="1849" y="1136"/>
                    <a:pt x="-551" y="2445"/>
                    <a:pt x="649" y="4409"/>
                  </a:cubicBezTo>
                  <a:cubicBezTo>
                    <a:pt x="1849" y="6372"/>
                    <a:pt x="6649" y="8991"/>
                    <a:pt x="10449" y="10872"/>
                  </a:cubicBezTo>
                  <a:cubicBezTo>
                    <a:pt x="14249" y="12754"/>
                    <a:pt x="17049" y="13900"/>
                    <a:pt x="17849" y="15372"/>
                  </a:cubicBezTo>
                  <a:cubicBezTo>
                    <a:pt x="18649" y="16845"/>
                    <a:pt x="17449" y="18645"/>
                    <a:pt x="15249" y="19709"/>
                  </a:cubicBezTo>
                  <a:cubicBezTo>
                    <a:pt x="13049" y="20772"/>
                    <a:pt x="9849" y="21100"/>
                    <a:pt x="7249" y="21263"/>
                  </a:cubicBezTo>
                  <a:cubicBezTo>
                    <a:pt x="4649" y="21427"/>
                    <a:pt x="2649" y="21427"/>
                    <a:pt x="1449" y="21018"/>
                  </a:cubicBezTo>
                  <a:cubicBezTo>
                    <a:pt x="249" y="20609"/>
                    <a:pt x="-151" y="19791"/>
                    <a:pt x="49" y="18972"/>
                  </a:cubicBezTo>
                  <a:cubicBezTo>
                    <a:pt x="249" y="18154"/>
                    <a:pt x="1049" y="17336"/>
                    <a:pt x="1849" y="16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3143404" y="5589125"/>
              <a:ext cx="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3128070" y="5458789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3255455" y="5507013"/>
              <a:ext cx="140956" cy="190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20" fill="norm" stroke="1" extrusionOk="0">
                  <a:moveTo>
                    <a:pt x="3917" y="2311"/>
                  </a:moveTo>
                  <a:cubicBezTo>
                    <a:pt x="3145" y="7427"/>
                    <a:pt x="2374" y="12542"/>
                    <a:pt x="1795" y="15953"/>
                  </a:cubicBezTo>
                  <a:cubicBezTo>
                    <a:pt x="1217" y="19364"/>
                    <a:pt x="831" y="21069"/>
                    <a:pt x="445" y="21211"/>
                  </a:cubicBezTo>
                  <a:cubicBezTo>
                    <a:pt x="60" y="21353"/>
                    <a:pt x="-326" y="19932"/>
                    <a:pt x="445" y="16664"/>
                  </a:cubicBezTo>
                  <a:cubicBezTo>
                    <a:pt x="1217" y="13395"/>
                    <a:pt x="3145" y="8279"/>
                    <a:pt x="5267" y="5153"/>
                  </a:cubicBezTo>
                  <a:cubicBezTo>
                    <a:pt x="7388" y="2027"/>
                    <a:pt x="9703" y="890"/>
                    <a:pt x="11824" y="321"/>
                  </a:cubicBezTo>
                  <a:cubicBezTo>
                    <a:pt x="13945" y="-247"/>
                    <a:pt x="15874" y="-247"/>
                    <a:pt x="17224" y="1885"/>
                  </a:cubicBezTo>
                  <a:cubicBezTo>
                    <a:pt x="18574" y="4016"/>
                    <a:pt x="19345" y="8279"/>
                    <a:pt x="19924" y="11406"/>
                  </a:cubicBezTo>
                  <a:cubicBezTo>
                    <a:pt x="20503" y="14532"/>
                    <a:pt x="20888" y="16521"/>
                    <a:pt x="21274" y="18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3411743" y="5241079"/>
              <a:ext cx="94090" cy="217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156" fill="norm" stroke="1" extrusionOk="0">
                  <a:moveTo>
                    <a:pt x="1705" y="4020"/>
                  </a:moveTo>
                  <a:cubicBezTo>
                    <a:pt x="1705" y="2778"/>
                    <a:pt x="1705" y="1537"/>
                    <a:pt x="3126" y="792"/>
                  </a:cubicBezTo>
                  <a:cubicBezTo>
                    <a:pt x="4547" y="47"/>
                    <a:pt x="7389" y="-201"/>
                    <a:pt x="9663" y="171"/>
                  </a:cubicBezTo>
                  <a:cubicBezTo>
                    <a:pt x="11937" y="544"/>
                    <a:pt x="13642" y="1537"/>
                    <a:pt x="14779" y="2654"/>
                  </a:cubicBezTo>
                  <a:cubicBezTo>
                    <a:pt x="15916" y="3771"/>
                    <a:pt x="16484" y="5013"/>
                    <a:pt x="16484" y="6254"/>
                  </a:cubicBezTo>
                  <a:cubicBezTo>
                    <a:pt x="16484" y="7496"/>
                    <a:pt x="15916" y="8737"/>
                    <a:pt x="14211" y="9606"/>
                  </a:cubicBezTo>
                  <a:cubicBezTo>
                    <a:pt x="12505" y="10475"/>
                    <a:pt x="9663" y="10971"/>
                    <a:pt x="9663" y="11096"/>
                  </a:cubicBezTo>
                  <a:cubicBezTo>
                    <a:pt x="9663" y="11220"/>
                    <a:pt x="12505" y="10971"/>
                    <a:pt x="14779" y="11344"/>
                  </a:cubicBezTo>
                  <a:cubicBezTo>
                    <a:pt x="17053" y="11716"/>
                    <a:pt x="18758" y="12709"/>
                    <a:pt x="19895" y="13951"/>
                  </a:cubicBezTo>
                  <a:cubicBezTo>
                    <a:pt x="21032" y="15192"/>
                    <a:pt x="21600" y="16682"/>
                    <a:pt x="19611" y="18047"/>
                  </a:cubicBezTo>
                  <a:cubicBezTo>
                    <a:pt x="17621" y="19413"/>
                    <a:pt x="13074" y="20654"/>
                    <a:pt x="9379" y="21027"/>
                  </a:cubicBezTo>
                  <a:cubicBezTo>
                    <a:pt x="5684" y="21399"/>
                    <a:pt x="2842" y="20902"/>
                    <a:pt x="0" y="20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3782999" y="5176254"/>
              <a:ext cx="196091" cy="627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561" fill="norm" stroke="1" extrusionOk="0">
                  <a:moveTo>
                    <a:pt x="21248" y="488"/>
                  </a:moveTo>
                  <a:cubicBezTo>
                    <a:pt x="20140" y="224"/>
                    <a:pt x="19033" y="-39"/>
                    <a:pt x="17786" y="5"/>
                  </a:cubicBezTo>
                  <a:cubicBezTo>
                    <a:pt x="16540" y="49"/>
                    <a:pt x="15156" y="400"/>
                    <a:pt x="12663" y="1717"/>
                  </a:cubicBezTo>
                  <a:cubicBezTo>
                    <a:pt x="10171" y="3034"/>
                    <a:pt x="6571" y="5317"/>
                    <a:pt x="3940" y="7732"/>
                  </a:cubicBezTo>
                  <a:cubicBezTo>
                    <a:pt x="1310" y="10146"/>
                    <a:pt x="-352" y="12693"/>
                    <a:pt x="63" y="14756"/>
                  </a:cubicBezTo>
                  <a:cubicBezTo>
                    <a:pt x="479" y="16820"/>
                    <a:pt x="2971" y="18400"/>
                    <a:pt x="6571" y="19454"/>
                  </a:cubicBezTo>
                  <a:cubicBezTo>
                    <a:pt x="10171" y="20507"/>
                    <a:pt x="14879" y="21034"/>
                    <a:pt x="19586" y="2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4201418" y="5305452"/>
              <a:ext cx="260683" cy="38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483" fill="norm" stroke="1" extrusionOk="0">
                  <a:moveTo>
                    <a:pt x="21391" y="0"/>
                  </a:moveTo>
                  <a:cubicBezTo>
                    <a:pt x="15519" y="2416"/>
                    <a:pt x="9647" y="4832"/>
                    <a:pt x="6187" y="6324"/>
                  </a:cubicBezTo>
                  <a:cubicBezTo>
                    <a:pt x="2727" y="7816"/>
                    <a:pt x="1678" y="8384"/>
                    <a:pt x="944" y="9024"/>
                  </a:cubicBezTo>
                  <a:cubicBezTo>
                    <a:pt x="210" y="9663"/>
                    <a:pt x="-209" y="10374"/>
                    <a:pt x="106" y="10871"/>
                  </a:cubicBezTo>
                  <a:cubicBezTo>
                    <a:pt x="420" y="11368"/>
                    <a:pt x="1469" y="11653"/>
                    <a:pt x="3146" y="11866"/>
                  </a:cubicBezTo>
                  <a:cubicBezTo>
                    <a:pt x="4824" y="12079"/>
                    <a:pt x="7131" y="12221"/>
                    <a:pt x="8808" y="12292"/>
                  </a:cubicBezTo>
                  <a:cubicBezTo>
                    <a:pt x="10486" y="12363"/>
                    <a:pt x="11535" y="12363"/>
                    <a:pt x="11744" y="12718"/>
                  </a:cubicBezTo>
                  <a:cubicBezTo>
                    <a:pt x="11954" y="13074"/>
                    <a:pt x="11325" y="13784"/>
                    <a:pt x="9752" y="14850"/>
                  </a:cubicBezTo>
                  <a:cubicBezTo>
                    <a:pt x="8179" y="15916"/>
                    <a:pt x="5663" y="17337"/>
                    <a:pt x="4090" y="18474"/>
                  </a:cubicBezTo>
                  <a:cubicBezTo>
                    <a:pt x="2517" y="19611"/>
                    <a:pt x="1888" y="20463"/>
                    <a:pt x="2203" y="20961"/>
                  </a:cubicBezTo>
                  <a:cubicBezTo>
                    <a:pt x="2517" y="21458"/>
                    <a:pt x="3775" y="21600"/>
                    <a:pt x="6711" y="21387"/>
                  </a:cubicBezTo>
                  <a:cubicBezTo>
                    <a:pt x="9647" y="21174"/>
                    <a:pt x="14261" y="20605"/>
                    <a:pt x="18874" y="20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4668479" y="5399656"/>
              <a:ext cx="276633" cy="241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266" fill="norm" stroke="1" extrusionOk="0">
                  <a:moveTo>
                    <a:pt x="48" y="3856"/>
                  </a:moveTo>
                  <a:cubicBezTo>
                    <a:pt x="48" y="2506"/>
                    <a:pt x="48" y="1156"/>
                    <a:pt x="833" y="481"/>
                  </a:cubicBezTo>
                  <a:cubicBezTo>
                    <a:pt x="1619" y="-194"/>
                    <a:pt x="3190" y="-194"/>
                    <a:pt x="4662" y="706"/>
                  </a:cubicBezTo>
                  <a:cubicBezTo>
                    <a:pt x="6135" y="1606"/>
                    <a:pt x="7510" y="3406"/>
                    <a:pt x="7804" y="6443"/>
                  </a:cubicBezTo>
                  <a:cubicBezTo>
                    <a:pt x="8099" y="9481"/>
                    <a:pt x="7313" y="13756"/>
                    <a:pt x="6331" y="16456"/>
                  </a:cubicBezTo>
                  <a:cubicBezTo>
                    <a:pt x="5350" y="19156"/>
                    <a:pt x="4171" y="20281"/>
                    <a:pt x="3091" y="20844"/>
                  </a:cubicBezTo>
                  <a:cubicBezTo>
                    <a:pt x="2011" y="21406"/>
                    <a:pt x="1030" y="21406"/>
                    <a:pt x="440" y="20844"/>
                  </a:cubicBezTo>
                  <a:cubicBezTo>
                    <a:pt x="-149" y="20281"/>
                    <a:pt x="-345" y="19156"/>
                    <a:pt x="1128" y="16681"/>
                  </a:cubicBezTo>
                  <a:cubicBezTo>
                    <a:pt x="2600" y="14206"/>
                    <a:pt x="5742" y="10381"/>
                    <a:pt x="7706" y="8019"/>
                  </a:cubicBezTo>
                  <a:cubicBezTo>
                    <a:pt x="9670" y="5656"/>
                    <a:pt x="10455" y="4756"/>
                    <a:pt x="11437" y="3856"/>
                  </a:cubicBezTo>
                  <a:cubicBezTo>
                    <a:pt x="12419" y="2956"/>
                    <a:pt x="13597" y="2056"/>
                    <a:pt x="13990" y="2506"/>
                  </a:cubicBezTo>
                  <a:cubicBezTo>
                    <a:pt x="14382" y="2956"/>
                    <a:pt x="13990" y="4756"/>
                    <a:pt x="13793" y="6219"/>
                  </a:cubicBezTo>
                  <a:cubicBezTo>
                    <a:pt x="13597" y="7681"/>
                    <a:pt x="13597" y="8806"/>
                    <a:pt x="14284" y="10044"/>
                  </a:cubicBezTo>
                  <a:cubicBezTo>
                    <a:pt x="14971" y="11281"/>
                    <a:pt x="16346" y="12631"/>
                    <a:pt x="17622" y="13419"/>
                  </a:cubicBezTo>
                  <a:cubicBezTo>
                    <a:pt x="18899" y="14206"/>
                    <a:pt x="20077" y="14431"/>
                    <a:pt x="21255" y="14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5029446" y="5543125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5199075" y="5298924"/>
              <a:ext cx="143172" cy="450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796" fill="norm" stroke="1" extrusionOk="0">
                  <a:moveTo>
                    <a:pt x="3269" y="8091"/>
                  </a:moveTo>
                  <a:cubicBezTo>
                    <a:pt x="2132" y="12104"/>
                    <a:pt x="995" y="16117"/>
                    <a:pt x="426" y="18478"/>
                  </a:cubicBezTo>
                  <a:cubicBezTo>
                    <a:pt x="-142" y="20839"/>
                    <a:pt x="-142" y="21547"/>
                    <a:pt x="426" y="19895"/>
                  </a:cubicBezTo>
                  <a:cubicBezTo>
                    <a:pt x="995" y="18242"/>
                    <a:pt x="2132" y="14229"/>
                    <a:pt x="3647" y="10924"/>
                  </a:cubicBezTo>
                  <a:cubicBezTo>
                    <a:pt x="5163" y="7619"/>
                    <a:pt x="7058" y="5022"/>
                    <a:pt x="8574" y="3429"/>
                  </a:cubicBezTo>
                  <a:cubicBezTo>
                    <a:pt x="10090" y="1836"/>
                    <a:pt x="11226" y="1245"/>
                    <a:pt x="12742" y="773"/>
                  </a:cubicBezTo>
                  <a:cubicBezTo>
                    <a:pt x="14258" y="301"/>
                    <a:pt x="16153" y="-53"/>
                    <a:pt x="17669" y="6"/>
                  </a:cubicBezTo>
                  <a:cubicBezTo>
                    <a:pt x="19184" y="65"/>
                    <a:pt x="20321" y="537"/>
                    <a:pt x="20890" y="1836"/>
                  </a:cubicBezTo>
                  <a:cubicBezTo>
                    <a:pt x="21458" y="3134"/>
                    <a:pt x="21458" y="5258"/>
                    <a:pt x="19753" y="6911"/>
                  </a:cubicBezTo>
                  <a:cubicBezTo>
                    <a:pt x="18047" y="8563"/>
                    <a:pt x="14637" y="9744"/>
                    <a:pt x="11984" y="10334"/>
                  </a:cubicBezTo>
                  <a:cubicBezTo>
                    <a:pt x="9332" y="10924"/>
                    <a:pt x="7437" y="10924"/>
                    <a:pt x="5542" y="10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5336120" y="5499511"/>
              <a:ext cx="138004" cy="8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71" fill="norm" stroke="1" extrusionOk="0">
                  <a:moveTo>
                    <a:pt x="0" y="1206"/>
                  </a:moveTo>
                  <a:cubicBezTo>
                    <a:pt x="2000" y="39"/>
                    <a:pt x="4000" y="-1129"/>
                    <a:pt x="7600" y="2082"/>
                  </a:cubicBezTo>
                  <a:cubicBezTo>
                    <a:pt x="11200" y="5293"/>
                    <a:pt x="16400" y="12882"/>
                    <a:pt x="21600" y="20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5412788" y="5512457"/>
              <a:ext cx="6900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2541"/>
                    <a:pt x="8800" y="5082"/>
                    <a:pt x="5200" y="8682"/>
                  </a:cubicBezTo>
                  <a:cubicBezTo>
                    <a:pt x="1600" y="12282"/>
                    <a:pt x="800" y="169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5597389" y="5311674"/>
              <a:ext cx="122074" cy="237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0876" fill="norm" stroke="1" extrusionOk="0">
                  <a:moveTo>
                    <a:pt x="18411" y="3502"/>
                  </a:moveTo>
                  <a:cubicBezTo>
                    <a:pt x="18411" y="2377"/>
                    <a:pt x="18411" y="1252"/>
                    <a:pt x="17309" y="577"/>
                  </a:cubicBezTo>
                  <a:cubicBezTo>
                    <a:pt x="16207" y="-98"/>
                    <a:pt x="14003" y="-323"/>
                    <a:pt x="11138" y="689"/>
                  </a:cubicBezTo>
                  <a:cubicBezTo>
                    <a:pt x="8272" y="1702"/>
                    <a:pt x="4746" y="3952"/>
                    <a:pt x="2542" y="6427"/>
                  </a:cubicBezTo>
                  <a:cubicBezTo>
                    <a:pt x="338" y="8902"/>
                    <a:pt x="-544" y="11602"/>
                    <a:pt x="338" y="14190"/>
                  </a:cubicBezTo>
                  <a:cubicBezTo>
                    <a:pt x="1219" y="16777"/>
                    <a:pt x="3864" y="19252"/>
                    <a:pt x="7611" y="20265"/>
                  </a:cubicBezTo>
                  <a:cubicBezTo>
                    <a:pt x="11358" y="21277"/>
                    <a:pt x="16207" y="20827"/>
                    <a:pt x="21056" y="20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5839374" y="5329598"/>
              <a:ext cx="209763" cy="19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251" fill="norm" stroke="1" extrusionOk="0">
                  <a:moveTo>
                    <a:pt x="280" y="4861"/>
                  </a:moveTo>
                  <a:cubicBezTo>
                    <a:pt x="541" y="3199"/>
                    <a:pt x="801" y="1538"/>
                    <a:pt x="1582" y="1122"/>
                  </a:cubicBezTo>
                  <a:cubicBezTo>
                    <a:pt x="2362" y="707"/>
                    <a:pt x="3664" y="1538"/>
                    <a:pt x="4574" y="3476"/>
                  </a:cubicBezTo>
                  <a:cubicBezTo>
                    <a:pt x="5485" y="5414"/>
                    <a:pt x="6006" y="8461"/>
                    <a:pt x="5615" y="11368"/>
                  </a:cubicBezTo>
                  <a:cubicBezTo>
                    <a:pt x="5225" y="14276"/>
                    <a:pt x="3924" y="17045"/>
                    <a:pt x="2753" y="18845"/>
                  </a:cubicBezTo>
                  <a:cubicBezTo>
                    <a:pt x="1582" y="20645"/>
                    <a:pt x="541" y="21476"/>
                    <a:pt x="150" y="21199"/>
                  </a:cubicBezTo>
                  <a:cubicBezTo>
                    <a:pt x="-240" y="20922"/>
                    <a:pt x="20" y="19538"/>
                    <a:pt x="2232" y="16076"/>
                  </a:cubicBezTo>
                  <a:cubicBezTo>
                    <a:pt x="4444" y="12614"/>
                    <a:pt x="8608" y="7076"/>
                    <a:pt x="11211" y="3891"/>
                  </a:cubicBezTo>
                  <a:cubicBezTo>
                    <a:pt x="13813" y="707"/>
                    <a:pt x="14854" y="-124"/>
                    <a:pt x="14984" y="14"/>
                  </a:cubicBezTo>
                  <a:cubicBezTo>
                    <a:pt x="15114" y="153"/>
                    <a:pt x="14333" y="1261"/>
                    <a:pt x="13553" y="3338"/>
                  </a:cubicBezTo>
                  <a:cubicBezTo>
                    <a:pt x="12772" y="5414"/>
                    <a:pt x="11991" y="8461"/>
                    <a:pt x="11861" y="10676"/>
                  </a:cubicBezTo>
                  <a:cubicBezTo>
                    <a:pt x="11731" y="12891"/>
                    <a:pt x="12252" y="14276"/>
                    <a:pt x="13423" y="14830"/>
                  </a:cubicBezTo>
                  <a:cubicBezTo>
                    <a:pt x="14594" y="15384"/>
                    <a:pt x="16415" y="15107"/>
                    <a:pt x="17847" y="14276"/>
                  </a:cubicBezTo>
                  <a:cubicBezTo>
                    <a:pt x="19278" y="13445"/>
                    <a:pt x="20319" y="12061"/>
                    <a:pt x="21360" y="10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6087470" y="5297786"/>
              <a:ext cx="52011" cy="25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419" fill="norm" stroke="1" extrusionOk="0">
                  <a:moveTo>
                    <a:pt x="0" y="0"/>
                  </a:moveTo>
                  <a:cubicBezTo>
                    <a:pt x="7200" y="3422"/>
                    <a:pt x="14400" y="6844"/>
                    <a:pt x="18000" y="9945"/>
                  </a:cubicBezTo>
                  <a:cubicBezTo>
                    <a:pt x="21600" y="13046"/>
                    <a:pt x="21600" y="15826"/>
                    <a:pt x="19543" y="17751"/>
                  </a:cubicBezTo>
                  <a:cubicBezTo>
                    <a:pt x="17486" y="19675"/>
                    <a:pt x="13372" y="20745"/>
                    <a:pt x="9772" y="21172"/>
                  </a:cubicBezTo>
                  <a:cubicBezTo>
                    <a:pt x="6172" y="21600"/>
                    <a:pt x="3086" y="21386"/>
                    <a:pt x="0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6125804" y="5175116"/>
              <a:ext cx="198135" cy="570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15" fill="norm" stroke="1" extrusionOk="0">
                  <a:moveTo>
                    <a:pt x="7477" y="0"/>
                  </a:moveTo>
                  <a:cubicBezTo>
                    <a:pt x="8862" y="0"/>
                    <a:pt x="10246" y="0"/>
                    <a:pt x="11908" y="528"/>
                  </a:cubicBezTo>
                  <a:cubicBezTo>
                    <a:pt x="13569" y="1056"/>
                    <a:pt x="15508" y="2112"/>
                    <a:pt x="17446" y="4128"/>
                  </a:cubicBezTo>
                  <a:cubicBezTo>
                    <a:pt x="19385" y="6144"/>
                    <a:pt x="21323" y="9120"/>
                    <a:pt x="21462" y="11760"/>
                  </a:cubicBezTo>
                  <a:cubicBezTo>
                    <a:pt x="21600" y="14400"/>
                    <a:pt x="19938" y="16704"/>
                    <a:pt x="16892" y="18336"/>
                  </a:cubicBezTo>
                  <a:cubicBezTo>
                    <a:pt x="13846" y="19968"/>
                    <a:pt x="9415" y="20928"/>
                    <a:pt x="6369" y="21264"/>
                  </a:cubicBezTo>
                  <a:cubicBezTo>
                    <a:pt x="3323" y="21600"/>
                    <a:pt x="1662" y="21312"/>
                    <a:pt x="0" y="2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6808153" y="5435789"/>
              <a:ext cx="30667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20" y="16800"/>
                    <a:pt x="10440" y="12000"/>
                    <a:pt x="14040" y="8400"/>
                  </a:cubicBezTo>
                  <a:cubicBezTo>
                    <a:pt x="17640" y="4800"/>
                    <a:pt x="1962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6987984" y="5359120"/>
              <a:ext cx="1184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6" y="0"/>
                  </a:moveTo>
                  <a:cubicBezTo>
                    <a:pt x="2735" y="5449"/>
                    <a:pt x="-1585" y="10897"/>
                    <a:pt x="575" y="14497"/>
                  </a:cubicBezTo>
                  <a:cubicBezTo>
                    <a:pt x="2735" y="18097"/>
                    <a:pt x="11375" y="19849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7418480" y="5312051"/>
              <a:ext cx="370411" cy="272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0769" fill="norm" stroke="1" extrusionOk="0">
                  <a:moveTo>
                    <a:pt x="8930" y="6503"/>
                  </a:moveTo>
                  <a:cubicBezTo>
                    <a:pt x="8930" y="5530"/>
                    <a:pt x="8930" y="4557"/>
                    <a:pt x="8930" y="3389"/>
                  </a:cubicBezTo>
                  <a:cubicBezTo>
                    <a:pt x="8930" y="2222"/>
                    <a:pt x="8930" y="860"/>
                    <a:pt x="8273" y="276"/>
                  </a:cubicBezTo>
                  <a:cubicBezTo>
                    <a:pt x="7616" y="-308"/>
                    <a:pt x="6303" y="-113"/>
                    <a:pt x="4770" y="2319"/>
                  </a:cubicBezTo>
                  <a:cubicBezTo>
                    <a:pt x="3238" y="4751"/>
                    <a:pt x="1486" y="9422"/>
                    <a:pt x="611" y="12827"/>
                  </a:cubicBezTo>
                  <a:cubicBezTo>
                    <a:pt x="-265" y="16233"/>
                    <a:pt x="-265" y="18373"/>
                    <a:pt x="1049" y="19638"/>
                  </a:cubicBezTo>
                  <a:cubicBezTo>
                    <a:pt x="2362" y="20903"/>
                    <a:pt x="4989" y="21292"/>
                    <a:pt x="8054" y="19833"/>
                  </a:cubicBezTo>
                  <a:cubicBezTo>
                    <a:pt x="11119" y="18373"/>
                    <a:pt x="14622" y="15065"/>
                    <a:pt x="16519" y="12827"/>
                  </a:cubicBezTo>
                  <a:cubicBezTo>
                    <a:pt x="18416" y="10589"/>
                    <a:pt x="18708" y="9422"/>
                    <a:pt x="18489" y="8741"/>
                  </a:cubicBezTo>
                  <a:cubicBezTo>
                    <a:pt x="18270" y="8060"/>
                    <a:pt x="17540" y="7865"/>
                    <a:pt x="16519" y="8351"/>
                  </a:cubicBezTo>
                  <a:cubicBezTo>
                    <a:pt x="15497" y="8838"/>
                    <a:pt x="14184" y="10006"/>
                    <a:pt x="13381" y="11854"/>
                  </a:cubicBezTo>
                  <a:cubicBezTo>
                    <a:pt x="12578" y="13703"/>
                    <a:pt x="12286" y="16233"/>
                    <a:pt x="12359" y="17887"/>
                  </a:cubicBezTo>
                  <a:cubicBezTo>
                    <a:pt x="12432" y="19541"/>
                    <a:pt x="12870" y="20319"/>
                    <a:pt x="14038" y="20319"/>
                  </a:cubicBezTo>
                  <a:cubicBezTo>
                    <a:pt x="15205" y="20319"/>
                    <a:pt x="17103" y="19541"/>
                    <a:pt x="18489" y="17887"/>
                  </a:cubicBezTo>
                  <a:cubicBezTo>
                    <a:pt x="19876" y="16233"/>
                    <a:pt x="20751" y="13703"/>
                    <a:pt x="21043" y="11951"/>
                  </a:cubicBezTo>
                  <a:cubicBezTo>
                    <a:pt x="21335" y="10200"/>
                    <a:pt x="21043" y="9227"/>
                    <a:pt x="20240" y="8546"/>
                  </a:cubicBezTo>
                  <a:cubicBezTo>
                    <a:pt x="19438" y="7865"/>
                    <a:pt x="18124" y="7476"/>
                    <a:pt x="17759" y="7573"/>
                  </a:cubicBezTo>
                  <a:cubicBezTo>
                    <a:pt x="17394" y="7670"/>
                    <a:pt x="17978" y="8254"/>
                    <a:pt x="18562" y="8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7851983" y="5345004"/>
              <a:ext cx="86710" cy="22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422" fill="norm" stroke="1" extrusionOk="0">
                  <a:moveTo>
                    <a:pt x="18239" y="3606"/>
                  </a:moveTo>
                  <a:cubicBezTo>
                    <a:pt x="17005" y="2365"/>
                    <a:pt x="15771" y="1123"/>
                    <a:pt x="13611" y="503"/>
                  </a:cubicBezTo>
                  <a:cubicBezTo>
                    <a:pt x="11451" y="-118"/>
                    <a:pt x="8365" y="-118"/>
                    <a:pt x="5588" y="254"/>
                  </a:cubicBezTo>
                  <a:cubicBezTo>
                    <a:pt x="2811" y="627"/>
                    <a:pt x="342" y="1372"/>
                    <a:pt x="34" y="2985"/>
                  </a:cubicBezTo>
                  <a:cubicBezTo>
                    <a:pt x="-275" y="4599"/>
                    <a:pt x="1576" y="7082"/>
                    <a:pt x="4662" y="9192"/>
                  </a:cubicBezTo>
                  <a:cubicBezTo>
                    <a:pt x="7748" y="11303"/>
                    <a:pt x="12068" y="13041"/>
                    <a:pt x="15154" y="14406"/>
                  </a:cubicBezTo>
                  <a:cubicBezTo>
                    <a:pt x="18239" y="15772"/>
                    <a:pt x="20091" y="16765"/>
                    <a:pt x="20708" y="17882"/>
                  </a:cubicBezTo>
                  <a:cubicBezTo>
                    <a:pt x="21325" y="18999"/>
                    <a:pt x="20708" y="20241"/>
                    <a:pt x="18856" y="20861"/>
                  </a:cubicBezTo>
                  <a:cubicBezTo>
                    <a:pt x="17005" y="21482"/>
                    <a:pt x="13919" y="21482"/>
                    <a:pt x="10834" y="21358"/>
                  </a:cubicBezTo>
                  <a:cubicBezTo>
                    <a:pt x="7748" y="21234"/>
                    <a:pt x="4662" y="20985"/>
                    <a:pt x="2811" y="20241"/>
                  </a:cubicBezTo>
                  <a:cubicBezTo>
                    <a:pt x="959" y="19496"/>
                    <a:pt x="342" y="18254"/>
                    <a:pt x="1268" y="17261"/>
                  </a:cubicBezTo>
                  <a:cubicBezTo>
                    <a:pt x="2194" y="16268"/>
                    <a:pt x="4662" y="15523"/>
                    <a:pt x="6514" y="15027"/>
                  </a:cubicBezTo>
                  <a:cubicBezTo>
                    <a:pt x="8365" y="14530"/>
                    <a:pt x="9599" y="14282"/>
                    <a:pt x="10834" y="14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8204268" y="5092118"/>
              <a:ext cx="231988" cy="596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460" fill="norm" stroke="1" extrusionOk="0">
                  <a:moveTo>
                    <a:pt x="20613" y="1606"/>
                  </a:moveTo>
                  <a:cubicBezTo>
                    <a:pt x="20843" y="963"/>
                    <a:pt x="21073" y="320"/>
                    <a:pt x="20499" y="90"/>
                  </a:cubicBezTo>
                  <a:cubicBezTo>
                    <a:pt x="19924" y="-140"/>
                    <a:pt x="18545" y="44"/>
                    <a:pt x="16018" y="963"/>
                  </a:cubicBezTo>
                  <a:cubicBezTo>
                    <a:pt x="13490" y="1882"/>
                    <a:pt x="9813" y="3537"/>
                    <a:pt x="6711" y="5697"/>
                  </a:cubicBezTo>
                  <a:cubicBezTo>
                    <a:pt x="3609" y="7857"/>
                    <a:pt x="1082" y="10522"/>
                    <a:pt x="277" y="12774"/>
                  </a:cubicBezTo>
                  <a:cubicBezTo>
                    <a:pt x="-527" y="15026"/>
                    <a:pt x="392" y="16864"/>
                    <a:pt x="3379" y="18243"/>
                  </a:cubicBezTo>
                  <a:cubicBezTo>
                    <a:pt x="6367" y="19622"/>
                    <a:pt x="11422" y="20541"/>
                    <a:pt x="16477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8476738" y="5194676"/>
              <a:ext cx="332790" cy="42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227" fill="norm" stroke="1" extrusionOk="0">
                  <a:moveTo>
                    <a:pt x="19815" y="2458"/>
                  </a:moveTo>
                  <a:cubicBezTo>
                    <a:pt x="20633" y="1442"/>
                    <a:pt x="21451" y="425"/>
                    <a:pt x="21287" y="108"/>
                  </a:cubicBezTo>
                  <a:cubicBezTo>
                    <a:pt x="21124" y="-210"/>
                    <a:pt x="19978" y="171"/>
                    <a:pt x="17442" y="1315"/>
                  </a:cubicBezTo>
                  <a:cubicBezTo>
                    <a:pt x="14906" y="2458"/>
                    <a:pt x="10978" y="4364"/>
                    <a:pt x="8606" y="5571"/>
                  </a:cubicBezTo>
                  <a:cubicBezTo>
                    <a:pt x="6233" y="6778"/>
                    <a:pt x="5415" y="7286"/>
                    <a:pt x="4760" y="7795"/>
                  </a:cubicBezTo>
                  <a:cubicBezTo>
                    <a:pt x="4106" y="8303"/>
                    <a:pt x="3615" y="8811"/>
                    <a:pt x="3778" y="9256"/>
                  </a:cubicBezTo>
                  <a:cubicBezTo>
                    <a:pt x="3942" y="9701"/>
                    <a:pt x="4760" y="10082"/>
                    <a:pt x="6151" y="10272"/>
                  </a:cubicBezTo>
                  <a:cubicBezTo>
                    <a:pt x="7542" y="10463"/>
                    <a:pt x="9506" y="10463"/>
                    <a:pt x="10896" y="10590"/>
                  </a:cubicBezTo>
                  <a:cubicBezTo>
                    <a:pt x="12287" y="10717"/>
                    <a:pt x="13106" y="10971"/>
                    <a:pt x="13024" y="11416"/>
                  </a:cubicBezTo>
                  <a:cubicBezTo>
                    <a:pt x="12942" y="11861"/>
                    <a:pt x="11960" y="12496"/>
                    <a:pt x="9915" y="13576"/>
                  </a:cubicBezTo>
                  <a:cubicBezTo>
                    <a:pt x="7869" y="14656"/>
                    <a:pt x="4760" y="16181"/>
                    <a:pt x="2960" y="17197"/>
                  </a:cubicBezTo>
                  <a:cubicBezTo>
                    <a:pt x="1160" y="18214"/>
                    <a:pt x="669" y="18722"/>
                    <a:pt x="342" y="19294"/>
                  </a:cubicBezTo>
                  <a:cubicBezTo>
                    <a:pt x="15" y="19865"/>
                    <a:pt x="-149" y="20501"/>
                    <a:pt x="178" y="20882"/>
                  </a:cubicBezTo>
                  <a:cubicBezTo>
                    <a:pt x="506" y="21263"/>
                    <a:pt x="1324" y="21390"/>
                    <a:pt x="4269" y="20945"/>
                  </a:cubicBezTo>
                  <a:cubicBezTo>
                    <a:pt x="7215" y="20501"/>
                    <a:pt x="12287" y="19484"/>
                    <a:pt x="17360" y="18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8855199" y="5308424"/>
              <a:ext cx="345009" cy="23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fill="norm" stroke="1" extrusionOk="0">
                  <a:moveTo>
                    <a:pt x="0" y="3214"/>
                  </a:moveTo>
                  <a:cubicBezTo>
                    <a:pt x="960" y="2053"/>
                    <a:pt x="1920" y="891"/>
                    <a:pt x="2800" y="311"/>
                  </a:cubicBezTo>
                  <a:cubicBezTo>
                    <a:pt x="3680" y="-270"/>
                    <a:pt x="4480" y="-270"/>
                    <a:pt x="5120" y="2401"/>
                  </a:cubicBezTo>
                  <a:cubicBezTo>
                    <a:pt x="5760" y="5072"/>
                    <a:pt x="6240" y="10414"/>
                    <a:pt x="5920" y="14014"/>
                  </a:cubicBezTo>
                  <a:cubicBezTo>
                    <a:pt x="5600" y="17614"/>
                    <a:pt x="4480" y="19472"/>
                    <a:pt x="3520" y="20401"/>
                  </a:cubicBezTo>
                  <a:cubicBezTo>
                    <a:pt x="2560" y="21330"/>
                    <a:pt x="1760" y="21330"/>
                    <a:pt x="1360" y="20633"/>
                  </a:cubicBezTo>
                  <a:cubicBezTo>
                    <a:pt x="960" y="19936"/>
                    <a:pt x="960" y="18543"/>
                    <a:pt x="2400" y="15756"/>
                  </a:cubicBezTo>
                  <a:cubicBezTo>
                    <a:pt x="3840" y="12969"/>
                    <a:pt x="6720" y="8788"/>
                    <a:pt x="8480" y="6349"/>
                  </a:cubicBezTo>
                  <a:cubicBezTo>
                    <a:pt x="10240" y="3911"/>
                    <a:pt x="10880" y="3214"/>
                    <a:pt x="11680" y="2633"/>
                  </a:cubicBezTo>
                  <a:cubicBezTo>
                    <a:pt x="12480" y="2053"/>
                    <a:pt x="13440" y="1588"/>
                    <a:pt x="14000" y="1936"/>
                  </a:cubicBezTo>
                  <a:cubicBezTo>
                    <a:pt x="14560" y="2285"/>
                    <a:pt x="14720" y="3446"/>
                    <a:pt x="14560" y="4724"/>
                  </a:cubicBezTo>
                  <a:cubicBezTo>
                    <a:pt x="14400" y="6001"/>
                    <a:pt x="13920" y="7395"/>
                    <a:pt x="13600" y="9020"/>
                  </a:cubicBezTo>
                  <a:cubicBezTo>
                    <a:pt x="13280" y="10646"/>
                    <a:pt x="13120" y="12504"/>
                    <a:pt x="14000" y="13782"/>
                  </a:cubicBezTo>
                  <a:cubicBezTo>
                    <a:pt x="14880" y="15059"/>
                    <a:pt x="16800" y="15756"/>
                    <a:pt x="18240" y="15407"/>
                  </a:cubicBezTo>
                  <a:cubicBezTo>
                    <a:pt x="19680" y="15059"/>
                    <a:pt x="20640" y="13665"/>
                    <a:pt x="21600" y="12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9177206" y="5096851"/>
              <a:ext cx="230007" cy="12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4" fill="norm" stroke="1" extrusionOk="0">
                  <a:moveTo>
                    <a:pt x="0" y="5244"/>
                  </a:moveTo>
                  <a:cubicBezTo>
                    <a:pt x="720" y="3583"/>
                    <a:pt x="1440" y="1921"/>
                    <a:pt x="2400" y="883"/>
                  </a:cubicBezTo>
                  <a:cubicBezTo>
                    <a:pt x="3360" y="-156"/>
                    <a:pt x="4560" y="-571"/>
                    <a:pt x="5880" y="1298"/>
                  </a:cubicBezTo>
                  <a:cubicBezTo>
                    <a:pt x="7200" y="3167"/>
                    <a:pt x="8640" y="7321"/>
                    <a:pt x="8760" y="10229"/>
                  </a:cubicBezTo>
                  <a:cubicBezTo>
                    <a:pt x="8880" y="13137"/>
                    <a:pt x="7680" y="14798"/>
                    <a:pt x="6600" y="16252"/>
                  </a:cubicBezTo>
                  <a:cubicBezTo>
                    <a:pt x="5520" y="17706"/>
                    <a:pt x="4560" y="18952"/>
                    <a:pt x="4800" y="19783"/>
                  </a:cubicBezTo>
                  <a:cubicBezTo>
                    <a:pt x="5040" y="20614"/>
                    <a:pt x="6480" y="21029"/>
                    <a:pt x="9480" y="20821"/>
                  </a:cubicBezTo>
                  <a:cubicBezTo>
                    <a:pt x="12480" y="20614"/>
                    <a:pt x="17040" y="19783"/>
                    <a:pt x="21600" y="18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9319415" y="5272514"/>
              <a:ext cx="220221" cy="51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481" fill="norm" stroke="1" extrusionOk="0">
                  <a:moveTo>
                    <a:pt x="10642" y="5899"/>
                  </a:moveTo>
                  <a:cubicBezTo>
                    <a:pt x="8924" y="8585"/>
                    <a:pt x="7206" y="11272"/>
                    <a:pt x="5733" y="13582"/>
                  </a:cubicBezTo>
                  <a:cubicBezTo>
                    <a:pt x="4260" y="15893"/>
                    <a:pt x="3033" y="17827"/>
                    <a:pt x="2051" y="19224"/>
                  </a:cubicBezTo>
                  <a:cubicBezTo>
                    <a:pt x="1069" y="20621"/>
                    <a:pt x="333" y="21481"/>
                    <a:pt x="87" y="21481"/>
                  </a:cubicBezTo>
                  <a:cubicBezTo>
                    <a:pt x="-158" y="21481"/>
                    <a:pt x="87" y="20621"/>
                    <a:pt x="1192" y="18418"/>
                  </a:cubicBezTo>
                  <a:cubicBezTo>
                    <a:pt x="2297" y="16215"/>
                    <a:pt x="4260" y="12669"/>
                    <a:pt x="6224" y="9714"/>
                  </a:cubicBezTo>
                  <a:cubicBezTo>
                    <a:pt x="8187" y="6759"/>
                    <a:pt x="10151" y="4394"/>
                    <a:pt x="11747" y="2890"/>
                  </a:cubicBezTo>
                  <a:cubicBezTo>
                    <a:pt x="13342" y="1385"/>
                    <a:pt x="14569" y="741"/>
                    <a:pt x="15797" y="365"/>
                  </a:cubicBezTo>
                  <a:cubicBezTo>
                    <a:pt x="17024" y="-12"/>
                    <a:pt x="18251" y="-119"/>
                    <a:pt x="19110" y="150"/>
                  </a:cubicBezTo>
                  <a:cubicBezTo>
                    <a:pt x="19969" y="418"/>
                    <a:pt x="20460" y="1063"/>
                    <a:pt x="20828" y="2030"/>
                  </a:cubicBezTo>
                  <a:cubicBezTo>
                    <a:pt x="21197" y="2997"/>
                    <a:pt x="21442" y="4287"/>
                    <a:pt x="20460" y="5523"/>
                  </a:cubicBezTo>
                  <a:cubicBezTo>
                    <a:pt x="19478" y="6759"/>
                    <a:pt x="17269" y="7941"/>
                    <a:pt x="15551" y="8478"/>
                  </a:cubicBezTo>
                  <a:cubicBezTo>
                    <a:pt x="13833" y="9015"/>
                    <a:pt x="12606" y="8908"/>
                    <a:pt x="11869" y="8585"/>
                  </a:cubicBezTo>
                  <a:cubicBezTo>
                    <a:pt x="11133" y="8263"/>
                    <a:pt x="10887" y="7726"/>
                    <a:pt x="11133" y="7242"/>
                  </a:cubicBezTo>
                  <a:cubicBezTo>
                    <a:pt x="11378" y="6759"/>
                    <a:pt x="12115" y="6329"/>
                    <a:pt x="12851" y="5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9522214" y="5405122"/>
              <a:ext cx="14567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4800"/>
                    <a:pt x="7579" y="9600"/>
                    <a:pt x="11179" y="13200"/>
                  </a:cubicBezTo>
                  <a:cubicBezTo>
                    <a:pt x="14779" y="16800"/>
                    <a:pt x="18189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9614216" y="5435789"/>
              <a:ext cx="6900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927"/>
                    <a:pt x="7200" y="7855"/>
                    <a:pt x="3600" y="11455"/>
                  </a:cubicBezTo>
                  <a:cubicBezTo>
                    <a:pt x="0" y="15055"/>
                    <a:pt x="0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9724108" y="5282452"/>
              <a:ext cx="334786" cy="13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8" fill="norm" stroke="1" extrusionOk="0">
                  <a:moveTo>
                    <a:pt x="5771" y="0"/>
                  </a:moveTo>
                  <a:cubicBezTo>
                    <a:pt x="3957" y="3086"/>
                    <a:pt x="2144" y="6171"/>
                    <a:pt x="1154" y="8679"/>
                  </a:cubicBezTo>
                  <a:cubicBezTo>
                    <a:pt x="165" y="11186"/>
                    <a:pt x="0" y="13114"/>
                    <a:pt x="0" y="15043"/>
                  </a:cubicBezTo>
                  <a:cubicBezTo>
                    <a:pt x="0" y="16971"/>
                    <a:pt x="165" y="18900"/>
                    <a:pt x="660" y="20057"/>
                  </a:cubicBezTo>
                  <a:cubicBezTo>
                    <a:pt x="1154" y="21214"/>
                    <a:pt x="1979" y="21600"/>
                    <a:pt x="3133" y="19479"/>
                  </a:cubicBezTo>
                  <a:cubicBezTo>
                    <a:pt x="4287" y="17357"/>
                    <a:pt x="5771" y="12729"/>
                    <a:pt x="6760" y="9450"/>
                  </a:cubicBezTo>
                  <a:cubicBezTo>
                    <a:pt x="7750" y="6171"/>
                    <a:pt x="8244" y="4243"/>
                    <a:pt x="9151" y="3471"/>
                  </a:cubicBezTo>
                  <a:cubicBezTo>
                    <a:pt x="10058" y="2700"/>
                    <a:pt x="11377" y="3086"/>
                    <a:pt x="12202" y="5207"/>
                  </a:cubicBezTo>
                  <a:cubicBezTo>
                    <a:pt x="13026" y="7329"/>
                    <a:pt x="13356" y="11186"/>
                    <a:pt x="13273" y="13886"/>
                  </a:cubicBezTo>
                  <a:cubicBezTo>
                    <a:pt x="13191" y="16586"/>
                    <a:pt x="12696" y="18129"/>
                    <a:pt x="12449" y="17743"/>
                  </a:cubicBezTo>
                  <a:cubicBezTo>
                    <a:pt x="12202" y="17357"/>
                    <a:pt x="12202" y="15043"/>
                    <a:pt x="12531" y="12921"/>
                  </a:cubicBezTo>
                  <a:cubicBezTo>
                    <a:pt x="12861" y="10800"/>
                    <a:pt x="13521" y="8871"/>
                    <a:pt x="14098" y="7136"/>
                  </a:cubicBezTo>
                  <a:cubicBezTo>
                    <a:pt x="14675" y="5400"/>
                    <a:pt x="15169" y="3857"/>
                    <a:pt x="15499" y="4050"/>
                  </a:cubicBezTo>
                  <a:cubicBezTo>
                    <a:pt x="15829" y="4243"/>
                    <a:pt x="15994" y="6171"/>
                    <a:pt x="16076" y="8486"/>
                  </a:cubicBezTo>
                  <a:cubicBezTo>
                    <a:pt x="16159" y="10800"/>
                    <a:pt x="16159" y="13500"/>
                    <a:pt x="16571" y="15429"/>
                  </a:cubicBezTo>
                  <a:cubicBezTo>
                    <a:pt x="16983" y="17357"/>
                    <a:pt x="17808" y="18514"/>
                    <a:pt x="18715" y="18514"/>
                  </a:cubicBezTo>
                  <a:cubicBezTo>
                    <a:pt x="19621" y="18514"/>
                    <a:pt x="20611" y="17357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10066560" y="5282452"/>
              <a:ext cx="11095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600" fill="norm" stroke="1" extrusionOk="0">
                  <a:moveTo>
                    <a:pt x="11520" y="0"/>
                  </a:moveTo>
                  <a:cubicBezTo>
                    <a:pt x="13920" y="436"/>
                    <a:pt x="16320" y="873"/>
                    <a:pt x="18240" y="3382"/>
                  </a:cubicBezTo>
                  <a:cubicBezTo>
                    <a:pt x="20160" y="5891"/>
                    <a:pt x="21600" y="10473"/>
                    <a:pt x="20400" y="13745"/>
                  </a:cubicBezTo>
                  <a:cubicBezTo>
                    <a:pt x="19200" y="17018"/>
                    <a:pt x="15360" y="18982"/>
                    <a:pt x="11520" y="20073"/>
                  </a:cubicBezTo>
                  <a:cubicBezTo>
                    <a:pt x="7680" y="21164"/>
                    <a:pt x="3840" y="213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10365566" y="5351453"/>
              <a:ext cx="24534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25" y="17280"/>
                    <a:pt x="11250" y="12960"/>
                    <a:pt x="14850" y="9360"/>
                  </a:cubicBezTo>
                  <a:cubicBezTo>
                    <a:pt x="18450" y="5760"/>
                    <a:pt x="2002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10802658" y="5113999"/>
              <a:ext cx="176257" cy="385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19" fill="norm" stroke="1" extrusionOk="0">
                  <a:moveTo>
                    <a:pt x="16653" y="1682"/>
                  </a:moveTo>
                  <a:cubicBezTo>
                    <a:pt x="16653" y="976"/>
                    <a:pt x="16653" y="271"/>
                    <a:pt x="15882" y="59"/>
                  </a:cubicBezTo>
                  <a:cubicBezTo>
                    <a:pt x="15111" y="-153"/>
                    <a:pt x="13568" y="129"/>
                    <a:pt x="10945" y="2247"/>
                  </a:cubicBezTo>
                  <a:cubicBezTo>
                    <a:pt x="8322" y="4365"/>
                    <a:pt x="4619" y="8318"/>
                    <a:pt x="2459" y="11353"/>
                  </a:cubicBezTo>
                  <a:cubicBezTo>
                    <a:pt x="299" y="14388"/>
                    <a:pt x="-318" y="16506"/>
                    <a:pt x="145" y="18200"/>
                  </a:cubicBezTo>
                  <a:cubicBezTo>
                    <a:pt x="608" y="19894"/>
                    <a:pt x="2151" y="21165"/>
                    <a:pt x="5853" y="21306"/>
                  </a:cubicBezTo>
                  <a:cubicBezTo>
                    <a:pt x="9556" y="21447"/>
                    <a:pt x="15419" y="20459"/>
                    <a:pt x="21282" y="19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10946782" y="5137526"/>
              <a:ext cx="200804" cy="339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64" fill="norm" stroke="1" extrusionOk="0">
                  <a:moveTo>
                    <a:pt x="21483" y="2353"/>
                  </a:moveTo>
                  <a:cubicBezTo>
                    <a:pt x="21483" y="1393"/>
                    <a:pt x="21483" y="433"/>
                    <a:pt x="20799" y="113"/>
                  </a:cubicBezTo>
                  <a:cubicBezTo>
                    <a:pt x="20116" y="-207"/>
                    <a:pt x="18749" y="113"/>
                    <a:pt x="16151" y="1553"/>
                  </a:cubicBezTo>
                  <a:cubicBezTo>
                    <a:pt x="13554" y="2993"/>
                    <a:pt x="9726" y="5553"/>
                    <a:pt x="7675" y="7233"/>
                  </a:cubicBezTo>
                  <a:cubicBezTo>
                    <a:pt x="5625" y="8913"/>
                    <a:pt x="5351" y="9713"/>
                    <a:pt x="5898" y="10273"/>
                  </a:cubicBezTo>
                  <a:cubicBezTo>
                    <a:pt x="6445" y="10833"/>
                    <a:pt x="7812" y="11153"/>
                    <a:pt x="9179" y="11313"/>
                  </a:cubicBezTo>
                  <a:cubicBezTo>
                    <a:pt x="10546" y="11473"/>
                    <a:pt x="11913" y="11473"/>
                    <a:pt x="12050" y="11793"/>
                  </a:cubicBezTo>
                  <a:cubicBezTo>
                    <a:pt x="12187" y="12113"/>
                    <a:pt x="11093" y="12753"/>
                    <a:pt x="9042" y="13713"/>
                  </a:cubicBezTo>
                  <a:cubicBezTo>
                    <a:pt x="6992" y="14673"/>
                    <a:pt x="3984" y="15953"/>
                    <a:pt x="2207" y="16993"/>
                  </a:cubicBezTo>
                  <a:cubicBezTo>
                    <a:pt x="430" y="18033"/>
                    <a:pt x="-117" y="18833"/>
                    <a:pt x="20" y="19553"/>
                  </a:cubicBezTo>
                  <a:cubicBezTo>
                    <a:pt x="156" y="20273"/>
                    <a:pt x="977" y="20913"/>
                    <a:pt x="2891" y="21153"/>
                  </a:cubicBezTo>
                  <a:cubicBezTo>
                    <a:pt x="4805" y="21393"/>
                    <a:pt x="7812" y="21233"/>
                    <a:pt x="10273" y="20753"/>
                  </a:cubicBezTo>
                  <a:cubicBezTo>
                    <a:pt x="12734" y="20273"/>
                    <a:pt x="14648" y="19473"/>
                    <a:pt x="16561" y="18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11155251" y="5292200"/>
              <a:ext cx="138004" cy="143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6" fill="norm" stroke="1" extrusionOk="0">
                  <a:moveTo>
                    <a:pt x="0" y="1931"/>
                  </a:moveTo>
                  <a:cubicBezTo>
                    <a:pt x="2000" y="1931"/>
                    <a:pt x="4000" y="1931"/>
                    <a:pt x="5800" y="3049"/>
                  </a:cubicBezTo>
                  <a:cubicBezTo>
                    <a:pt x="7600" y="4166"/>
                    <a:pt x="9200" y="6400"/>
                    <a:pt x="9200" y="9380"/>
                  </a:cubicBezTo>
                  <a:cubicBezTo>
                    <a:pt x="9200" y="12359"/>
                    <a:pt x="7600" y="16083"/>
                    <a:pt x="5800" y="18318"/>
                  </a:cubicBezTo>
                  <a:cubicBezTo>
                    <a:pt x="4000" y="20552"/>
                    <a:pt x="2000" y="21297"/>
                    <a:pt x="1000" y="20738"/>
                  </a:cubicBezTo>
                  <a:cubicBezTo>
                    <a:pt x="0" y="20180"/>
                    <a:pt x="0" y="18318"/>
                    <a:pt x="1600" y="14966"/>
                  </a:cubicBezTo>
                  <a:cubicBezTo>
                    <a:pt x="3200" y="11614"/>
                    <a:pt x="6400" y="6773"/>
                    <a:pt x="9000" y="3794"/>
                  </a:cubicBezTo>
                  <a:cubicBezTo>
                    <a:pt x="11600" y="814"/>
                    <a:pt x="13600" y="-303"/>
                    <a:pt x="14200" y="69"/>
                  </a:cubicBezTo>
                  <a:cubicBezTo>
                    <a:pt x="14800" y="442"/>
                    <a:pt x="14000" y="2304"/>
                    <a:pt x="13400" y="4166"/>
                  </a:cubicBezTo>
                  <a:cubicBezTo>
                    <a:pt x="12800" y="6028"/>
                    <a:pt x="12400" y="7890"/>
                    <a:pt x="12200" y="9752"/>
                  </a:cubicBezTo>
                  <a:cubicBezTo>
                    <a:pt x="12000" y="11614"/>
                    <a:pt x="12000" y="13476"/>
                    <a:pt x="13600" y="14780"/>
                  </a:cubicBezTo>
                  <a:cubicBezTo>
                    <a:pt x="15200" y="16083"/>
                    <a:pt x="18400" y="16828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11334144" y="5222666"/>
              <a:ext cx="170240" cy="44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68" fill="norm" stroke="1" extrusionOk="0">
                  <a:moveTo>
                    <a:pt x="8382" y="5850"/>
                  </a:moveTo>
                  <a:cubicBezTo>
                    <a:pt x="6448" y="8812"/>
                    <a:pt x="4513" y="11774"/>
                    <a:pt x="3224" y="14181"/>
                  </a:cubicBezTo>
                  <a:cubicBezTo>
                    <a:pt x="1934" y="16588"/>
                    <a:pt x="1290" y="18439"/>
                    <a:pt x="806" y="19674"/>
                  </a:cubicBezTo>
                  <a:cubicBezTo>
                    <a:pt x="322" y="20908"/>
                    <a:pt x="0" y="21525"/>
                    <a:pt x="0" y="21463"/>
                  </a:cubicBezTo>
                  <a:cubicBezTo>
                    <a:pt x="0" y="21402"/>
                    <a:pt x="322" y="20661"/>
                    <a:pt x="1290" y="18316"/>
                  </a:cubicBezTo>
                  <a:cubicBezTo>
                    <a:pt x="2257" y="15971"/>
                    <a:pt x="3869" y="12021"/>
                    <a:pt x="5642" y="8935"/>
                  </a:cubicBezTo>
                  <a:cubicBezTo>
                    <a:pt x="7415" y="5850"/>
                    <a:pt x="9349" y="3628"/>
                    <a:pt x="10961" y="2270"/>
                  </a:cubicBezTo>
                  <a:cubicBezTo>
                    <a:pt x="12573" y="912"/>
                    <a:pt x="13863" y="419"/>
                    <a:pt x="15313" y="172"/>
                  </a:cubicBezTo>
                  <a:cubicBezTo>
                    <a:pt x="16764" y="-75"/>
                    <a:pt x="18376" y="-75"/>
                    <a:pt x="19504" y="295"/>
                  </a:cubicBezTo>
                  <a:cubicBezTo>
                    <a:pt x="20633" y="666"/>
                    <a:pt x="21278" y="1406"/>
                    <a:pt x="21439" y="2764"/>
                  </a:cubicBezTo>
                  <a:cubicBezTo>
                    <a:pt x="21600" y="4122"/>
                    <a:pt x="21278" y="6096"/>
                    <a:pt x="19504" y="7516"/>
                  </a:cubicBezTo>
                  <a:cubicBezTo>
                    <a:pt x="17731" y="8935"/>
                    <a:pt x="14507" y="9799"/>
                    <a:pt x="12251" y="10046"/>
                  </a:cubicBezTo>
                  <a:cubicBezTo>
                    <a:pt x="9994" y="10293"/>
                    <a:pt x="8704" y="9923"/>
                    <a:pt x="7415" y="9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11538593" y="5351453"/>
              <a:ext cx="69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11538593" y="5382121"/>
              <a:ext cx="107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3086"/>
                    <a:pt x="9257" y="6171"/>
                    <a:pt x="5400" y="8743"/>
                  </a:cubicBezTo>
                  <a:cubicBezTo>
                    <a:pt x="1543" y="11314"/>
                    <a:pt x="0" y="13371"/>
                    <a:pt x="0" y="15429"/>
                  </a:cubicBezTo>
                  <a:cubicBezTo>
                    <a:pt x="0" y="17486"/>
                    <a:pt x="1543" y="19543"/>
                    <a:pt x="30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11648484" y="5269173"/>
              <a:ext cx="227451" cy="162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8" fill="norm" stroke="1" extrusionOk="0">
                  <a:moveTo>
                    <a:pt x="7038" y="1701"/>
                  </a:moveTo>
                  <a:cubicBezTo>
                    <a:pt x="6067" y="719"/>
                    <a:pt x="5097" y="-263"/>
                    <a:pt x="4005" y="64"/>
                  </a:cubicBezTo>
                  <a:cubicBezTo>
                    <a:pt x="2912" y="392"/>
                    <a:pt x="1699" y="2028"/>
                    <a:pt x="971" y="4646"/>
                  </a:cubicBezTo>
                  <a:cubicBezTo>
                    <a:pt x="243" y="7264"/>
                    <a:pt x="0" y="10864"/>
                    <a:pt x="0" y="13482"/>
                  </a:cubicBezTo>
                  <a:cubicBezTo>
                    <a:pt x="0" y="16101"/>
                    <a:pt x="243" y="17737"/>
                    <a:pt x="849" y="19046"/>
                  </a:cubicBezTo>
                  <a:cubicBezTo>
                    <a:pt x="1456" y="20355"/>
                    <a:pt x="2427" y="21337"/>
                    <a:pt x="3883" y="20519"/>
                  </a:cubicBezTo>
                  <a:cubicBezTo>
                    <a:pt x="5339" y="19701"/>
                    <a:pt x="7281" y="17082"/>
                    <a:pt x="8494" y="14792"/>
                  </a:cubicBezTo>
                  <a:cubicBezTo>
                    <a:pt x="9708" y="12501"/>
                    <a:pt x="10193" y="10537"/>
                    <a:pt x="10800" y="8737"/>
                  </a:cubicBezTo>
                  <a:cubicBezTo>
                    <a:pt x="11407" y="6937"/>
                    <a:pt x="12135" y="5301"/>
                    <a:pt x="12742" y="5301"/>
                  </a:cubicBezTo>
                  <a:cubicBezTo>
                    <a:pt x="13348" y="5301"/>
                    <a:pt x="13834" y="6937"/>
                    <a:pt x="14076" y="8573"/>
                  </a:cubicBezTo>
                  <a:cubicBezTo>
                    <a:pt x="14319" y="10210"/>
                    <a:pt x="14319" y="11846"/>
                    <a:pt x="14198" y="13482"/>
                  </a:cubicBezTo>
                  <a:cubicBezTo>
                    <a:pt x="14076" y="15119"/>
                    <a:pt x="13834" y="16755"/>
                    <a:pt x="13227" y="18064"/>
                  </a:cubicBezTo>
                  <a:cubicBezTo>
                    <a:pt x="12620" y="19373"/>
                    <a:pt x="11649" y="20355"/>
                    <a:pt x="11043" y="20028"/>
                  </a:cubicBezTo>
                  <a:cubicBezTo>
                    <a:pt x="10436" y="19701"/>
                    <a:pt x="10193" y="18064"/>
                    <a:pt x="10800" y="15773"/>
                  </a:cubicBezTo>
                  <a:cubicBezTo>
                    <a:pt x="11407" y="13482"/>
                    <a:pt x="12863" y="10537"/>
                    <a:pt x="14319" y="8410"/>
                  </a:cubicBezTo>
                  <a:cubicBezTo>
                    <a:pt x="15775" y="6282"/>
                    <a:pt x="17231" y="4973"/>
                    <a:pt x="17838" y="5137"/>
                  </a:cubicBezTo>
                  <a:cubicBezTo>
                    <a:pt x="18445" y="5301"/>
                    <a:pt x="18202" y="6937"/>
                    <a:pt x="18081" y="8573"/>
                  </a:cubicBezTo>
                  <a:cubicBezTo>
                    <a:pt x="17960" y="10210"/>
                    <a:pt x="17960" y="11846"/>
                    <a:pt x="18566" y="12992"/>
                  </a:cubicBezTo>
                  <a:cubicBezTo>
                    <a:pt x="19173" y="14137"/>
                    <a:pt x="20387" y="14792"/>
                    <a:pt x="21600" y="15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11914268" y="5297786"/>
              <a:ext cx="2044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600"/>
                    <a:pt x="21600" y="7200"/>
                    <a:pt x="21600" y="10800"/>
                  </a:cubicBezTo>
                  <a:cubicBezTo>
                    <a:pt x="21600" y="14400"/>
                    <a:pt x="108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11975603" y="5183221"/>
              <a:ext cx="83439" cy="290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380" fill="norm" stroke="1" extrusionOk="0">
                  <a:moveTo>
                    <a:pt x="3812" y="531"/>
                  </a:moveTo>
                  <a:cubicBezTo>
                    <a:pt x="6988" y="156"/>
                    <a:pt x="10165" y="-220"/>
                    <a:pt x="12706" y="156"/>
                  </a:cubicBezTo>
                  <a:cubicBezTo>
                    <a:pt x="15247" y="531"/>
                    <a:pt x="17153" y="1658"/>
                    <a:pt x="18741" y="4570"/>
                  </a:cubicBezTo>
                  <a:cubicBezTo>
                    <a:pt x="20329" y="7481"/>
                    <a:pt x="21600" y="12177"/>
                    <a:pt x="20012" y="15276"/>
                  </a:cubicBezTo>
                  <a:cubicBezTo>
                    <a:pt x="18424" y="18375"/>
                    <a:pt x="13976" y="19877"/>
                    <a:pt x="10165" y="20629"/>
                  </a:cubicBezTo>
                  <a:cubicBezTo>
                    <a:pt x="6353" y="21380"/>
                    <a:pt x="3176" y="21380"/>
                    <a:pt x="0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12021604" y="5015537"/>
              <a:ext cx="153337" cy="117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5259"/>
                  </a:moveTo>
                  <a:cubicBezTo>
                    <a:pt x="1080" y="3421"/>
                    <a:pt x="2160" y="1582"/>
                    <a:pt x="3600" y="663"/>
                  </a:cubicBezTo>
                  <a:cubicBezTo>
                    <a:pt x="5040" y="-256"/>
                    <a:pt x="6840" y="-256"/>
                    <a:pt x="8100" y="893"/>
                  </a:cubicBezTo>
                  <a:cubicBezTo>
                    <a:pt x="9360" y="2042"/>
                    <a:pt x="10080" y="4340"/>
                    <a:pt x="9900" y="6638"/>
                  </a:cubicBezTo>
                  <a:cubicBezTo>
                    <a:pt x="9720" y="8936"/>
                    <a:pt x="8640" y="11233"/>
                    <a:pt x="7200" y="13531"/>
                  </a:cubicBezTo>
                  <a:cubicBezTo>
                    <a:pt x="5760" y="15829"/>
                    <a:pt x="3960" y="18127"/>
                    <a:pt x="3960" y="19506"/>
                  </a:cubicBezTo>
                  <a:cubicBezTo>
                    <a:pt x="3960" y="20884"/>
                    <a:pt x="5760" y="21344"/>
                    <a:pt x="9000" y="20884"/>
                  </a:cubicBezTo>
                  <a:cubicBezTo>
                    <a:pt x="12240" y="20425"/>
                    <a:pt x="16920" y="19046"/>
                    <a:pt x="21600" y="17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12067605" y="4929777"/>
              <a:ext cx="218381" cy="60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600" fill="norm" stroke="1" extrusionOk="0">
                  <a:moveTo>
                    <a:pt x="11782" y="0"/>
                  </a:moveTo>
                  <a:cubicBezTo>
                    <a:pt x="14727" y="1914"/>
                    <a:pt x="17673" y="3828"/>
                    <a:pt x="19391" y="6015"/>
                  </a:cubicBezTo>
                  <a:cubicBezTo>
                    <a:pt x="21109" y="8203"/>
                    <a:pt x="21600" y="10663"/>
                    <a:pt x="20005" y="12987"/>
                  </a:cubicBezTo>
                  <a:cubicBezTo>
                    <a:pt x="18409" y="15311"/>
                    <a:pt x="14727" y="17499"/>
                    <a:pt x="11045" y="18911"/>
                  </a:cubicBezTo>
                  <a:cubicBezTo>
                    <a:pt x="7364" y="20324"/>
                    <a:pt x="3682" y="209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5355757" y="4974414"/>
              <a:ext cx="279370" cy="25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00" fill="norm" stroke="1" extrusionOk="0">
                  <a:moveTo>
                    <a:pt x="8506" y="7813"/>
                  </a:moveTo>
                  <a:cubicBezTo>
                    <a:pt x="6150" y="11662"/>
                    <a:pt x="3793" y="15512"/>
                    <a:pt x="2321" y="17971"/>
                  </a:cubicBezTo>
                  <a:cubicBezTo>
                    <a:pt x="848" y="20431"/>
                    <a:pt x="259" y="21500"/>
                    <a:pt x="62" y="21500"/>
                  </a:cubicBezTo>
                  <a:cubicBezTo>
                    <a:pt x="-134" y="21500"/>
                    <a:pt x="62" y="20431"/>
                    <a:pt x="1731" y="17116"/>
                  </a:cubicBezTo>
                  <a:cubicBezTo>
                    <a:pt x="3401" y="13801"/>
                    <a:pt x="6542" y="8241"/>
                    <a:pt x="8604" y="4819"/>
                  </a:cubicBezTo>
                  <a:cubicBezTo>
                    <a:pt x="10666" y="1397"/>
                    <a:pt x="11648" y="114"/>
                    <a:pt x="12531" y="7"/>
                  </a:cubicBezTo>
                  <a:cubicBezTo>
                    <a:pt x="13415" y="-100"/>
                    <a:pt x="14201" y="969"/>
                    <a:pt x="15673" y="4070"/>
                  </a:cubicBezTo>
                  <a:cubicBezTo>
                    <a:pt x="17146" y="7171"/>
                    <a:pt x="19306" y="12304"/>
                    <a:pt x="21466" y="174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9562663" y="4989747"/>
              <a:ext cx="212558" cy="22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86" fill="norm" stroke="1" extrusionOk="0">
                  <a:moveTo>
                    <a:pt x="11358" y="6759"/>
                  </a:moveTo>
                  <a:cubicBezTo>
                    <a:pt x="8530" y="10441"/>
                    <a:pt x="5701" y="14122"/>
                    <a:pt x="3773" y="16822"/>
                  </a:cubicBezTo>
                  <a:cubicBezTo>
                    <a:pt x="1844" y="19522"/>
                    <a:pt x="816" y="21241"/>
                    <a:pt x="301" y="21363"/>
                  </a:cubicBezTo>
                  <a:cubicBezTo>
                    <a:pt x="-213" y="21486"/>
                    <a:pt x="-213" y="20013"/>
                    <a:pt x="1458" y="16700"/>
                  </a:cubicBezTo>
                  <a:cubicBezTo>
                    <a:pt x="3130" y="13386"/>
                    <a:pt x="6473" y="8231"/>
                    <a:pt x="9044" y="4918"/>
                  </a:cubicBezTo>
                  <a:cubicBezTo>
                    <a:pt x="11616" y="1604"/>
                    <a:pt x="13416" y="131"/>
                    <a:pt x="14316" y="9"/>
                  </a:cubicBezTo>
                  <a:cubicBezTo>
                    <a:pt x="15216" y="-114"/>
                    <a:pt x="15216" y="1113"/>
                    <a:pt x="15344" y="3691"/>
                  </a:cubicBezTo>
                  <a:cubicBezTo>
                    <a:pt x="15473" y="6268"/>
                    <a:pt x="15730" y="10195"/>
                    <a:pt x="16758" y="13386"/>
                  </a:cubicBezTo>
                  <a:cubicBezTo>
                    <a:pt x="17787" y="16577"/>
                    <a:pt x="19587" y="19031"/>
                    <a:pt x="21387" y="214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11455400" y="5011557"/>
              <a:ext cx="221197" cy="18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62" fill="norm" stroke="1" extrusionOk="0">
                  <a:moveTo>
                    <a:pt x="10317" y="6600"/>
                  </a:moveTo>
                  <a:cubicBezTo>
                    <a:pt x="7586" y="10800"/>
                    <a:pt x="4854" y="15000"/>
                    <a:pt x="2992" y="17700"/>
                  </a:cubicBezTo>
                  <a:cubicBezTo>
                    <a:pt x="1130" y="20400"/>
                    <a:pt x="137" y="21600"/>
                    <a:pt x="13" y="21450"/>
                  </a:cubicBezTo>
                  <a:cubicBezTo>
                    <a:pt x="-111" y="21300"/>
                    <a:pt x="634" y="19800"/>
                    <a:pt x="2620" y="16500"/>
                  </a:cubicBezTo>
                  <a:cubicBezTo>
                    <a:pt x="4606" y="13200"/>
                    <a:pt x="7834" y="8100"/>
                    <a:pt x="10317" y="4800"/>
                  </a:cubicBezTo>
                  <a:cubicBezTo>
                    <a:pt x="12799" y="1500"/>
                    <a:pt x="14537" y="0"/>
                    <a:pt x="15530" y="0"/>
                  </a:cubicBezTo>
                  <a:cubicBezTo>
                    <a:pt x="16523" y="0"/>
                    <a:pt x="16772" y="1500"/>
                    <a:pt x="17641" y="4950"/>
                  </a:cubicBezTo>
                  <a:cubicBezTo>
                    <a:pt x="18510" y="8400"/>
                    <a:pt x="19999" y="13800"/>
                    <a:pt x="21489" y="19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4554102" y="5796644"/>
              <a:ext cx="300374" cy="91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79" fill="norm" stroke="1" extrusionOk="0">
                  <a:moveTo>
                    <a:pt x="0" y="8879"/>
                  </a:moveTo>
                  <a:cubicBezTo>
                    <a:pt x="5308" y="6479"/>
                    <a:pt x="10617" y="4079"/>
                    <a:pt x="13912" y="2579"/>
                  </a:cubicBezTo>
                  <a:cubicBezTo>
                    <a:pt x="17207" y="1079"/>
                    <a:pt x="18488" y="479"/>
                    <a:pt x="19586" y="179"/>
                  </a:cubicBezTo>
                  <a:cubicBezTo>
                    <a:pt x="20685" y="-121"/>
                    <a:pt x="21600" y="-121"/>
                    <a:pt x="21508" y="779"/>
                  </a:cubicBezTo>
                  <a:cubicBezTo>
                    <a:pt x="21417" y="1679"/>
                    <a:pt x="20319" y="3479"/>
                    <a:pt x="18214" y="5879"/>
                  </a:cubicBezTo>
                  <a:cubicBezTo>
                    <a:pt x="16108" y="8279"/>
                    <a:pt x="12997" y="11279"/>
                    <a:pt x="10159" y="13979"/>
                  </a:cubicBezTo>
                  <a:cubicBezTo>
                    <a:pt x="7322" y="16679"/>
                    <a:pt x="4759" y="19079"/>
                    <a:pt x="4027" y="20279"/>
                  </a:cubicBezTo>
                  <a:cubicBezTo>
                    <a:pt x="3295" y="21479"/>
                    <a:pt x="4393" y="21479"/>
                    <a:pt x="7322" y="21479"/>
                  </a:cubicBezTo>
                  <a:cubicBezTo>
                    <a:pt x="10251" y="21479"/>
                    <a:pt x="15010" y="21479"/>
                    <a:pt x="19769" y="214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92002" y="3465411"/>
              <a:ext cx="1019689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1" y="20769"/>
                    <a:pt x="422" y="19938"/>
                    <a:pt x="628" y="19246"/>
                  </a:cubicBezTo>
                  <a:cubicBezTo>
                    <a:pt x="834" y="18554"/>
                    <a:pt x="1034" y="18000"/>
                    <a:pt x="1251" y="17585"/>
                  </a:cubicBezTo>
                  <a:cubicBezTo>
                    <a:pt x="1467" y="17169"/>
                    <a:pt x="1700" y="16892"/>
                    <a:pt x="1930" y="16615"/>
                  </a:cubicBezTo>
                  <a:cubicBezTo>
                    <a:pt x="2160" y="16338"/>
                    <a:pt x="2387" y="16062"/>
                    <a:pt x="2604" y="15785"/>
                  </a:cubicBezTo>
                  <a:cubicBezTo>
                    <a:pt x="2820" y="15508"/>
                    <a:pt x="3026" y="15231"/>
                    <a:pt x="3237" y="15092"/>
                  </a:cubicBezTo>
                  <a:cubicBezTo>
                    <a:pt x="3448" y="14954"/>
                    <a:pt x="3665" y="14954"/>
                    <a:pt x="3887" y="14815"/>
                  </a:cubicBezTo>
                  <a:cubicBezTo>
                    <a:pt x="4109" y="14677"/>
                    <a:pt x="4336" y="14400"/>
                    <a:pt x="4531" y="14123"/>
                  </a:cubicBezTo>
                  <a:cubicBezTo>
                    <a:pt x="4726" y="13846"/>
                    <a:pt x="4888" y="13569"/>
                    <a:pt x="5062" y="13431"/>
                  </a:cubicBezTo>
                  <a:cubicBezTo>
                    <a:pt x="5235" y="13292"/>
                    <a:pt x="5419" y="13292"/>
                    <a:pt x="5600" y="13154"/>
                  </a:cubicBezTo>
                  <a:cubicBezTo>
                    <a:pt x="5782" y="13015"/>
                    <a:pt x="5960" y="12738"/>
                    <a:pt x="6139" y="12462"/>
                  </a:cubicBezTo>
                  <a:cubicBezTo>
                    <a:pt x="6318" y="12185"/>
                    <a:pt x="6496" y="11908"/>
                    <a:pt x="6683" y="11769"/>
                  </a:cubicBezTo>
                  <a:cubicBezTo>
                    <a:pt x="6870" y="11631"/>
                    <a:pt x="7065" y="11631"/>
                    <a:pt x="7270" y="11492"/>
                  </a:cubicBezTo>
                  <a:cubicBezTo>
                    <a:pt x="7476" y="11354"/>
                    <a:pt x="7693" y="11077"/>
                    <a:pt x="7909" y="10938"/>
                  </a:cubicBezTo>
                  <a:cubicBezTo>
                    <a:pt x="8126" y="10800"/>
                    <a:pt x="8342" y="10800"/>
                    <a:pt x="8562" y="10662"/>
                  </a:cubicBezTo>
                  <a:cubicBezTo>
                    <a:pt x="8781" y="10523"/>
                    <a:pt x="9003" y="10246"/>
                    <a:pt x="9230" y="9969"/>
                  </a:cubicBezTo>
                  <a:cubicBezTo>
                    <a:pt x="9457" y="9692"/>
                    <a:pt x="9690" y="9415"/>
                    <a:pt x="9926" y="9277"/>
                  </a:cubicBezTo>
                  <a:cubicBezTo>
                    <a:pt x="10161" y="9138"/>
                    <a:pt x="10399" y="9138"/>
                    <a:pt x="10581" y="9000"/>
                  </a:cubicBezTo>
                  <a:cubicBezTo>
                    <a:pt x="10762" y="8862"/>
                    <a:pt x="10887" y="8585"/>
                    <a:pt x="11008" y="8308"/>
                  </a:cubicBezTo>
                  <a:cubicBezTo>
                    <a:pt x="11130" y="8031"/>
                    <a:pt x="11249" y="7754"/>
                    <a:pt x="11436" y="7477"/>
                  </a:cubicBezTo>
                  <a:cubicBezTo>
                    <a:pt x="11623" y="7200"/>
                    <a:pt x="11877" y="6923"/>
                    <a:pt x="12067" y="6646"/>
                  </a:cubicBezTo>
                  <a:cubicBezTo>
                    <a:pt x="12256" y="6369"/>
                    <a:pt x="12381" y="6092"/>
                    <a:pt x="12513" y="5677"/>
                  </a:cubicBezTo>
                  <a:cubicBezTo>
                    <a:pt x="12646" y="5262"/>
                    <a:pt x="12787" y="4708"/>
                    <a:pt x="12987" y="4431"/>
                  </a:cubicBezTo>
                  <a:cubicBezTo>
                    <a:pt x="13187" y="4154"/>
                    <a:pt x="13447" y="4154"/>
                    <a:pt x="13721" y="3738"/>
                  </a:cubicBezTo>
                  <a:cubicBezTo>
                    <a:pt x="13994" y="3323"/>
                    <a:pt x="14281" y="2492"/>
                    <a:pt x="14478" y="2077"/>
                  </a:cubicBezTo>
                  <a:cubicBezTo>
                    <a:pt x="14676" y="1662"/>
                    <a:pt x="14784" y="1662"/>
                    <a:pt x="14977" y="1523"/>
                  </a:cubicBezTo>
                  <a:cubicBezTo>
                    <a:pt x="15169" y="1385"/>
                    <a:pt x="15445" y="1108"/>
                    <a:pt x="15645" y="831"/>
                  </a:cubicBezTo>
                  <a:cubicBezTo>
                    <a:pt x="15845" y="554"/>
                    <a:pt x="15970" y="277"/>
                    <a:pt x="16159" y="138"/>
                  </a:cubicBezTo>
                  <a:cubicBezTo>
                    <a:pt x="16349" y="0"/>
                    <a:pt x="16603" y="0"/>
                    <a:pt x="16850" y="0"/>
                  </a:cubicBezTo>
                  <a:cubicBezTo>
                    <a:pt x="17096" y="0"/>
                    <a:pt x="17334" y="0"/>
                    <a:pt x="17567" y="138"/>
                  </a:cubicBezTo>
                  <a:cubicBezTo>
                    <a:pt x="17800" y="277"/>
                    <a:pt x="18027" y="554"/>
                    <a:pt x="18238" y="1108"/>
                  </a:cubicBezTo>
                  <a:cubicBezTo>
                    <a:pt x="18449" y="1662"/>
                    <a:pt x="18644" y="2492"/>
                    <a:pt x="18896" y="3323"/>
                  </a:cubicBezTo>
                  <a:cubicBezTo>
                    <a:pt x="19148" y="4154"/>
                    <a:pt x="19456" y="4985"/>
                    <a:pt x="19700" y="5815"/>
                  </a:cubicBezTo>
                  <a:cubicBezTo>
                    <a:pt x="19943" y="6646"/>
                    <a:pt x="20122" y="7477"/>
                    <a:pt x="20344" y="8585"/>
                  </a:cubicBezTo>
                  <a:cubicBezTo>
                    <a:pt x="20566" y="9692"/>
                    <a:pt x="20831" y="11077"/>
                    <a:pt x="21048" y="12323"/>
                  </a:cubicBezTo>
                  <a:cubicBezTo>
                    <a:pt x="21264" y="13569"/>
                    <a:pt x="21432" y="14677"/>
                    <a:pt x="21600" y="157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8495383" y="3746308"/>
              <a:ext cx="248884" cy="526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393" fill="norm" stroke="1" extrusionOk="0">
                  <a:moveTo>
                    <a:pt x="7084" y="6343"/>
                  </a:moveTo>
                  <a:cubicBezTo>
                    <a:pt x="7300" y="9874"/>
                    <a:pt x="7516" y="13405"/>
                    <a:pt x="7408" y="15586"/>
                  </a:cubicBezTo>
                  <a:cubicBezTo>
                    <a:pt x="7300" y="17767"/>
                    <a:pt x="6868" y="18597"/>
                    <a:pt x="6652" y="18701"/>
                  </a:cubicBezTo>
                  <a:cubicBezTo>
                    <a:pt x="6436" y="18805"/>
                    <a:pt x="6436" y="18182"/>
                    <a:pt x="6436" y="16105"/>
                  </a:cubicBezTo>
                  <a:cubicBezTo>
                    <a:pt x="6436" y="14028"/>
                    <a:pt x="6436" y="10497"/>
                    <a:pt x="7192" y="7745"/>
                  </a:cubicBezTo>
                  <a:cubicBezTo>
                    <a:pt x="7948" y="4993"/>
                    <a:pt x="9460" y="3020"/>
                    <a:pt x="10756" y="1826"/>
                  </a:cubicBezTo>
                  <a:cubicBezTo>
                    <a:pt x="12052" y="632"/>
                    <a:pt x="13132" y="217"/>
                    <a:pt x="14212" y="61"/>
                  </a:cubicBezTo>
                  <a:cubicBezTo>
                    <a:pt x="15292" y="-95"/>
                    <a:pt x="16372" y="9"/>
                    <a:pt x="17668" y="840"/>
                  </a:cubicBezTo>
                  <a:cubicBezTo>
                    <a:pt x="18964" y="1670"/>
                    <a:pt x="20476" y="3228"/>
                    <a:pt x="20908" y="5409"/>
                  </a:cubicBezTo>
                  <a:cubicBezTo>
                    <a:pt x="21340" y="7590"/>
                    <a:pt x="20692" y="10393"/>
                    <a:pt x="18748" y="12886"/>
                  </a:cubicBezTo>
                  <a:cubicBezTo>
                    <a:pt x="16804" y="15378"/>
                    <a:pt x="13564" y="17559"/>
                    <a:pt x="10756" y="18961"/>
                  </a:cubicBezTo>
                  <a:cubicBezTo>
                    <a:pt x="7948" y="20363"/>
                    <a:pt x="5572" y="20986"/>
                    <a:pt x="3736" y="21245"/>
                  </a:cubicBezTo>
                  <a:cubicBezTo>
                    <a:pt x="1900" y="21505"/>
                    <a:pt x="604" y="21401"/>
                    <a:pt x="172" y="21090"/>
                  </a:cubicBezTo>
                  <a:cubicBezTo>
                    <a:pt x="-260" y="20778"/>
                    <a:pt x="172" y="20259"/>
                    <a:pt x="928" y="19792"/>
                  </a:cubicBezTo>
                  <a:cubicBezTo>
                    <a:pt x="1684" y="19324"/>
                    <a:pt x="2764" y="18909"/>
                    <a:pt x="3844" y="18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8916534" y="3956089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8908867" y="4094092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9165597" y="3800913"/>
              <a:ext cx="218616" cy="37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66" fill="norm" stroke="1" extrusionOk="0">
                  <a:moveTo>
                    <a:pt x="21485" y="2249"/>
                  </a:moveTo>
                  <a:cubicBezTo>
                    <a:pt x="20983" y="1534"/>
                    <a:pt x="20480" y="818"/>
                    <a:pt x="18848" y="389"/>
                  </a:cubicBezTo>
                  <a:cubicBezTo>
                    <a:pt x="17215" y="-40"/>
                    <a:pt x="14452" y="-183"/>
                    <a:pt x="12318" y="318"/>
                  </a:cubicBezTo>
                  <a:cubicBezTo>
                    <a:pt x="10183" y="818"/>
                    <a:pt x="8676" y="1963"/>
                    <a:pt x="8173" y="2892"/>
                  </a:cubicBezTo>
                  <a:cubicBezTo>
                    <a:pt x="7671" y="3822"/>
                    <a:pt x="8173" y="4538"/>
                    <a:pt x="8927" y="5110"/>
                  </a:cubicBezTo>
                  <a:cubicBezTo>
                    <a:pt x="9680" y="5682"/>
                    <a:pt x="10685" y="6111"/>
                    <a:pt x="10685" y="7398"/>
                  </a:cubicBezTo>
                  <a:cubicBezTo>
                    <a:pt x="10685" y="8686"/>
                    <a:pt x="9680" y="10832"/>
                    <a:pt x="8173" y="12334"/>
                  </a:cubicBezTo>
                  <a:cubicBezTo>
                    <a:pt x="6666" y="13836"/>
                    <a:pt x="4657" y="14694"/>
                    <a:pt x="3025" y="15338"/>
                  </a:cubicBezTo>
                  <a:cubicBezTo>
                    <a:pt x="1392" y="15981"/>
                    <a:pt x="136" y="16410"/>
                    <a:pt x="11" y="16840"/>
                  </a:cubicBezTo>
                  <a:cubicBezTo>
                    <a:pt x="-115" y="17269"/>
                    <a:pt x="890" y="17698"/>
                    <a:pt x="1643" y="18485"/>
                  </a:cubicBezTo>
                  <a:cubicBezTo>
                    <a:pt x="2397" y="19271"/>
                    <a:pt x="2899" y="20416"/>
                    <a:pt x="4532" y="20916"/>
                  </a:cubicBezTo>
                  <a:cubicBezTo>
                    <a:pt x="6164" y="21417"/>
                    <a:pt x="8927" y="21274"/>
                    <a:pt x="11690" y="21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9376545" y="3925422"/>
              <a:ext cx="145670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11" y="4608"/>
                    <a:pt x="6821" y="9216"/>
                    <a:pt x="10421" y="12816"/>
                  </a:cubicBezTo>
                  <a:cubicBezTo>
                    <a:pt x="14021" y="16416"/>
                    <a:pt x="17811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9361211" y="3910526"/>
              <a:ext cx="207005" cy="237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21600" y="650"/>
                  </a:moveTo>
                  <a:cubicBezTo>
                    <a:pt x="20267" y="191"/>
                    <a:pt x="18933" y="-269"/>
                    <a:pt x="17067" y="191"/>
                  </a:cubicBezTo>
                  <a:cubicBezTo>
                    <a:pt x="15200" y="650"/>
                    <a:pt x="12800" y="2029"/>
                    <a:pt x="9867" y="5705"/>
                  </a:cubicBezTo>
                  <a:cubicBezTo>
                    <a:pt x="6933" y="9382"/>
                    <a:pt x="3467" y="15357"/>
                    <a:pt x="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9560549" y="4040424"/>
              <a:ext cx="38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9698551" y="4078758"/>
              <a:ext cx="34501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0" y="18000"/>
                    <a:pt x="3200" y="14400"/>
                    <a:pt x="5920" y="12600"/>
                  </a:cubicBezTo>
                  <a:cubicBezTo>
                    <a:pt x="8640" y="10800"/>
                    <a:pt x="12480" y="10800"/>
                    <a:pt x="15280" y="9000"/>
                  </a:cubicBezTo>
                  <a:cubicBezTo>
                    <a:pt x="18080" y="7200"/>
                    <a:pt x="1984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10181563" y="3874991"/>
              <a:ext cx="138003" cy="272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2147"/>
                  </a:moveTo>
                  <a:cubicBezTo>
                    <a:pt x="400" y="947"/>
                    <a:pt x="800" y="-253"/>
                    <a:pt x="2000" y="47"/>
                  </a:cubicBezTo>
                  <a:cubicBezTo>
                    <a:pt x="3200" y="347"/>
                    <a:pt x="5200" y="2147"/>
                    <a:pt x="8400" y="5547"/>
                  </a:cubicBezTo>
                  <a:cubicBezTo>
                    <a:pt x="11600" y="8947"/>
                    <a:pt x="16000" y="13947"/>
                    <a:pt x="18400" y="16847"/>
                  </a:cubicBezTo>
                  <a:cubicBezTo>
                    <a:pt x="20800" y="19747"/>
                    <a:pt x="21200" y="20547"/>
                    <a:pt x="21600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10189229" y="3848753"/>
              <a:ext cx="222339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"/>
                  </a:moveTo>
                  <a:cubicBezTo>
                    <a:pt x="20607" y="540"/>
                    <a:pt x="19614" y="0"/>
                    <a:pt x="18372" y="0"/>
                  </a:cubicBezTo>
                  <a:cubicBezTo>
                    <a:pt x="17131" y="0"/>
                    <a:pt x="15641" y="540"/>
                    <a:pt x="12662" y="2610"/>
                  </a:cubicBezTo>
                  <a:cubicBezTo>
                    <a:pt x="9683" y="4680"/>
                    <a:pt x="5214" y="8280"/>
                    <a:pt x="2855" y="11700"/>
                  </a:cubicBezTo>
                  <a:cubicBezTo>
                    <a:pt x="497" y="15120"/>
                    <a:pt x="248" y="18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10353758" y="4054356"/>
              <a:ext cx="165147" cy="13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040" fill="norm" stroke="1" extrusionOk="0">
                  <a:moveTo>
                    <a:pt x="2532" y="2526"/>
                  </a:moveTo>
                  <a:cubicBezTo>
                    <a:pt x="2200" y="7154"/>
                    <a:pt x="1868" y="11783"/>
                    <a:pt x="1369" y="15254"/>
                  </a:cubicBezTo>
                  <a:cubicBezTo>
                    <a:pt x="871" y="18726"/>
                    <a:pt x="206" y="21040"/>
                    <a:pt x="40" y="21040"/>
                  </a:cubicBezTo>
                  <a:cubicBezTo>
                    <a:pt x="-126" y="21040"/>
                    <a:pt x="206" y="18726"/>
                    <a:pt x="1369" y="15447"/>
                  </a:cubicBezTo>
                  <a:cubicBezTo>
                    <a:pt x="2532" y="12169"/>
                    <a:pt x="4526" y="7926"/>
                    <a:pt x="6188" y="5226"/>
                  </a:cubicBezTo>
                  <a:cubicBezTo>
                    <a:pt x="7849" y="2526"/>
                    <a:pt x="9179" y="1369"/>
                    <a:pt x="10674" y="597"/>
                  </a:cubicBezTo>
                  <a:cubicBezTo>
                    <a:pt x="12169" y="-174"/>
                    <a:pt x="13831" y="-560"/>
                    <a:pt x="15659" y="1754"/>
                  </a:cubicBezTo>
                  <a:cubicBezTo>
                    <a:pt x="17486" y="4069"/>
                    <a:pt x="19480" y="9083"/>
                    <a:pt x="21474" y="14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10626239" y="3796223"/>
              <a:ext cx="80611" cy="366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33" fill="norm" stroke="1" extrusionOk="0">
                  <a:moveTo>
                    <a:pt x="0" y="833"/>
                  </a:moveTo>
                  <a:cubicBezTo>
                    <a:pt x="2700" y="383"/>
                    <a:pt x="5400" y="-67"/>
                    <a:pt x="7763" y="8"/>
                  </a:cubicBezTo>
                  <a:cubicBezTo>
                    <a:pt x="10125" y="83"/>
                    <a:pt x="12150" y="683"/>
                    <a:pt x="14175" y="1283"/>
                  </a:cubicBezTo>
                  <a:cubicBezTo>
                    <a:pt x="16200" y="1883"/>
                    <a:pt x="18225" y="2483"/>
                    <a:pt x="18225" y="3533"/>
                  </a:cubicBezTo>
                  <a:cubicBezTo>
                    <a:pt x="18225" y="4583"/>
                    <a:pt x="16200" y="6083"/>
                    <a:pt x="14175" y="7208"/>
                  </a:cubicBezTo>
                  <a:cubicBezTo>
                    <a:pt x="12150" y="8333"/>
                    <a:pt x="10125" y="9083"/>
                    <a:pt x="10125" y="9758"/>
                  </a:cubicBezTo>
                  <a:cubicBezTo>
                    <a:pt x="10125" y="10433"/>
                    <a:pt x="12150" y="11033"/>
                    <a:pt x="14850" y="12008"/>
                  </a:cubicBezTo>
                  <a:cubicBezTo>
                    <a:pt x="17550" y="12983"/>
                    <a:pt x="20925" y="14333"/>
                    <a:pt x="21262" y="15908"/>
                  </a:cubicBezTo>
                  <a:cubicBezTo>
                    <a:pt x="21600" y="17483"/>
                    <a:pt x="18900" y="19283"/>
                    <a:pt x="15863" y="20258"/>
                  </a:cubicBezTo>
                  <a:cubicBezTo>
                    <a:pt x="12825" y="21233"/>
                    <a:pt x="9450" y="21383"/>
                    <a:pt x="6075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10962108" y="3962404"/>
              <a:ext cx="392482" cy="93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0764" fill="norm" stroke="1" extrusionOk="0">
                  <a:moveTo>
                    <a:pt x="2606" y="20764"/>
                  </a:moveTo>
                  <a:cubicBezTo>
                    <a:pt x="1905" y="20764"/>
                    <a:pt x="1203" y="20764"/>
                    <a:pt x="712" y="19343"/>
                  </a:cubicBezTo>
                  <a:cubicBezTo>
                    <a:pt x="222" y="17922"/>
                    <a:pt x="-59" y="15080"/>
                    <a:pt x="11" y="12238"/>
                  </a:cubicBezTo>
                  <a:cubicBezTo>
                    <a:pt x="81" y="9396"/>
                    <a:pt x="502" y="6553"/>
                    <a:pt x="1905" y="3996"/>
                  </a:cubicBezTo>
                  <a:cubicBezTo>
                    <a:pt x="3307" y="1438"/>
                    <a:pt x="5692" y="-836"/>
                    <a:pt x="8216" y="301"/>
                  </a:cubicBezTo>
                  <a:cubicBezTo>
                    <a:pt x="10741" y="1438"/>
                    <a:pt x="13406" y="5985"/>
                    <a:pt x="15650" y="7406"/>
                  </a:cubicBezTo>
                  <a:cubicBezTo>
                    <a:pt x="17894" y="8827"/>
                    <a:pt x="19718" y="7122"/>
                    <a:pt x="21541" y="5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11124584" y="3787418"/>
              <a:ext cx="30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11155251" y="3689804"/>
              <a:ext cx="46002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0" y="11153"/>
                    <a:pt x="0" y="2153"/>
                    <a:pt x="3600" y="353"/>
                  </a:cubicBezTo>
                  <a:cubicBezTo>
                    <a:pt x="7200" y="-1447"/>
                    <a:pt x="1440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11259463" y="3810419"/>
              <a:ext cx="26126" cy="6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1223" fill="norm" stroke="1" extrusionOk="0">
                  <a:moveTo>
                    <a:pt x="20073" y="0"/>
                  </a:moveTo>
                  <a:cubicBezTo>
                    <a:pt x="14182" y="3200"/>
                    <a:pt x="8291" y="6400"/>
                    <a:pt x="4364" y="10800"/>
                  </a:cubicBezTo>
                  <a:cubicBezTo>
                    <a:pt x="437" y="15200"/>
                    <a:pt x="-1527" y="20800"/>
                    <a:pt x="1418" y="21200"/>
                  </a:cubicBezTo>
                  <a:cubicBezTo>
                    <a:pt x="4364" y="21600"/>
                    <a:pt x="12218" y="16800"/>
                    <a:pt x="20073" y="12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11323922" y="3687749"/>
              <a:ext cx="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11357145" y="3563515"/>
              <a:ext cx="201894" cy="363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1" fill="norm" stroke="1" extrusionOk="0">
                  <a:moveTo>
                    <a:pt x="9570" y="14737"/>
                  </a:moveTo>
                  <a:cubicBezTo>
                    <a:pt x="9296" y="13850"/>
                    <a:pt x="9023" y="12962"/>
                    <a:pt x="8203" y="12666"/>
                  </a:cubicBezTo>
                  <a:cubicBezTo>
                    <a:pt x="7382" y="12370"/>
                    <a:pt x="6015" y="12666"/>
                    <a:pt x="4648" y="13480"/>
                  </a:cubicBezTo>
                  <a:cubicBezTo>
                    <a:pt x="3281" y="14294"/>
                    <a:pt x="1914" y="15625"/>
                    <a:pt x="1094" y="16661"/>
                  </a:cubicBezTo>
                  <a:cubicBezTo>
                    <a:pt x="273" y="17696"/>
                    <a:pt x="0" y="18436"/>
                    <a:pt x="0" y="19176"/>
                  </a:cubicBezTo>
                  <a:cubicBezTo>
                    <a:pt x="0" y="19915"/>
                    <a:pt x="273" y="20655"/>
                    <a:pt x="1230" y="20951"/>
                  </a:cubicBezTo>
                  <a:cubicBezTo>
                    <a:pt x="2187" y="21247"/>
                    <a:pt x="3828" y="21099"/>
                    <a:pt x="6289" y="19324"/>
                  </a:cubicBezTo>
                  <a:cubicBezTo>
                    <a:pt x="8749" y="17548"/>
                    <a:pt x="12030" y="14146"/>
                    <a:pt x="14354" y="11335"/>
                  </a:cubicBezTo>
                  <a:cubicBezTo>
                    <a:pt x="16679" y="8524"/>
                    <a:pt x="18046" y="6305"/>
                    <a:pt x="19276" y="4381"/>
                  </a:cubicBezTo>
                  <a:cubicBezTo>
                    <a:pt x="20506" y="2458"/>
                    <a:pt x="21600" y="831"/>
                    <a:pt x="21600" y="239"/>
                  </a:cubicBezTo>
                  <a:cubicBezTo>
                    <a:pt x="21600" y="-353"/>
                    <a:pt x="20506" y="91"/>
                    <a:pt x="19139" y="2310"/>
                  </a:cubicBezTo>
                  <a:cubicBezTo>
                    <a:pt x="17772" y="4529"/>
                    <a:pt x="16132" y="8524"/>
                    <a:pt x="15858" y="11779"/>
                  </a:cubicBezTo>
                  <a:cubicBezTo>
                    <a:pt x="15585" y="15033"/>
                    <a:pt x="16678" y="17548"/>
                    <a:pt x="17772" y="20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11760932" y="3772085"/>
              <a:ext cx="107336" cy="29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0" y="0"/>
                  </a:moveTo>
                  <a:cubicBezTo>
                    <a:pt x="2571" y="4358"/>
                    <a:pt x="5143" y="8716"/>
                    <a:pt x="7714" y="12032"/>
                  </a:cubicBezTo>
                  <a:cubicBezTo>
                    <a:pt x="10286" y="15347"/>
                    <a:pt x="12857" y="17621"/>
                    <a:pt x="14914" y="19137"/>
                  </a:cubicBezTo>
                  <a:cubicBezTo>
                    <a:pt x="16971" y="20653"/>
                    <a:pt x="18514" y="21411"/>
                    <a:pt x="19543" y="21505"/>
                  </a:cubicBezTo>
                  <a:cubicBezTo>
                    <a:pt x="20572" y="21600"/>
                    <a:pt x="21086" y="21032"/>
                    <a:pt x="2160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11615261" y="3818085"/>
              <a:ext cx="36801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738"/>
                    <a:pt x="17100" y="1477"/>
                    <a:pt x="13950" y="3877"/>
                  </a:cubicBezTo>
                  <a:cubicBezTo>
                    <a:pt x="10800" y="6277"/>
                    <a:pt x="6750" y="10338"/>
                    <a:pt x="4275" y="13569"/>
                  </a:cubicBezTo>
                  <a:cubicBezTo>
                    <a:pt x="1800" y="16800"/>
                    <a:pt x="9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4393099" y="6164138"/>
              <a:ext cx="130337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288"/>
                    <a:pt x="4235" y="576"/>
                    <a:pt x="7835" y="4176"/>
                  </a:cubicBezTo>
                  <a:cubicBezTo>
                    <a:pt x="11435" y="7776"/>
                    <a:pt x="16518" y="146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4377765" y="6121820"/>
              <a:ext cx="202571" cy="302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41" fill="norm" stroke="1" extrusionOk="0">
                  <a:moveTo>
                    <a:pt x="21060" y="2981"/>
                  </a:moveTo>
                  <a:cubicBezTo>
                    <a:pt x="21330" y="1721"/>
                    <a:pt x="21600" y="461"/>
                    <a:pt x="21195" y="101"/>
                  </a:cubicBezTo>
                  <a:cubicBezTo>
                    <a:pt x="20790" y="-259"/>
                    <a:pt x="19710" y="281"/>
                    <a:pt x="17145" y="2801"/>
                  </a:cubicBezTo>
                  <a:cubicBezTo>
                    <a:pt x="14580" y="5321"/>
                    <a:pt x="10530" y="9821"/>
                    <a:pt x="7425" y="13241"/>
                  </a:cubicBezTo>
                  <a:cubicBezTo>
                    <a:pt x="4320" y="16661"/>
                    <a:pt x="2160" y="19001"/>
                    <a:pt x="0" y="213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4569436" y="6286808"/>
              <a:ext cx="1" cy="14567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4707439" y="6363476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18" y="10800"/>
                    <a:pt x="5236" y="0"/>
                    <a:pt x="8836" y="0"/>
                  </a:cubicBezTo>
                  <a:cubicBezTo>
                    <a:pt x="12436" y="0"/>
                    <a:pt x="17018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4891443" y="6348143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5075447" y="6194806"/>
              <a:ext cx="14567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42" y="4926"/>
                    <a:pt x="12884" y="9853"/>
                    <a:pt x="16484" y="13453"/>
                  </a:cubicBezTo>
                  <a:cubicBezTo>
                    <a:pt x="20084" y="17053"/>
                    <a:pt x="20842" y="193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5098448" y="6174373"/>
              <a:ext cx="199339" cy="33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21600" y="2291"/>
                  </a:moveTo>
                  <a:cubicBezTo>
                    <a:pt x="21323" y="1472"/>
                    <a:pt x="21046" y="654"/>
                    <a:pt x="20215" y="245"/>
                  </a:cubicBezTo>
                  <a:cubicBezTo>
                    <a:pt x="19385" y="-164"/>
                    <a:pt x="18000" y="-164"/>
                    <a:pt x="15646" y="1063"/>
                  </a:cubicBezTo>
                  <a:cubicBezTo>
                    <a:pt x="13292" y="2291"/>
                    <a:pt x="9969" y="4745"/>
                    <a:pt x="7200" y="8345"/>
                  </a:cubicBezTo>
                  <a:cubicBezTo>
                    <a:pt x="4431" y="11945"/>
                    <a:pt x="2215" y="16691"/>
                    <a:pt x="0" y="214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5287563" y="6362169"/>
              <a:ext cx="138004" cy="154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fill="norm" stroke="1" extrusionOk="0">
                  <a:moveTo>
                    <a:pt x="2800" y="3313"/>
                  </a:moveTo>
                  <a:cubicBezTo>
                    <a:pt x="2400" y="5404"/>
                    <a:pt x="2000" y="7494"/>
                    <a:pt x="1400" y="9410"/>
                  </a:cubicBezTo>
                  <a:cubicBezTo>
                    <a:pt x="800" y="11326"/>
                    <a:pt x="0" y="13068"/>
                    <a:pt x="0" y="13068"/>
                  </a:cubicBezTo>
                  <a:cubicBezTo>
                    <a:pt x="0" y="13068"/>
                    <a:pt x="800" y="11326"/>
                    <a:pt x="3400" y="8713"/>
                  </a:cubicBezTo>
                  <a:cubicBezTo>
                    <a:pt x="6000" y="6100"/>
                    <a:pt x="10400" y="2616"/>
                    <a:pt x="13600" y="1049"/>
                  </a:cubicBezTo>
                  <a:cubicBezTo>
                    <a:pt x="16800" y="-519"/>
                    <a:pt x="18800" y="-171"/>
                    <a:pt x="20000" y="1049"/>
                  </a:cubicBezTo>
                  <a:cubicBezTo>
                    <a:pt x="21200" y="2268"/>
                    <a:pt x="21600" y="4358"/>
                    <a:pt x="21600" y="7842"/>
                  </a:cubicBezTo>
                  <a:cubicBezTo>
                    <a:pt x="21600" y="11326"/>
                    <a:pt x="21200" y="16204"/>
                    <a:pt x="20800" y="210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8947201" y="5696461"/>
              <a:ext cx="26235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3900"/>
                    <a:pt x="21600" y="7800"/>
                    <a:pt x="18655" y="11400"/>
                  </a:cubicBezTo>
                  <a:cubicBezTo>
                    <a:pt x="15709" y="15000"/>
                    <a:pt x="7855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8866998" y="5723658"/>
              <a:ext cx="172206" cy="142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815" fill="norm" stroke="1" extrusionOk="0">
                  <a:moveTo>
                    <a:pt x="11875" y="4975"/>
                  </a:moveTo>
                  <a:cubicBezTo>
                    <a:pt x="10286" y="4603"/>
                    <a:pt x="8698" y="4230"/>
                    <a:pt x="7428" y="4789"/>
                  </a:cubicBezTo>
                  <a:cubicBezTo>
                    <a:pt x="6157" y="5348"/>
                    <a:pt x="5204" y="6837"/>
                    <a:pt x="4092" y="9072"/>
                  </a:cubicBezTo>
                  <a:cubicBezTo>
                    <a:pt x="2980" y="11306"/>
                    <a:pt x="1710" y="14286"/>
                    <a:pt x="916" y="16706"/>
                  </a:cubicBezTo>
                  <a:cubicBezTo>
                    <a:pt x="122" y="19127"/>
                    <a:pt x="-196" y="20989"/>
                    <a:pt x="122" y="20803"/>
                  </a:cubicBezTo>
                  <a:cubicBezTo>
                    <a:pt x="439" y="20617"/>
                    <a:pt x="1392" y="18382"/>
                    <a:pt x="3775" y="14844"/>
                  </a:cubicBezTo>
                  <a:cubicBezTo>
                    <a:pt x="6157" y="11306"/>
                    <a:pt x="9969" y="6465"/>
                    <a:pt x="12669" y="3486"/>
                  </a:cubicBezTo>
                  <a:cubicBezTo>
                    <a:pt x="15369" y="506"/>
                    <a:pt x="16957" y="-611"/>
                    <a:pt x="18069" y="320"/>
                  </a:cubicBezTo>
                  <a:cubicBezTo>
                    <a:pt x="19181" y="1251"/>
                    <a:pt x="19816" y="4230"/>
                    <a:pt x="20292" y="7210"/>
                  </a:cubicBezTo>
                  <a:cubicBezTo>
                    <a:pt x="20769" y="10189"/>
                    <a:pt x="21086" y="13168"/>
                    <a:pt x="21404" y="161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8594526" y="6332809"/>
              <a:ext cx="207007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33" y="5554"/>
                    <a:pt x="9067" y="11109"/>
                    <a:pt x="11867" y="14503"/>
                  </a:cubicBezTo>
                  <a:cubicBezTo>
                    <a:pt x="14667" y="17897"/>
                    <a:pt x="15733" y="19131"/>
                    <a:pt x="16933" y="20057"/>
                  </a:cubicBezTo>
                  <a:cubicBezTo>
                    <a:pt x="18133" y="20983"/>
                    <a:pt x="19467" y="21600"/>
                    <a:pt x="20267" y="21600"/>
                  </a:cubicBezTo>
                  <a:cubicBezTo>
                    <a:pt x="21067" y="21600"/>
                    <a:pt x="21333" y="20983"/>
                    <a:pt x="21600" y="203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8579193" y="6302142"/>
              <a:ext cx="245340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743"/>
                    <a:pt x="14400" y="5486"/>
                    <a:pt x="10913" y="8486"/>
                  </a:cubicBezTo>
                  <a:cubicBezTo>
                    <a:pt x="7425" y="11486"/>
                    <a:pt x="4050" y="14743"/>
                    <a:pt x="2250" y="16971"/>
                  </a:cubicBezTo>
                  <a:cubicBezTo>
                    <a:pt x="450" y="19200"/>
                    <a:pt x="225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8816865" y="6555147"/>
              <a:ext cx="15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8839866" y="6241765"/>
              <a:ext cx="153337" cy="13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3450"/>
                  </a:moveTo>
                  <a:cubicBezTo>
                    <a:pt x="1440" y="2250"/>
                    <a:pt x="2880" y="1050"/>
                    <a:pt x="4500" y="450"/>
                  </a:cubicBezTo>
                  <a:cubicBezTo>
                    <a:pt x="6120" y="-150"/>
                    <a:pt x="7920" y="-150"/>
                    <a:pt x="9540" y="450"/>
                  </a:cubicBezTo>
                  <a:cubicBezTo>
                    <a:pt x="11160" y="1050"/>
                    <a:pt x="12600" y="2250"/>
                    <a:pt x="12780" y="4250"/>
                  </a:cubicBezTo>
                  <a:cubicBezTo>
                    <a:pt x="12960" y="6250"/>
                    <a:pt x="11880" y="9050"/>
                    <a:pt x="10260" y="10650"/>
                  </a:cubicBezTo>
                  <a:cubicBezTo>
                    <a:pt x="8640" y="12250"/>
                    <a:pt x="6480" y="12650"/>
                    <a:pt x="6120" y="13450"/>
                  </a:cubicBezTo>
                  <a:cubicBezTo>
                    <a:pt x="5760" y="14250"/>
                    <a:pt x="7200" y="15450"/>
                    <a:pt x="10080" y="16850"/>
                  </a:cubicBezTo>
                  <a:cubicBezTo>
                    <a:pt x="12960" y="18250"/>
                    <a:pt x="17280" y="19850"/>
                    <a:pt x="21600" y="214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9000869" y="6570481"/>
              <a:ext cx="7666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9238541" y="6371144"/>
              <a:ext cx="76670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800"/>
                    <a:pt x="8640" y="9600"/>
                    <a:pt x="12240" y="13200"/>
                  </a:cubicBezTo>
                  <a:cubicBezTo>
                    <a:pt x="15840" y="16800"/>
                    <a:pt x="1872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9223207" y="6377624"/>
              <a:ext cx="176339" cy="26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fill="norm" stroke="1" extrusionOk="0">
                  <a:moveTo>
                    <a:pt x="21600" y="693"/>
                  </a:moveTo>
                  <a:cubicBezTo>
                    <a:pt x="20348" y="93"/>
                    <a:pt x="19096" y="-507"/>
                    <a:pt x="16904" y="693"/>
                  </a:cubicBezTo>
                  <a:cubicBezTo>
                    <a:pt x="14713" y="1893"/>
                    <a:pt x="11583" y="4893"/>
                    <a:pt x="8609" y="8593"/>
                  </a:cubicBezTo>
                  <a:cubicBezTo>
                    <a:pt x="5635" y="12293"/>
                    <a:pt x="2817" y="16693"/>
                    <a:pt x="0" y="210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9384212" y="6530550"/>
              <a:ext cx="161004" cy="11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1" fill="norm" stroke="1" extrusionOk="0">
                  <a:moveTo>
                    <a:pt x="0" y="5928"/>
                  </a:moveTo>
                  <a:cubicBezTo>
                    <a:pt x="1029" y="4050"/>
                    <a:pt x="2057" y="2171"/>
                    <a:pt x="3771" y="997"/>
                  </a:cubicBezTo>
                  <a:cubicBezTo>
                    <a:pt x="5486" y="-176"/>
                    <a:pt x="7886" y="-646"/>
                    <a:pt x="9257" y="1467"/>
                  </a:cubicBezTo>
                  <a:cubicBezTo>
                    <a:pt x="10629" y="3580"/>
                    <a:pt x="10971" y="8276"/>
                    <a:pt x="10457" y="11328"/>
                  </a:cubicBezTo>
                  <a:cubicBezTo>
                    <a:pt x="9943" y="14380"/>
                    <a:pt x="8571" y="15789"/>
                    <a:pt x="7200" y="17198"/>
                  </a:cubicBezTo>
                  <a:cubicBezTo>
                    <a:pt x="5829" y="18606"/>
                    <a:pt x="4457" y="20015"/>
                    <a:pt x="4971" y="20484"/>
                  </a:cubicBezTo>
                  <a:cubicBezTo>
                    <a:pt x="5486" y="20954"/>
                    <a:pt x="7886" y="20484"/>
                    <a:pt x="10971" y="19076"/>
                  </a:cubicBezTo>
                  <a:cubicBezTo>
                    <a:pt x="14057" y="17667"/>
                    <a:pt x="17829" y="15319"/>
                    <a:pt x="21600" y="129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9468547" y="6242553"/>
              <a:ext cx="184004" cy="105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0" y="8906"/>
                  </a:moveTo>
                  <a:cubicBezTo>
                    <a:pt x="2400" y="5820"/>
                    <a:pt x="4800" y="2735"/>
                    <a:pt x="6750" y="1192"/>
                  </a:cubicBezTo>
                  <a:cubicBezTo>
                    <a:pt x="8700" y="-351"/>
                    <a:pt x="10200" y="-351"/>
                    <a:pt x="11250" y="935"/>
                  </a:cubicBezTo>
                  <a:cubicBezTo>
                    <a:pt x="12300" y="2220"/>
                    <a:pt x="12900" y="4792"/>
                    <a:pt x="12300" y="8135"/>
                  </a:cubicBezTo>
                  <a:cubicBezTo>
                    <a:pt x="11700" y="11478"/>
                    <a:pt x="9900" y="15592"/>
                    <a:pt x="9750" y="17649"/>
                  </a:cubicBezTo>
                  <a:cubicBezTo>
                    <a:pt x="9600" y="19706"/>
                    <a:pt x="11100" y="19706"/>
                    <a:pt x="13350" y="19963"/>
                  </a:cubicBezTo>
                  <a:cubicBezTo>
                    <a:pt x="15600" y="20220"/>
                    <a:pt x="18600" y="20735"/>
                    <a:pt x="21600" y="212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9607136" y="6700817"/>
              <a:ext cx="4541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21600" fill="norm" stroke="1" extrusionOk="0">
                  <a:moveTo>
                    <a:pt x="9970" y="0"/>
                  </a:moveTo>
                  <a:cubicBezTo>
                    <a:pt x="4286" y="7200"/>
                    <a:pt x="-1398" y="14400"/>
                    <a:pt x="307" y="18000"/>
                  </a:cubicBezTo>
                  <a:cubicBezTo>
                    <a:pt x="2013" y="21600"/>
                    <a:pt x="11107" y="21600"/>
                    <a:pt x="2020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9844221" y="6631816"/>
              <a:ext cx="161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5840"/>
                    <a:pt x="10971" y="10080"/>
                    <a:pt x="14571" y="6480"/>
                  </a:cubicBezTo>
                  <a:cubicBezTo>
                    <a:pt x="18171" y="2880"/>
                    <a:pt x="1988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10212230" y="6639482"/>
              <a:ext cx="46002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8" name="Drawing"/>
          <p:cNvGrpSpPr/>
          <p:nvPr/>
        </p:nvGrpSpPr>
        <p:grpSpPr>
          <a:xfrm>
            <a:off x="1112189" y="326887"/>
            <a:ext cx="11759043" cy="8175639"/>
            <a:chOff x="0" y="0"/>
            <a:chExt cx="11759041" cy="8175637"/>
          </a:xfrm>
        </p:grpSpPr>
        <p:sp>
          <p:nvSpPr>
            <p:cNvPr id="2536" name="Line"/>
            <p:cNvSpPr/>
            <p:nvPr/>
          </p:nvSpPr>
          <p:spPr>
            <a:xfrm>
              <a:off x="154101" y="135658"/>
              <a:ext cx="274744" cy="562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08" fill="norm" stroke="1" extrusionOk="0">
                  <a:moveTo>
                    <a:pt x="11198" y="3114"/>
                  </a:moveTo>
                  <a:cubicBezTo>
                    <a:pt x="11198" y="2627"/>
                    <a:pt x="11198" y="2141"/>
                    <a:pt x="11297" y="1606"/>
                  </a:cubicBezTo>
                  <a:cubicBezTo>
                    <a:pt x="11396" y="1071"/>
                    <a:pt x="11594" y="487"/>
                    <a:pt x="11198" y="195"/>
                  </a:cubicBezTo>
                  <a:cubicBezTo>
                    <a:pt x="10801" y="-97"/>
                    <a:pt x="9810" y="-97"/>
                    <a:pt x="8522" y="438"/>
                  </a:cubicBezTo>
                  <a:cubicBezTo>
                    <a:pt x="7234" y="973"/>
                    <a:pt x="5649" y="2044"/>
                    <a:pt x="4064" y="4184"/>
                  </a:cubicBezTo>
                  <a:cubicBezTo>
                    <a:pt x="2478" y="6325"/>
                    <a:pt x="893" y="9535"/>
                    <a:pt x="298" y="12406"/>
                  </a:cubicBezTo>
                  <a:cubicBezTo>
                    <a:pt x="-296" y="15276"/>
                    <a:pt x="100" y="17806"/>
                    <a:pt x="596" y="19265"/>
                  </a:cubicBezTo>
                  <a:cubicBezTo>
                    <a:pt x="1091" y="20725"/>
                    <a:pt x="1686" y="21114"/>
                    <a:pt x="2577" y="21308"/>
                  </a:cubicBezTo>
                  <a:cubicBezTo>
                    <a:pt x="3469" y="21503"/>
                    <a:pt x="4658" y="21503"/>
                    <a:pt x="6739" y="20433"/>
                  </a:cubicBezTo>
                  <a:cubicBezTo>
                    <a:pt x="8820" y="19362"/>
                    <a:pt x="11792" y="17222"/>
                    <a:pt x="13873" y="14838"/>
                  </a:cubicBezTo>
                  <a:cubicBezTo>
                    <a:pt x="15954" y="12454"/>
                    <a:pt x="17143" y="9827"/>
                    <a:pt x="16548" y="7687"/>
                  </a:cubicBezTo>
                  <a:cubicBezTo>
                    <a:pt x="15954" y="5546"/>
                    <a:pt x="13576" y="3892"/>
                    <a:pt x="11891" y="2968"/>
                  </a:cubicBezTo>
                  <a:cubicBezTo>
                    <a:pt x="10207" y="2044"/>
                    <a:pt x="9216" y="1849"/>
                    <a:pt x="8225" y="1849"/>
                  </a:cubicBezTo>
                  <a:cubicBezTo>
                    <a:pt x="7234" y="1849"/>
                    <a:pt x="6243" y="2044"/>
                    <a:pt x="5154" y="2725"/>
                  </a:cubicBezTo>
                  <a:cubicBezTo>
                    <a:pt x="4064" y="3406"/>
                    <a:pt x="2875" y="4573"/>
                    <a:pt x="2280" y="5498"/>
                  </a:cubicBezTo>
                  <a:cubicBezTo>
                    <a:pt x="1686" y="6422"/>
                    <a:pt x="1686" y="7103"/>
                    <a:pt x="1686" y="7687"/>
                  </a:cubicBezTo>
                  <a:cubicBezTo>
                    <a:pt x="1686" y="8271"/>
                    <a:pt x="1686" y="8757"/>
                    <a:pt x="2082" y="9146"/>
                  </a:cubicBezTo>
                  <a:cubicBezTo>
                    <a:pt x="2478" y="9535"/>
                    <a:pt x="3271" y="9827"/>
                    <a:pt x="5748" y="9973"/>
                  </a:cubicBezTo>
                  <a:cubicBezTo>
                    <a:pt x="8225" y="10119"/>
                    <a:pt x="12387" y="10119"/>
                    <a:pt x="15260" y="9973"/>
                  </a:cubicBezTo>
                  <a:cubicBezTo>
                    <a:pt x="18133" y="9827"/>
                    <a:pt x="19719" y="9535"/>
                    <a:pt x="21304" y="9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674183" y="386128"/>
              <a:ext cx="17633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697184" y="577798"/>
              <a:ext cx="176338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1474610" y="246999"/>
              <a:ext cx="185829" cy="36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299" fill="norm" stroke="1" extrusionOk="0">
                  <a:moveTo>
                    <a:pt x="20121" y="4503"/>
                  </a:moveTo>
                  <a:cubicBezTo>
                    <a:pt x="19837" y="3764"/>
                    <a:pt x="19553" y="3024"/>
                    <a:pt x="19269" y="2284"/>
                  </a:cubicBezTo>
                  <a:cubicBezTo>
                    <a:pt x="18985" y="1544"/>
                    <a:pt x="18700" y="805"/>
                    <a:pt x="16853" y="361"/>
                  </a:cubicBezTo>
                  <a:cubicBezTo>
                    <a:pt x="15006" y="-83"/>
                    <a:pt x="11595" y="-231"/>
                    <a:pt x="8327" y="583"/>
                  </a:cubicBezTo>
                  <a:cubicBezTo>
                    <a:pt x="5058" y="1396"/>
                    <a:pt x="1932" y="3172"/>
                    <a:pt x="653" y="4799"/>
                  </a:cubicBezTo>
                  <a:cubicBezTo>
                    <a:pt x="-626" y="6427"/>
                    <a:pt x="-58" y="7906"/>
                    <a:pt x="2642" y="9164"/>
                  </a:cubicBezTo>
                  <a:cubicBezTo>
                    <a:pt x="5342" y="10421"/>
                    <a:pt x="10174" y="11457"/>
                    <a:pt x="13585" y="12714"/>
                  </a:cubicBezTo>
                  <a:cubicBezTo>
                    <a:pt x="16995" y="13972"/>
                    <a:pt x="18985" y="15451"/>
                    <a:pt x="19979" y="16561"/>
                  </a:cubicBezTo>
                  <a:cubicBezTo>
                    <a:pt x="20974" y="17670"/>
                    <a:pt x="20974" y="18410"/>
                    <a:pt x="19411" y="19150"/>
                  </a:cubicBezTo>
                  <a:cubicBezTo>
                    <a:pt x="17848" y="19890"/>
                    <a:pt x="14721" y="20629"/>
                    <a:pt x="12448" y="20999"/>
                  </a:cubicBezTo>
                  <a:cubicBezTo>
                    <a:pt x="10174" y="21369"/>
                    <a:pt x="8753" y="21369"/>
                    <a:pt x="7332" y="21147"/>
                  </a:cubicBezTo>
                  <a:cubicBezTo>
                    <a:pt x="5911" y="20925"/>
                    <a:pt x="4490" y="20481"/>
                    <a:pt x="4063" y="19816"/>
                  </a:cubicBezTo>
                  <a:cubicBezTo>
                    <a:pt x="3637" y="19150"/>
                    <a:pt x="4206" y="18262"/>
                    <a:pt x="4774" y="17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1785875" y="401461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1755208" y="271125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1909421" y="317126"/>
              <a:ext cx="167795" cy="216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82" fill="norm" stroke="1" extrusionOk="0">
                  <a:moveTo>
                    <a:pt x="2833" y="4574"/>
                  </a:moveTo>
                  <a:cubicBezTo>
                    <a:pt x="2506" y="9402"/>
                    <a:pt x="2179" y="14231"/>
                    <a:pt x="1688" y="17280"/>
                  </a:cubicBezTo>
                  <a:cubicBezTo>
                    <a:pt x="1197" y="20329"/>
                    <a:pt x="543" y="21600"/>
                    <a:pt x="215" y="21473"/>
                  </a:cubicBezTo>
                  <a:cubicBezTo>
                    <a:pt x="-112" y="21346"/>
                    <a:pt x="-112" y="19821"/>
                    <a:pt x="543" y="16518"/>
                  </a:cubicBezTo>
                  <a:cubicBezTo>
                    <a:pt x="1197" y="13214"/>
                    <a:pt x="2506" y="8132"/>
                    <a:pt x="4797" y="4828"/>
                  </a:cubicBezTo>
                  <a:cubicBezTo>
                    <a:pt x="7088" y="1525"/>
                    <a:pt x="10361" y="0"/>
                    <a:pt x="13306" y="0"/>
                  </a:cubicBezTo>
                  <a:cubicBezTo>
                    <a:pt x="16252" y="0"/>
                    <a:pt x="18870" y="1525"/>
                    <a:pt x="20179" y="5082"/>
                  </a:cubicBezTo>
                  <a:cubicBezTo>
                    <a:pt x="21488" y="8640"/>
                    <a:pt x="21488" y="14231"/>
                    <a:pt x="21488" y="19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2130883" y="0"/>
              <a:ext cx="135644" cy="257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169" fill="norm" stroke="1" extrusionOk="0">
                  <a:moveTo>
                    <a:pt x="0" y="5891"/>
                  </a:moveTo>
                  <a:cubicBezTo>
                    <a:pt x="0" y="4842"/>
                    <a:pt x="0" y="3793"/>
                    <a:pt x="400" y="2745"/>
                  </a:cubicBezTo>
                  <a:cubicBezTo>
                    <a:pt x="800" y="1696"/>
                    <a:pt x="1600" y="648"/>
                    <a:pt x="3000" y="228"/>
                  </a:cubicBezTo>
                  <a:cubicBezTo>
                    <a:pt x="4400" y="-191"/>
                    <a:pt x="6400" y="19"/>
                    <a:pt x="8200" y="438"/>
                  </a:cubicBezTo>
                  <a:cubicBezTo>
                    <a:pt x="10000" y="858"/>
                    <a:pt x="11600" y="1487"/>
                    <a:pt x="12400" y="2535"/>
                  </a:cubicBezTo>
                  <a:cubicBezTo>
                    <a:pt x="13200" y="3584"/>
                    <a:pt x="13200" y="5052"/>
                    <a:pt x="12400" y="6100"/>
                  </a:cubicBezTo>
                  <a:cubicBezTo>
                    <a:pt x="11600" y="7149"/>
                    <a:pt x="10000" y="7778"/>
                    <a:pt x="10400" y="8407"/>
                  </a:cubicBezTo>
                  <a:cubicBezTo>
                    <a:pt x="10800" y="9036"/>
                    <a:pt x="13200" y="9665"/>
                    <a:pt x="15400" y="10294"/>
                  </a:cubicBezTo>
                  <a:cubicBezTo>
                    <a:pt x="17600" y="10924"/>
                    <a:pt x="19600" y="11553"/>
                    <a:pt x="20600" y="12392"/>
                  </a:cubicBezTo>
                  <a:cubicBezTo>
                    <a:pt x="21600" y="13230"/>
                    <a:pt x="21600" y="14279"/>
                    <a:pt x="19200" y="15852"/>
                  </a:cubicBezTo>
                  <a:cubicBezTo>
                    <a:pt x="16800" y="17425"/>
                    <a:pt x="12000" y="19522"/>
                    <a:pt x="8600" y="20465"/>
                  </a:cubicBezTo>
                  <a:cubicBezTo>
                    <a:pt x="5200" y="21409"/>
                    <a:pt x="3200" y="21199"/>
                    <a:pt x="1200" y="20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2473197" y="20622"/>
              <a:ext cx="225033" cy="618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513" fill="norm" stroke="1" extrusionOk="0">
                  <a:moveTo>
                    <a:pt x="21133" y="1246"/>
                  </a:moveTo>
                  <a:cubicBezTo>
                    <a:pt x="20653" y="802"/>
                    <a:pt x="20173" y="357"/>
                    <a:pt x="19333" y="135"/>
                  </a:cubicBezTo>
                  <a:cubicBezTo>
                    <a:pt x="18493" y="-87"/>
                    <a:pt x="17293" y="-87"/>
                    <a:pt x="15373" y="535"/>
                  </a:cubicBezTo>
                  <a:cubicBezTo>
                    <a:pt x="13453" y="1157"/>
                    <a:pt x="10813" y="2402"/>
                    <a:pt x="8053" y="4313"/>
                  </a:cubicBezTo>
                  <a:cubicBezTo>
                    <a:pt x="5293" y="6224"/>
                    <a:pt x="2413" y="8802"/>
                    <a:pt x="973" y="11380"/>
                  </a:cubicBezTo>
                  <a:cubicBezTo>
                    <a:pt x="-467" y="13957"/>
                    <a:pt x="-467" y="16535"/>
                    <a:pt x="2053" y="18180"/>
                  </a:cubicBezTo>
                  <a:cubicBezTo>
                    <a:pt x="4573" y="19824"/>
                    <a:pt x="9613" y="20535"/>
                    <a:pt x="12733" y="20935"/>
                  </a:cubicBezTo>
                  <a:cubicBezTo>
                    <a:pt x="15853" y="21335"/>
                    <a:pt x="17053" y="21424"/>
                    <a:pt x="18253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2690562" y="191063"/>
              <a:ext cx="452345" cy="517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21318"/>
                  </a:moveTo>
                  <a:cubicBezTo>
                    <a:pt x="1464" y="18368"/>
                    <a:pt x="2929" y="15418"/>
                    <a:pt x="4027" y="12415"/>
                  </a:cubicBezTo>
                  <a:cubicBezTo>
                    <a:pt x="5125" y="9412"/>
                    <a:pt x="5858" y="6356"/>
                    <a:pt x="6346" y="4143"/>
                  </a:cubicBezTo>
                  <a:cubicBezTo>
                    <a:pt x="6834" y="1931"/>
                    <a:pt x="7078" y="561"/>
                    <a:pt x="7078" y="139"/>
                  </a:cubicBezTo>
                  <a:cubicBezTo>
                    <a:pt x="7078" y="-282"/>
                    <a:pt x="6834" y="245"/>
                    <a:pt x="6529" y="1773"/>
                  </a:cubicBezTo>
                  <a:cubicBezTo>
                    <a:pt x="6224" y="3300"/>
                    <a:pt x="5858" y="5829"/>
                    <a:pt x="5919" y="7726"/>
                  </a:cubicBezTo>
                  <a:cubicBezTo>
                    <a:pt x="5980" y="9622"/>
                    <a:pt x="6468" y="10887"/>
                    <a:pt x="7139" y="11624"/>
                  </a:cubicBezTo>
                  <a:cubicBezTo>
                    <a:pt x="7810" y="12362"/>
                    <a:pt x="8664" y="12573"/>
                    <a:pt x="9397" y="12362"/>
                  </a:cubicBezTo>
                  <a:cubicBezTo>
                    <a:pt x="10129" y="12151"/>
                    <a:pt x="10739" y="11519"/>
                    <a:pt x="11532" y="9938"/>
                  </a:cubicBezTo>
                  <a:cubicBezTo>
                    <a:pt x="12325" y="8358"/>
                    <a:pt x="13302" y="5829"/>
                    <a:pt x="13851" y="4301"/>
                  </a:cubicBezTo>
                  <a:cubicBezTo>
                    <a:pt x="14400" y="2774"/>
                    <a:pt x="14522" y="2247"/>
                    <a:pt x="14583" y="2299"/>
                  </a:cubicBezTo>
                  <a:cubicBezTo>
                    <a:pt x="14644" y="2352"/>
                    <a:pt x="14644" y="2984"/>
                    <a:pt x="14827" y="4143"/>
                  </a:cubicBezTo>
                  <a:cubicBezTo>
                    <a:pt x="15010" y="5302"/>
                    <a:pt x="15376" y="6988"/>
                    <a:pt x="16230" y="8147"/>
                  </a:cubicBezTo>
                  <a:cubicBezTo>
                    <a:pt x="17085" y="9306"/>
                    <a:pt x="18427" y="9938"/>
                    <a:pt x="19403" y="10044"/>
                  </a:cubicBezTo>
                  <a:cubicBezTo>
                    <a:pt x="20380" y="10149"/>
                    <a:pt x="20990" y="9728"/>
                    <a:pt x="21600" y="9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3181240" y="79454"/>
              <a:ext cx="153435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600" fill="norm" stroke="1" extrusionOk="0">
                  <a:moveTo>
                    <a:pt x="0" y="0"/>
                  </a:moveTo>
                  <a:cubicBezTo>
                    <a:pt x="6514" y="2945"/>
                    <a:pt x="13029" y="5891"/>
                    <a:pt x="16800" y="8618"/>
                  </a:cubicBezTo>
                  <a:cubicBezTo>
                    <a:pt x="20571" y="11345"/>
                    <a:pt x="21600" y="13855"/>
                    <a:pt x="19543" y="15982"/>
                  </a:cubicBezTo>
                  <a:cubicBezTo>
                    <a:pt x="17486" y="18109"/>
                    <a:pt x="12343" y="19855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3717919" y="324793"/>
              <a:ext cx="29134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16" y="17280"/>
                    <a:pt x="10232" y="12960"/>
                    <a:pt x="13832" y="9360"/>
                  </a:cubicBezTo>
                  <a:cubicBezTo>
                    <a:pt x="17432" y="5760"/>
                    <a:pt x="1951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3871865" y="255791"/>
              <a:ext cx="5305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fill="norm" stroke="1" extrusionOk="0">
                  <a:moveTo>
                    <a:pt x="15183" y="0"/>
                  </a:moveTo>
                  <a:cubicBezTo>
                    <a:pt x="10040" y="5354"/>
                    <a:pt x="4897" y="10708"/>
                    <a:pt x="2325" y="13846"/>
                  </a:cubicBezTo>
                  <a:cubicBezTo>
                    <a:pt x="-246" y="16985"/>
                    <a:pt x="-246" y="17908"/>
                    <a:pt x="268" y="18831"/>
                  </a:cubicBezTo>
                  <a:cubicBezTo>
                    <a:pt x="783" y="19754"/>
                    <a:pt x="1811" y="20677"/>
                    <a:pt x="5411" y="21138"/>
                  </a:cubicBezTo>
                  <a:cubicBezTo>
                    <a:pt x="9011" y="21600"/>
                    <a:pt x="15183" y="21600"/>
                    <a:pt x="213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4173930" y="278792"/>
              <a:ext cx="320546" cy="230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0913" fill="norm" stroke="1" extrusionOk="0">
                  <a:moveTo>
                    <a:pt x="10896" y="0"/>
                  </a:moveTo>
                  <a:cubicBezTo>
                    <a:pt x="9208" y="0"/>
                    <a:pt x="7521" y="0"/>
                    <a:pt x="5664" y="1858"/>
                  </a:cubicBezTo>
                  <a:cubicBezTo>
                    <a:pt x="3808" y="3716"/>
                    <a:pt x="1783" y="7432"/>
                    <a:pt x="771" y="10800"/>
                  </a:cubicBezTo>
                  <a:cubicBezTo>
                    <a:pt x="-242" y="14168"/>
                    <a:pt x="-242" y="17187"/>
                    <a:pt x="686" y="19045"/>
                  </a:cubicBezTo>
                  <a:cubicBezTo>
                    <a:pt x="1614" y="20903"/>
                    <a:pt x="3470" y="21600"/>
                    <a:pt x="5833" y="20090"/>
                  </a:cubicBezTo>
                  <a:cubicBezTo>
                    <a:pt x="8196" y="18581"/>
                    <a:pt x="11064" y="14865"/>
                    <a:pt x="12667" y="12426"/>
                  </a:cubicBezTo>
                  <a:cubicBezTo>
                    <a:pt x="14271" y="9987"/>
                    <a:pt x="14608" y="8826"/>
                    <a:pt x="14355" y="8013"/>
                  </a:cubicBezTo>
                  <a:cubicBezTo>
                    <a:pt x="14102" y="7200"/>
                    <a:pt x="13258" y="6735"/>
                    <a:pt x="12414" y="6852"/>
                  </a:cubicBezTo>
                  <a:cubicBezTo>
                    <a:pt x="11571" y="6968"/>
                    <a:pt x="10727" y="7665"/>
                    <a:pt x="10305" y="8594"/>
                  </a:cubicBezTo>
                  <a:cubicBezTo>
                    <a:pt x="9883" y="9523"/>
                    <a:pt x="9883" y="10684"/>
                    <a:pt x="10305" y="11497"/>
                  </a:cubicBezTo>
                  <a:cubicBezTo>
                    <a:pt x="10727" y="12310"/>
                    <a:pt x="11571" y="12774"/>
                    <a:pt x="12836" y="13006"/>
                  </a:cubicBezTo>
                  <a:cubicBezTo>
                    <a:pt x="14102" y="13239"/>
                    <a:pt x="15789" y="13239"/>
                    <a:pt x="17224" y="12658"/>
                  </a:cubicBezTo>
                  <a:cubicBezTo>
                    <a:pt x="18658" y="12077"/>
                    <a:pt x="19839" y="10916"/>
                    <a:pt x="20514" y="9755"/>
                  </a:cubicBezTo>
                  <a:cubicBezTo>
                    <a:pt x="21189" y="8594"/>
                    <a:pt x="21358" y="7432"/>
                    <a:pt x="20936" y="6619"/>
                  </a:cubicBezTo>
                  <a:cubicBezTo>
                    <a:pt x="20514" y="5806"/>
                    <a:pt x="19502" y="5342"/>
                    <a:pt x="18574" y="5342"/>
                  </a:cubicBezTo>
                  <a:cubicBezTo>
                    <a:pt x="17645" y="5342"/>
                    <a:pt x="16802" y="5806"/>
                    <a:pt x="15958" y="6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4521933" y="279819"/>
              <a:ext cx="101732" cy="240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2" h="21425" fill="norm" stroke="1" extrusionOk="0">
                  <a:moveTo>
                    <a:pt x="16393" y="4002"/>
                  </a:moveTo>
                  <a:cubicBezTo>
                    <a:pt x="16884" y="2637"/>
                    <a:pt x="17375" y="1273"/>
                    <a:pt x="16147" y="591"/>
                  </a:cubicBezTo>
                  <a:cubicBezTo>
                    <a:pt x="14920" y="-91"/>
                    <a:pt x="11975" y="-91"/>
                    <a:pt x="9275" y="136"/>
                  </a:cubicBezTo>
                  <a:cubicBezTo>
                    <a:pt x="6575" y="364"/>
                    <a:pt x="4120" y="818"/>
                    <a:pt x="2156" y="2069"/>
                  </a:cubicBezTo>
                  <a:cubicBezTo>
                    <a:pt x="193" y="3320"/>
                    <a:pt x="-1280" y="5366"/>
                    <a:pt x="1665" y="7981"/>
                  </a:cubicBezTo>
                  <a:cubicBezTo>
                    <a:pt x="4611" y="10595"/>
                    <a:pt x="11975" y="13778"/>
                    <a:pt x="15902" y="15938"/>
                  </a:cubicBezTo>
                  <a:cubicBezTo>
                    <a:pt x="19829" y="18098"/>
                    <a:pt x="20320" y="19235"/>
                    <a:pt x="18602" y="20031"/>
                  </a:cubicBezTo>
                  <a:cubicBezTo>
                    <a:pt x="16884" y="20827"/>
                    <a:pt x="12956" y="21282"/>
                    <a:pt x="9765" y="21395"/>
                  </a:cubicBezTo>
                  <a:cubicBezTo>
                    <a:pt x="6575" y="21509"/>
                    <a:pt x="4120" y="21282"/>
                    <a:pt x="1665" y="21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4838360" y="167515"/>
              <a:ext cx="228923" cy="410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539" fill="norm" stroke="1" extrusionOk="0">
                  <a:moveTo>
                    <a:pt x="21031" y="3427"/>
                  </a:moveTo>
                  <a:cubicBezTo>
                    <a:pt x="21031" y="2622"/>
                    <a:pt x="21031" y="1817"/>
                    <a:pt x="19974" y="1146"/>
                  </a:cubicBezTo>
                  <a:cubicBezTo>
                    <a:pt x="18918" y="476"/>
                    <a:pt x="16805" y="-61"/>
                    <a:pt x="14574" y="6"/>
                  </a:cubicBezTo>
                  <a:cubicBezTo>
                    <a:pt x="12344" y="73"/>
                    <a:pt x="9996" y="744"/>
                    <a:pt x="7531" y="2689"/>
                  </a:cubicBezTo>
                  <a:cubicBezTo>
                    <a:pt x="5066" y="4635"/>
                    <a:pt x="2483" y="7855"/>
                    <a:pt x="1074" y="10538"/>
                  </a:cubicBezTo>
                  <a:cubicBezTo>
                    <a:pt x="-334" y="13221"/>
                    <a:pt x="-569" y="15368"/>
                    <a:pt x="1661" y="17112"/>
                  </a:cubicBezTo>
                  <a:cubicBezTo>
                    <a:pt x="3892" y="18856"/>
                    <a:pt x="8588" y="20197"/>
                    <a:pt x="13283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5072263" y="370733"/>
              <a:ext cx="363029" cy="176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0773" fill="norm" stroke="1" extrusionOk="0">
                  <a:moveTo>
                    <a:pt x="6458" y="1807"/>
                  </a:moveTo>
                  <a:cubicBezTo>
                    <a:pt x="6458" y="6007"/>
                    <a:pt x="6458" y="10207"/>
                    <a:pt x="5933" y="13657"/>
                  </a:cubicBezTo>
                  <a:cubicBezTo>
                    <a:pt x="5408" y="17107"/>
                    <a:pt x="4358" y="19807"/>
                    <a:pt x="3158" y="20557"/>
                  </a:cubicBezTo>
                  <a:cubicBezTo>
                    <a:pt x="1958" y="21307"/>
                    <a:pt x="608" y="20107"/>
                    <a:pt x="158" y="16957"/>
                  </a:cubicBezTo>
                  <a:cubicBezTo>
                    <a:pt x="-292" y="13807"/>
                    <a:pt x="158" y="8707"/>
                    <a:pt x="2333" y="5407"/>
                  </a:cubicBezTo>
                  <a:cubicBezTo>
                    <a:pt x="4508" y="2107"/>
                    <a:pt x="8408" y="607"/>
                    <a:pt x="11858" y="157"/>
                  </a:cubicBezTo>
                  <a:cubicBezTo>
                    <a:pt x="15308" y="-293"/>
                    <a:pt x="18308" y="307"/>
                    <a:pt x="21308" y="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5450625" y="149594"/>
              <a:ext cx="253006" cy="173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0" y="6435"/>
                  </a:moveTo>
                  <a:cubicBezTo>
                    <a:pt x="0" y="4870"/>
                    <a:pt x="0" y="3304"/>
                    <a:pt x="545" y="2052"/>
                  </a:cubicBezTo>
                  <a:cubicBezTo>
                    <a:pt x="1091" y="800"/>
                    <a:pt x="2182" y="-139"/>
                    <a:pt x="4145" y="18"/>
                  </a:cubicBezTo>
                  <a:cubicBezTo>
                    <a:pt x="6109" y="174"/>
                    <a:pt x="8945" y="1426"/>
                    <a:pt x="10255" y="3774"/>
                  </a:cubicBezTo>
                  <a:cubicBezTo>
                    <a:pt x="11564" y="6122"/>
                    <a:pt x="11345" y="9565"/>
                    <a:pt x="10909" y="11913"/>
                  </a:cubicBezTo>
                  <a:cubicBezTo>
                    <a:pt x="10473" y="14261"/>
                    <a:pt x="9818" y="15513"/>
                    <a:pt x="8945" y="16922"/>
                  </a:cubicBezTo>
                  <a:cubicBezTo>
                    <a:pt x="8073" y="18331"/>
                    <a:pt x="6982" y="19896"/>
                    <a:pt x="6982" y="20678"/>
                  </a:cubicBezTo>
                  <a:cubicBezTo>
                    <a:pt x="6982" y="21461"/>
                    <a:pt x="8073" y="21461"/>
                    <a:pt x="10691" y="20522"/>
                  </a:cubicBezTo>
                  <a:cubicBezTo>
                    <a:pt x="13309" y="19583"/>
                    <a:pt x="17455" y="17704"/>
                    <a:pt x="21600" y="15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5672963" y="125455"/>
              <a:ext cx="138548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600" fill="norm" stroke="1" extrusionOk="0">
                  <a:moveTo>
                    <a:pt x="11571" y="0"/>
                  </a:moveTo>
                  <a:cubicBezTo>
                    <a:pt x="15043" y="2243"/>
                    <a:pt x="18514" y="4485"/>
                    <a:pt x="20057" y="7023"/>
                  </a:cubicBezTo>
                  <a:cubicBezTo>
                    <a:pt x="21600" y="9561"/>
                    <a:pt x="21214" y="12393"/>
                    <a:pt x="17550" y="14872"/>
                  </a:cubicBezTo>
                  <a:cubicBezTo>
                    <a:pt x="13886" y="17351"/>
                    <a:pt x="6943" y="19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5895301" y="539464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0" y="1824695"/>
              <a:ext cx="413512" cy="50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25" fill="norm" stroke="1" extrusionOk="0">
                  <a:moveTo>
                    <a:pt x="7528" y="4287"/>
                  </a:moveTo>
                  <a:cubicBezTo>
                    <a:pt x="7925" y="3753"/>
                    <a:pt x="8323" y="3218"/>
                    <a:pt x="8588" y="2523"/>
                  </a:cubicBezTo>
                  <a:cubicBezTo>
                    <a:pt x="8853" y="1828"/>
                    <a:pt x="8986" y="972"/>
                    <a:pt x="8721" y="491"/>
                  </a:cubicBezTo>
                  <a:cubicBezTo>
                    <a:pt x="8455" y="10"/>
                    <a:pt x="7793" y="-97"/>
                    <a:pt x="6600" y="758"/>
                  </a:cubicBezTo>
                  <a:cubicBezTo>
                    <a:pt x="5408" y="1614"/>
                    <a:pt x="3685" y="3432"/>
                    <a:pt x="2426" y="6158"/>
                  </a:cubicBezTo>
                  <a:cubicBezTo>
                    <a:pt x="1167" y="8885"/>
                    <a:pt x="372" y="12521"/>
                    <a:pt x="107" y="14927"/>
                  </a:cubicBezTo>
                  <a:cubicBezTo>
                    <a:pt x="-158" y="17333"/>
                    <a:pt x="107" y="18509"/>
                    <a:pt x="505" y="19364"/>
                  </a:cubicBezTo>
                  <a:cubicBezTo>
                    <a:pt x="902" y="20220"/>
                    <a:pt x="1432" y="20754"/>
                    <a:pt x="2095" y="21075"/>
                  </a:cubicBezTo>
                  <a:cubicBezTo>
                    <a:pt x="2757" y="21396"/>
                    <a:pt x="3552" y="21503"/>
                    <a:pt x="5010" y="20808"/>
                  </a:cubicBezTo>
                  <a:cubicBezTo>
                    <a:pt x="6468" y="20113"/>
                    <a:pt x="8588" y="18616"/>
                    <a:pt x="10642" y="16424"/>
                  </a:cubicBezTo>
                  <a:cubicBezTo>
                    <a:pt x="12696" y="14232"/>
                    <a:pt x="14684" y="11345"/>
                    <a:pt x="15678" y="8832"/>
                  </a:cubicBezTo>
                  <a:cubicBezTo>
                    <a:pt x="16671" y="6319"/>
                    <a:pt x="16671" y="4180"/>
                    <a:pt x="16208" y="2630"/>
                  </a:cubicBezTo>
                  <a:cubicBezTo>
                    <a:pt x="15744" y="1079"/>
                    <a:pt x="14816" y="117"/>
                    <a:pt x="13359" y="10"/>
                  </a:cubicBezTo>
                  <a:cubicBezTo>
                    <a:pt x="11901" y="-97"/>
                    <a:pt x="9913" y="652"/>
                    <a:pt x="8522" y="1667"/>
                  </a:cubicBezTo>
                  <a:cubicBezTo>
                    <a:pt x="7130" y="2683"/>
                    <a:pt x="6335" y="3966"/>
                    <a:pt x="5938" y="5036"/>
                  </a:cubicBezTo>
                  <a:cubicBezTo>
                    <a:pt x="5540" y="6105"/>
                    <a:pt x="5540" y="6960"/>
                    <a:pt x="5938" y="7602"/>
                  </a:cubicBezTo>
                  <a:cubicBezTo>
                    <a:pt x="6335" y="8244"/>
                    <a:pt x="7130" y="8671"/>
                    <a:pt x="8986" y="8618"/>
                  </a:cubicBezTo>
                  <a:cubicBezTo>
                    <a:pt x="10841" y="8564"/>
                    <a:pt x="13756" y="8030"/>
                    <a:pt x="16009" y="7174"/>
                  </a:cubicBezTo>
                  <a:cubicBezTo>
                    <a:pt x="18262" y="6319"/>
                    <a:pt x="19852" y="5143"/>
                    <a:pt x="21442" y="3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198839" y="1482170"/>
              <a:ext cx="184005" cy="306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4500" y="5378"/>
                  </a:moveTo>
                  <a:cubicBezTo>
                    <a:pt x="3600" y="6270"/>
                    <a:pt x="2700" y="7163"/>
                    <a:pt x="1800" y="8770"/>
                  </a:cubicBezTo>
                  <a:cubicBezTo>
                    <a:pt x="900" y="10376"/>
                    <a:pt x="0" y="12697"/>
                    <a:pt x="0" y="13500"/>
                  </a:cubicBezTo>
                  <a:cubicBezTo>
                    <a:pt x="0" y="14304"/>
                    <a:pt x="900" y="13589"/>
                    <a:pt x="2400" y="11537"/>
                  </a:cubicBezTo>
                  <a:cubicBezTo>
                    <a:pt x="3900" y="9484"/>
                    <a:pt x="6000" y="6092"/>
                    <a:pt x="7950" y="3771"/>
                  </a:cubicBezTo>
                  <a:cubicBezTo>
                    <a:pt x="9900" y="1451"/>
                    <a:pt x="11700" y="201"/>
                    <a:pt x="12750" y="23"/>
                  </a:cubicBezTo>
                  <a:cubicBezTo>
                    <a:pt x="13800" y="-156"/>
                    <a:pt x="14100" y="737"/>
                    <a:pt x="14550" y="3146"/>
                  </a:cubicBezTo>
                  <a:cubicBezTo>
                    <a:pt x="15000" y="5556"/>
                    <a:pt x="15600" y="9484"/>
                    <a:pt x="16800" y="12786"/>
                  </a:cubicBezTo>
                  <a:cubicBezTo>
                    <a:pt x="18000" y="16089"/>
                    <a:pt x="19800" y="18766"/>
                    <a:pt x="2160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666516" y="1957830"/>
              <a:ext cx="168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743185" y="2057498"/>
              <a:ext cx="23767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74" y="16062"/>
                    <a:pt x="11148" y="10523"/>
                    <a:pt x="14748" y="6923"/>
                  </a:cubicBezTo>
                  <a:cubicBezTo>
                    <a:pt x="18348" y="3323"/>
                    <a:pt x="19974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1150671" y="1703362"/>
              <a:ext cx="181658" cy="361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84" fill="norm" stroke="1" extrusionOk="0">
                  <a:moveTo>
                    <a:pt x="2566" y="6883"/>
                  </a:moveTo>
                  <a:cubicBezTo>
                    <a:pt x="1366" y="5977"/>
                    <a:pt x="166" y="5071"/>
                    <a:pt x="16" y="3938"/>
                  </a:cubicBezTo>
                  <a:cubicBezTo>
                    <a:pt x="-134" y="2805"/>
                    <a:pt x="766" y="1446"/>
                    <a:pt x="3766" y="690"/>
                  </a:cubicBezTo>
                  <a:cubicBezTo>
                    <a:pt x="6766" y="-65"/>
                    <a:pt x="11866" y="-216"/>
                    <a:pt x="15466" y="313"/>
                  </a:cubicBezTo>
                  <a:cubicBezTo>
                    <a:pt x="19066" y="841"/>
                    <a:pt x="21166" y="2050"/>
                    <a:pt x="21316" y="4542"/>
                  </a:cubicBezTo>
                  <a:cubicBezTo>
                    <a:pt x="21466" y="7034"/>
                    <a:pt x="19666" y="10811"/>
                    <a:pt x="18016" y="13076"/>
                  </a:cubicBezTo>
                  <a:cubicBezTo>
                    <a:pt x="16366" y="15342"/>
                    <a:pt x="14866" y="16097"/>
                    <a:pt x="14416" y="17230"/>
                  </a:cubicBezTo>
                  <a:cubicBezTo>
                    <a:pt x="13966" y="18363"/>
                    <a:pt x="14566" y="19874"/>
                    <a:pt x="15166" y="21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1318198" y="2203168"/>
              <a:ext cx="38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214173" y="2762848"/>
              <a:ext cx="188797" cy="544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511" fill="norm" stroke="1" extrusionOk="0">
                  <a:moveTo>
                    <a:pt x="0" y="7873"/>
                  </a:moveTo>
                  <a:cubicBezTo>
                    <a:pt x="2016" y="10901"/>
                    <a:pt x="4032" y="13929"/>
                    <a:pt x="5184" y="15948"/>
                  </a:cubicBezTo>
                  <a:cubicBezTo>
                    <a:pt x="6336" y="17966"/>
                    <a:pt x="6624" y="18976"/>
                    <a:pt x="6624" y="19834"/>
                  </a:cubicBezTo>
                  <a:cubicBezTo>
                    <a:pt x="6624" y="20692"/>
                    <a:pt x="6336" y="21398"/>
                    <a:pt x="5904" y="21499"/>
                  </a:cubicBezTo>
                  <a:cubicBezTo>
                    <a:pt x="5472" y="21600"/>
                    <a:pt x="4896" y="21095"/>
                    <a:pt x="3888" y="19178"/>
                  </a:cubicBezTo>
                  <a:cubicBezTo>
                    <a:pt x="2880" y="17260"/>
                    <a:pt x="1440" y="13929"/>
                    <a:pt x="864" y="11052"/>
                  </a:cubicBezTo>
                  <a:cubicBezTo>
                    <a:pt x="288" y="8176"/>
                    <a:pt x="576" y="5753"/>
                    <a:pt x="1152" y="4088"/>
                  </a:cubicBezTo>
                  <a:cubicBezTo>
                    <a:pt x="1728" y="2422"/>
                    <a:pt x="2592" y="1514"/>
                    <a:pt x="3744" y="908"/>
                  </a:cubicBezTo>
                  <a:cubicBezTo>
                    <a:pt x="4896" y="303"/>
                    <a:pt x="6336" y="0"/>
                    <a:pt x="7632" y="0"/>
                  </a:cubicBezTo>
                  <a:cubicBezTo>
                    <a:pt x="8928" y="0"/>
                    <a:pt x="10080" y="303"/>
                    <a:pt x="11088" y="1514"/>
                  </a:cubicBezTo>
                  <a:cubicBezTo>
                    <a:pt x="12096" y="2725"/>
                    <a:pt x="12960" y="4845"/>
                    <a:pt x="13104" y="6157"/>
                  </a:cubicBezTo>
                  <a:cubicBezTo>
                    <a:pt x="13248" y="7469"/>
                    <a:pt x="12672" y="7974"/>
                    <a:pt x="11664" y="8630"/>
                  </a:cubicBezTo>
                  <a:cubicBezTo>
                    <a:pt x="10656" y="9286"/>
                    <a:pt x="9216" y="10093"/>
                    <a:pt x="9504" y="10497"/>
                  </a:cubicBezTo>
                  <a:cubicBezTo>
                    <a:pt x="9792" y="10901"/>
                    <a:pt x="11808" y="10901"/>
                    <a:pt x="14112" y="11355"/>
                  </a:cubicBezTo>
                  <a:cubicBezTo>
                    <a:pt x="16416" y="11809"/>
                    <a:pt x="19008" y="12718"/>
                    <a:pt x="20304" y="13727"/>
                  </a:cubicBezTo>
                  <a:cubicBezTo>
                    <a:pt x="21600" y="14736"/>
                    <a:pt x="21600" y="15847"/>
                    <a:pt x="20304" y="16907"/>
                  </a:cubicBezTo>
                  <a:cubicBezTo>
                    <a:pt x="19008" y="17966"/>
                    <a:pt x="16416" y="18976"/>
                    <a:pt x="13680" y="19379"/>
                  </a:cubicBezTo>
                  <a:cubicBezTo>
                    <a:pt x="10944" y="19783"/>
                    <a:pt x="8064" y="19581"/>
                    <a:pt x="5184" y="19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494613" y="3092522"/>
              <a:ext cx="154653" cy="409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486" fill="norm" stroke="1" extrusionOk="0">
                  <a:moveTo>
                    <a:pt x="441" y="0"/>
                  </a:moveTo>
                  <a:cubicBezTo>
                    <a:pt x="92" y="1610"/>
                    <a:pt x="-256" y="3220"/>
                    <a:pt x="267" y="4226"/>
                  </a:cubicBezTo>
                  <a:cubicBezTo>
                    <a:pt x="789" y="5232"/>
                    <a:pt x="2183" y="5635"/>
                    <a:pt x="3576" y="5635"/>
                  </a:cubicBezTo>
                  <a:cubicBezTo>
                    <a:pt x="4970" y="5635"/>
                    <a:pt x="6363" y="5232"/>
                    <a:pt x="7757" y="4696"/>
                  </a:cubicBezTo>
                  <a:cubicBezTo>
                    <a:pt x="9150" y="4159"/>
                    <a:pt x="10544" y="3488"/>
                    <a:pt x="11763" y="2817"/>
                  </a:cubicBezTo>
                  <a:cubicBezTo>
                    <a:pt x="12983" y="2147"/>
                    <a:pt x="14028" y="1476"/>
                    <a:pt x="14899" y="1610"/>
                  </a:cubicBezTo>
                  <a:cubicBezTo>
                    <a:pt x="15770" y="1744"/>
                    <a:pt x="16467" y="2683"/>
                    <a:pt x="17512" y="4830"/>
                  </a:cubicBezTo>
                  <a:cubicBezTo>
                    <a:pt x="18557" y="6976"/>
                    <a:pt x="19950" y="10330"/>
                    <a:pt x="20647" y="13148"/>
                  </a:cubicBezTo>
                  <a:cubicBezTo>
                    <a:pt x="21344" y="15965"/>
                    <a:pt x="21344" y="18246"/>
                    <a:pt x="19602" y="19655"/>
                  </a:cubicBezTo>
                  <a:cubicBezTo>
                    <a:pt x="17860" y="21063"/>
                    <a:pt x="14376" y="21600"/>
                    <a:pt x="11067" y="21466"/>
                  </a:cubicBezTo>
                  <a:cubicBezTo>
                    <a:pt x="7757" y="21332"/>
                    <a:pt x="4621" y="20527"/>
                    <a:pt x="1486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1318198" y="3025070"/>
              <a:ext cx="135680" cy="42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320" fill="norm" stroke="1" extrusionOk="0">
                  <a:moveTo>
                    <a:pt x="4800" y="3374"/>
                  </a:moveTo>
                  <a:cubicBezTo>
                    <a:pt x="5600" y="7847"/>
                    <a:pt x="6400" y="12321"/>
                    <a:pt x="6800" y="14877"/>
                  </a:cubicBezTo>
                  <a:cubicBezTo>
                    <a:pt x="7200" y="17433"/>
                    <a:pt x="7200" y="18072"/>
                    <a:pt x="7400" y="18967"/>
                  </a:cubicBezTo>
                  <a:cubicBezTo>
                    <a:pt x="7600" y="19861"/>
                    <a:pt x="8000" y="21012"/>
                    <a:pt x="7600" y="21267"/>
                  </a:cubicBezTo>
                  <a:cubicBezTo>
                    <a:pt x="7200" y="21523"/>
                    <a:pt x="6000" y="20884"/>
                    <a:pt x="5000" y="18711"/>
                  </a:cubicBezTo>
                  <a:cubicBezTo>
                    <a:pt x="4000" y="16538"/>
                    <a:pt x="3200" y="12832"/>
                    <a:pt x="3200" y="9701"/>
                  </a:cubicBezTo>
                  <a:cubicBezTo>
                    <a:pt x="3200" y="6569"/>
                    <a:pt x="4000" y="4013"/>
                    <a:pt x="5000" y="2479"/>
                  </a:cubicBezTo>
                  <a:cubicBezTo>
                    <a:pt x="6000" y="945"/>
                    <a:pt x="7200" y="434"/>
                    <a:pt x="8800" y="179"/>
                  </a:cubicBezTo>
                  <a:cubicBezTo>
                    <a:pt x="10400" y="-77"/>
                    <a:pt x="12400" y="-77"/>
                    <a:pt x="14600" y="306"/>
                  </a:cubicBezTo>
                  <a:cubicBezTo>
                    <a:pt x="16800" y="690"/>
                    <a:pt x="19200" y="1457"/>
                    <a:pt x="20400" y="2287"/>
                  </a:cubicBezTo>
                  <a:cubicBezTo>
                    <a:pt x="21600" y="3118"/>
                    <a:pt x="21600" y="4013"/>
                    <a:pt x="19800" y="5163"/>
                  </a:cubicBezTo>
                  <a:cubicBezTo>
                    <a:pt x="18000" y="6314"/>
                    <a:pt x="14400" y="7719"/>
                    <a:pt x="11000" y="8422"/>
                  </a:cubicBezTo>
                  <a:cubicBezTo>
                    <a:pt x="7600" y="9125"/>
                    <a:pt x="4400" y="9125"/>
                    <a:pt x="2600" y="8358"/>
                  </a:cubicBezTo>
                  <a:cubicBezTo>
                    <a:pt x="800" y="7592"/>
                    <a:pt x="400" y="6058"/>
                    <a:pt x="0" y="4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1541413" y="2747514"/>
              <a:ext cx="29791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6582" y="3450"/>
                    <a:pt x="2982" y="6900"/>
                    <a:pt x="1182" y="10200"/>
                  </a:cubicBezTo>
                  <a:cubicBezTo>
                    <a:pt x="-618" y="13500"/>
                    <a:pt x="-618" y="16650"/>
                    <a:pt x="2982" y="18525"/>
                  </a:cubicBezTo>
                  <a:cubicBezTo>
                    <a:pt x="6582" y="20400"/>
                    <a:pt x="13782" y="21000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1624871" y="2904577"/>
              <a:ext cx="310210" cy="508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77" fill="norm" stroke="1" extrusionOk="0">
                  <a:moveTo>
                    <a:pt x="0" y="2759"/>
                  </a:moveTo>
                  <a:cubicBezTo>
                    <a:pt x="708" y="4163"/>
                    <a:pt x="1416" y="5567"/>
                    <a:pt x="2213" y="6269"/>
                  </a:cubicBezTo>
                  <a:cubicBezTo>
                    <a:pt x="3010" y="6971"/>
                    <a:pt x="3895" y="6971"/>
                    <a:pt x="4603" y="6755"/>
                  </a:cubicBezTo>
                  <a:cubicBezTo>
                    <a:pt x="5311" y="6539"/>
                    <a:pt x="5843" y="6107"/>
                    <a:pt x="6285" y="5621"/>
                  </a:cubicBezTo>
                  <a:cubicBezTo>
                    <a:pt x="6728" y="5135"/>
                    <a:pt x="7082" y="4595"/>
                    <a:pt x="7348" y="4055"/>
                  </a:cubicBezTo>
                  <a:cubicBezTo>
                    <a:pt x="7613" y="3515"/>
                    <a:pt x="7790" y="2975"/>
                    <a:pt x="7967" y="2975"/>
                  </a:cubicBezTo>
                  <a:cubicBezTo>
                    <a:pt x="8144" y="2975"/>
                    <a:pt x="8321" y="3515"/>
                    <a:pt x="8941" y="4163"/>
                  </a:cubicBezTo>
                  <a:cubicBezTo>
                    <a:pt x="9561" y="4811"/>
                    <a:pt x="10623" y="5567"/>
                    <a:pt x="11597" y="5945"/>
                  </a:cubicBezTo>
                  <a:cubicBezTo>
                    <a:pt x="12570" y="6323"/>
                    <a:pt x="13456" y="6323"/>
                    <a:pt x="14695" y="5945"/>
                  </a:cubicBezTo>
                  <a:cubicBezTo>
                    <a:pt x="15934" y="5567"/>
                    <a:pt x="17528" y="4811"/>
                    <a:pt x="18679" y="4217"/>
                  </a:cubicBezTo>
                  <a:cubicBezTo>
                    <a:pt x="19830" y="3623"/>
                    <a:pt x="20538" y="3191"/>
                    <a:pt x="20980" y="2705"/>
                  </a:cubicBezTo>
                  <a:cubicBezTo>
                    <a:pt x="21423" y="2219"/>
                    <a:pt x="21600" y="1679"/>
                    <a:pt x="21423" y="1139"/>
                  </a:cubicBezTo>
                  <a:cubicBezTo>
                    <a:pt x="21246" y="599"/>
                    <a:pt x="20715" y="59"/>
                    <a:pt x="20007" y="5"/>
                  </a:cubicBezTo>
                  <a:cubicBezTo>
                    <a:pt x="19298" y="-49"/>
                    <a:pt x="18413" y="383"/>
                    <a:pt x="17882" y="1193"/>
                  </a:cubicBezTo>
                  <a:cubicBezTo>
                    <a:pt x="17351" y="2003"/>
                    <a:pt x="17174" y="3191"/>
                    <a:pt x="17262" y="4325"/>
                  </a:cubicBezTo>
                  <a:cubicBezTo>
                    <a:pt x="17351" y="5459"/>
                    <a:pt x="17705" y="6539"/>
                    <a:pt x="18325" y="7673"/>
                  </a:cubicBezTo>
                  <a:cubicBezTo>
                    <a:pt x="18944" y="8807"/>
                    <a:pt x="19830" y="9995"/>
                    <a:pt x="20095" y="11831"/>
                  </a:cubicBezTo>
                  <a:cubicBezTo>
                    <a:pt x="20361" y="13667"/>
                    <a:pt x="20007" y="16151"/>
                    <a:pt x="19564" y="17717"/>
                  </a:cubicBezTo>
                  <a:cubicBezTo>
                    <a:pt x="19121" y="19283"/>
                    <a:pt x="18590" y="19931"/>
                    <a:pt x="17970" y="20417"/>
                  </a:cubicBezTo>
                  <a:cubicBezTo>
                    <a:pt x="17351" y="20903"/>
                    <a:pt x="16643" y="21227"/>
                    <a:pt x="15846" y="21389"/>
                  </a:cubicBezTo>
                  <a:cubicBezTo>
                    <a:pt x="15049" y="21551"/>
                    <a:pt x="14164" y="21551"/>
                    <a:pt x="13898" y="20849"/>
                  </a:cubicBezTo>
                  <a:cubicBezTo>
                    <a:pt x="13633" y="20147"/>
                    <a:pt x="13987" y="18743"/>
                    <a:pt x="14341" y="17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2023547" y="3008187"/>
              <a:ext cx="92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2215218" y="2946852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2207551" y="2847183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2300163" y="2872739"/>
              <a:ext cx="114394" cy="16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2765" y="5649"/>
                  </a:moveTo>
                  <a:cubicBezTo>
                    <a:pt x="2285" y="8972"/>
                    <a:pt x="1805" y="12295"/>
                    <a:pt x="1325" y="15286"/>
                  </a:cubicBezTo>
                  <a:cubicBezTo>
                    <a:pt x="845" y="18277"/>
                    <a:pt x="365" y="20935"/>
                    <a:pt x="125" y="21268"/>
                  </a:cubicBezTo>
                  <a:cubicBezTo>
                    <a:pt x="-115" y="21600"/>
                    <a:pt x="-115" y="19606"/>
                    <a:pt x="1085" y="16117"/>
                  </a:cubicBezTo>
                  <a:cubicBezTo>
                    <a:pt x="2285" y="12628"/>
                    <a:pt x="4685" y="7643"/>
                    <a:pt x="7325" y="4486"/>
                  </a:cubicBezTo>
                  <a:cubicBezTo>
                    <a:pt x="9965" y="1329"/>
                    <a:pt x="12845" y="0"/>
                    <a:pt x="15005" y="0"/>
                  </a:cubicBezTo>
                  <a:cubicBezTo>
                    <a:pt x="17165" y="0"/>
                    <a:pt x="18605" y="1329"/>
                    <a:pt x="19565" y="5151"/>
                  </a:cubicBezTo>
                  <a:cubicBezTo>
                    <a:pt x="20525" y="8972"/>
                    <a:pt x="21005" y="15286"/>
                    <a:pt x="214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2973171" y="2922119"/>
              <a:ext cx="154402" cy="18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209" fill="norm" stroke="1" extrusionOk="0">
                  <a:moveTo>
                    <a:pt x="3280" y="8190"/>
                  </a:moveTo>
                  <a:cubicBezTo>
                    <a:pt x="5022" y="8486"/>
                    <a:pt x="6764" y="8782"/>
                    <a:pt x="8332" y="8338"/>
                  </a:cubicBezTo>
                  <a:cubicBezTo>
                    <a:pt x="9900" y="7894"/>
                    <a:pt x="11293" y="6710"/>
                    <a:pt x="12164" y="5231"/>
                  </a:cubicBezTo>
                  <a:cubicBezTo>
                    <a:pt x="13035" y="3751"/>
                    <a:pt x="13383" y="1976"/>
                    <a:pt x="12687" y="941"/>
                  </a:cubicBezTo>
                  <a:cubicBezTo>
                    <a:pt x="11990" y="-95"/>
                    <a:pt x="10248" y="-391"/>
                    <a:pt x="7984" y="645"/>
                  </a:cubicBezTo>
                  <a:cubicBezTo>
                    <a:pt x="5719" y="1680"/>
                    <a:pt x="2932" y="4047"/>
                    <a:pt x="1364" y="7302"/>
                  </a:cubicBezTo>
                  <a:cubicBezTo>
                    <a:pt x="-204" y="10557"/>
                    <a:pt x="-552" y="14699"/>
                    <a:pt x="1016" y="17362"/>
                  </a:cubicBezTo>
                  <a:cubicBezTo>
                    <a:pt x="2583" y="20025"/>
                    <a:pt x="6067" y="21209"/>
                    <a:pt x="9725" y="21209"/>
                  </a:cubicBezTo>
                  <a:cubicBezTo>
                    <a:pt x="13383" y="21209"/>
                    <a:pt x="17216" y="20025"/>
                    <a:pt x="21048" y="18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3181829" y="2907041"/>
              <a:ext cx="68413" cy="19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1" h="21217" fill="norm" stroke="1" extrusionOk="0">
                  <a:moveTo>
                    <a:pt x="20651" y="991"/>
                  </a:moveTo>
                  <a:cubicBezTo>
                    <a:pt x="16022" y="437"/>
                    <a:pt x="11394" y="-117"/>
                    <a:pt x="7151" y="21"/>
                  </a:cubicBezTo>
                  <a:cubicBezTo>
                    <a:pt x="2908" y="160"/>
                    <a:pt x="-949" y="991"/>
                    <a:pt x="208" y="3345"/>
                  </a:cubicBezTo>
                  <a:cubicBezTo>
                    <a:pt x="1365" y="5698"/>
                    <a:pt x="7537" y="9575"/>
                    <a:pt x="11780" y="12206"/>
                  </a:cubicBezTo>
                  <a:cubicBezTo>
                    <a:pt x="16022" y="14837"/>
                    <a:pt x="18337" y="16221"/>
                    <a:pt x="19494" y="17606"/>
                  </a:cubicBezTo>
                  <a:cubicBezTo>
                    <a:pt x="20651" y="18991"/>
                    <a:pt x="20651" y="20375"/>
                    <a:pt x="18722" y="20929"/>
                  </a:cubicBezTo>
                  <a:cubicBezTo>
                    <a:pt x="16794" y="21483"/>
                    <a:pt x="12937" y="21206"/>
                    <a:pt x="10622" y="20375"/>
                  </a:cubicBezTo>
                  <a:cubicBezTo>
                    <a:pt x="8308" y="19545"/>
                    <a:pt x="7537" y="18160"/>
                    <a:pt x="6765" y="16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3295918" y="2701513"/>
              <a:ext cx="214997" cy="36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531" fill="norm" stroke="1" extrusionOk="0">
                  <a:moveTo>
                    <a:pt x="6131" y="0"/>
                  </a:moveTo>
                  <a:cubicBezTo>
                    <a:pt x="6639" y="3323"/>
                    <a:pt x="7147" y="6646"/>
                    <a:pt x="7147" y="9516"/>
                  </a:cubicBezTo>
                  <a:cubicBezTo>
                    <a:pt x="7147" y="12386"/>
                    <a:pt x="6639" y="14803"/>
                    <a:pt x="6385" y="16464"/>
                  </a:cubicBezTo>
                  <a:cubicBezTo>
                    <a:pt x="6131" y="18126"/>
                    <a:pt x="6131" y="19032"/>
                    <a:pt x="6512" y="19863"/>
                  </a:cubicBezTo>
                  <a:cubicBezTo>
                    <a:pt x="6893" y="20694"/>
                    <a:pt x="7656" y="21449"/>
                    <a:pt x="8418" y="21524"/>
                  </a:cubicBezTo>
                  <a:cubicBezTo>
                    <a:pt x="9180" y="21600"/>
                    <a:pt x="9943" y="20996"/>
                    <a:pt x="9816" y="19787"/>
                  </a:cubicBezTo>
                  <a:cubicBezTo>
                    <a:pt x="9689" y="18579"/>
                    <a:pt x="8672" y="16766"/>
                    <a:pt x="7529" y="15634"/>
                  </a:cubicBezTo>
                  <a:cubicBezTo>
                    <a:pt x="6385" y="14501"/>
                    <a:pt x="5114" y="14048"/>
                    <a:pt x="3590" y="13821"/>
                  </a:cubicBezTo>
                  <a:cubicBezTo>
                    <a:pt x="2065" y="13594"/>
                    <a:pt x="286" y="13594"/>
                    <a:pt x="32" y="13745"/>
                  </a:cubicBezTo>
                  <a:cubicBezTo>
                    <a:pt x="-222" y="13897"/>
                    <a:pt x="1049" y="14199"/>
                    <a:pt x="3082" y="14350"/>
                  </a:cubicBezTo>
                  <a:cubicBezTo>
                    <a:pt x="5114" y="14501"/>
                    <a:pt x="7910" y="14501"/>
                    <a:pt x="9943" y="14501"/>
                  </a:cubicBezTo>
                  <a:cubicBezTo>
                    <a:pt x="11976" y="14501"/>
                    <a:pt x="13246" y="14501"/>
                    <a:pt x="14644" y="14954"/>
                  </a:cubicBezTo>
                  <a:cubicBezTo>
                    <a:pt x="16042" y="15407"/>
                    <a:pt x="17566" y="16313"/>
                    <a:pt x="18329" y="17220"/>
                  </a:cubicBezTo>
                  <a:cubicBezTo>
                    <a:pt x="19091" y="18126"/>
                    <a:pt x="19091" y="19032"/>
                    <a:pt x="18964" y="19032"/>
                  </a:cubicBezTo>
                  <a:cubicBezTo>
                    <a:pt x="18837" y="19032"/>
                    <a:pt x="18583" y="18126"/>
                    <a:pt x="18964" y="16313"/>
                  </a:cubicBezTo>
                  <a:cubicBezTo>
                    <a:pt x="19345" y="14501"/>
                    <a:pt x="20362" y="11782"/>
                    <a:pt x="21378" y="9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3611021" y="2554480"/>
              <a:ext cx="635911" cy="49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377" fill="norm" stroke="1" extrusionOk="0">
                  <a:moveTo>
                    <a:pt x="245" y="15190"/>
                  </a:moveTo>
                  <a:cubicBezTo>
                    <a:pt x="158" y="16944"/>
                    <a:pt x="72" y="18698"/>
                    <a:pt x="28" y="19850"/>
                  </a:cubicBezTo>
                  <a:cubicBezTo>
                    <a:pt x="-15" y="21001"/>
                    <a:pt x="-15" y="21549"/>
                    <a:pt x="72" y="21330"/>
                  </a:cubicBezTo>
                  <a:cubicBezTo>
                    <a:pt x="158" y="21110"/>
                    <a:pt x="332" y="20124"/>
                    <a:pt x="505" y="19137"/>
                  </a:cubicBezTo>
                  <a:cubicBezTo>
                    <a:pt x="679" y="18150"/>
                    <a:pt x="852" y="17163"/>
                    <a:pt x="1069" y="16451"/>
                  </a:cubicBezTo>
                  <a:cubicBezTo>
                    <a:pt x="1286" y="15738"/>
                    <a:pt x="1546" y="15299"/>
                    <a:pt x="1893" y="15135"/>
                  </a:cubicBezTo>
                  <a:cubicBezTo>
                    <a:pt x="2240" y="14970"/>
                    <a:pt x="2674" y="15080"/>
                    <a:pt x="2891" y="15409"/>
                  </a:cubicBezTo>
                  <a:cubicBezTo>
                    <a:pt x="3108" y="15738"/>
                    <a:pt x="3108" y="16286"/>
                    <a:pt x="3108" y="16889"/>
                  </a:cubicBezTo>
                  <a:cubicBezTo>
                    <a:pt x="3108" y="17492"/>
                    <a:pt x="3108" y="18150"/>
                    <a:pt x="3281" y="18095"/>
                  </a:cubicBezTo>
                  <a:cubicBezTo>
                    <a:pt x="3455" y="18040"/>
                    <a:pt x="3802" y="17273"/>
                    <a:pt x="4062" y="16615"/>
                  </a:cubicBezTo>
                  <a:cubicBezTo>
                    <a:pt x="4322" y="15957"/>
                    <a:pt x="4496" y="15409"/>
                    <a:pt x="4756" y="14915"/>
                  </a:cubicBezTo>
                  <a:cubicBezTo>
                    <a:pt x="5016" y="14422"/>
                    <a:pt x="5363" y="13984"/>
                    <a:pt x="5754" y="13819"/>
                  </a:cubicBezTo>
                  <a:cubicBezTo>
                    <a:pt x="6144" y="13655"/>
                    <a:pt x="6578" y="13764"/>
                    <a:pt x="6838" y="14093"/>
                  </a:cubicBezTo>
                  <a:cubicBezTo>
                    <a:pt x="7098" y="14422"/>
                    <a:pt x="7185" y="14970"/>
                    <a:pt x="7228" y="15683"/>
                  </a:cubicBezTo>
                  <a:cubicBezTo>
                    <a:pt x="7272" y="16396"/>
                    <a:pt x="7272" y="17273"/>
                    <a:pt x="7358" y="17986"/>
                  </a:cubicBezTo>
                  <a:cubicBezTo>
                    <a:pt x="7445" y="18698"/>
                    <a:pt x="7619" y="19246"/>
                    <a:pt x="8009" y="19521"/>
                  </a:cubicBezTo>
                  <a:cubicBezTo>
                    <a:pt x="8399" y="19795"/>
                    <a:pt x="9007" y="19795"/>
                    <a:pt x="9527" y="19575"/>
                  </a:cubicBezTo>
                  <a:cubicBezTo>
                    <a:pt x="10048" y="19356"/>
                    <a:pt x="10481" y="18918"/>
                    <a:pt x="10828" y="18479"/>
                  </a:cubicBezTo>
                  <a:cubicBezTo>
                    <a:pt x="11175" y="18040"/>
                    <a:pt x="11436" y="17602"/>
                    <a:pt x="11652" y="17054"/>
                  </a:cubicBezTo>
                  <a:cubicBezTo>
                    <a:pt x="11869" y="16505"/>
                    <a:pt x="12043" y="15847"/>
                    <a:pt x="11913" y="15409"/>
                  </a:cubicBezTo>
                  <a:cubicBezTo>
                    <a:pt x="11783" y="14970"/>
                    <a:pt x="11349" y="14751"/>
                    <a:pt x="11002" y="14861"/>
                  </a:cubicBezTo>
                  <a:cubicBezTo>
                    <a:pt x="10655" y="14970"/>
                    <a:pt x="10395" y="15409"/>
                    <a:pt x="10178" y="15902"/>
                  </a:cubicBezTo>
                  <a:cubicBezTo>
                    <a:pt x="9961" y="16396"/>
                    <a:pt x="9787" y="16944"/>
                    <a:pt x="9701" y="17492"/>
                  </a:cubicBezTo>
                  <a:cubicBezTo>
                    <a:pt x="9614" y="18040"/>
                    <a:pt x="9614" y="18589"/>
                    <a:pt x="9874" y="18808"/>
                  </a:cubicBezTo>
                  <a:cubicBezTo>
                    <a:pt x="10134" y="19027"/>
                    <a:pt x="10655" y="18918"/>
                    <a:pt x="11089" y="18589"/>
                  </a:cubicBezTo>
                  <a:cubicBezTo>
                    <a:pt x="11522" y="18260"/>
                    <a:pt x="11869" y="17711"/>
                    <a:pt x="12086" y="17711"/>
                  </a:cubicBezTo>
                  <a:cubicBezTo>
                    <a:pt x="12303" y="17711"/>
                    <a:pt x="12390" y="18260"/>
                    <a:pt x="12693" y="18643"/>
                  </a:cubicBezTo>
                  <a:cubicBezTo>
                    <a:pt x="12997" y="19027"/>
                    <a:pt x="13518" y="19246"/>
                    <a:pt x="13951" y="19192"/>
                  </a:cubicBezTo>
                  <a:cubicBezTo>
                    <a:pt x="14385" y="19137"/>
                    <a:pt x="14732" y="18808"/>
                    <a:pt x="15426" y="17492"/>
                  </a:cubicBezTo>
                  <a:cubicBezTo>
                    <a:pt x="16120" y="16176"/>
                    <a:pt x="17161" y="13874"/>
                    <a:pt x="18202" y="11023"/>
                  </a:cubicBezTo>
                  <a:cubicBezTo>
                    <a:pt x="19243" y="8172"/>
                    <a:pt x="20284" y="4773"/>
                    <a:pt x="20848" y="2745"/>
                  </a:cubicBezTo>
                  <a:cubicBezTo>
                    <a:pt x="21412" y="717"/>
                    <a:pt x="21498" y="59"/>
                    <a:pt x="21412" y="4"/>
                  </a:cubicBezTo>
                  <a:cubicBezTo>
                    <a:pt x="21325" y="-51"/>
                    <a:pt x="21065" y="497"/>
                    <a:pt x="20544" y="2416"/>
                  </a:cubicBezTo>
                  <a:cubicBezTo>
                    <a:pt x="20024" y="4335"/>
                    <a:pt x="19243" y="7624"/>
                    <a:pt x="18896" y="10036"/>
                  </a:cubicBezTo>
                  <a:cubicBezTo>
                    <a:pt x="18549" y="12448"/>
                    <a:pt x="18636" y="13984"/>
                    <a:pt x="18896" y="15025"/>
                  </a:cubicBezTo>
                  <a:cubicBezTo>
                    <a:pt x="19156" y="16067"/>
                    <a:pt x="19590" y="16615"/>
                    <a:pt x="20024" y="16834"/>
                  </a:cubicBezTo>
                  <a:cubicBezTo>
                    <a:pt x="20457" y="17054"/>
                    <a:pt x="20891" y="16944"/>
                    <a:pt x="21151" y="16560"/>
                  </a:cubicBezTo>
                  <a:cubicBezTo>
                    <a:pt x="21412" y="16176"/>
                    <a:pt x="21498" y="15519"/>
                    <a:pt x="21585" y="14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4114039" y="2683447"/>
              <a:ext cx="247895" cy="16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2227" y="17573"/>
                  </a:moveTo>
                  <a:cubicBezTo>
                    <a:pt x="1113" y="16224"/>
                    <a:pt x="0" y="14874"/>
                    <a:pt x="0" y="13692"/>
                  </a:cubicBezTo>
                  <a:cubicBezTo>
                    <a:pt x="0" y="12511"/>
                    <a:pt x="1113" y="11499"/>
                    <a:pt x="3006" y="10992"/>
                  </a:cubicBezTo>
                  <a:cubicBezTo>
                    <a:pt x="4899" y="10486"/>
                    <a:pt x="7571" y="10486"/>
                    <a:pt x="9909" y="11499"/>
                  </a:cubicBezTo>
                  <a:cubicBezTo>
                    <a:pt x="12247" y="12511"/>
                    <a:pt x="14252" y="14536"/>
                    <a:pt x="15365" y="16730"/>
                  </a:cubicBezTo>
                  <a:cubicBezTo>
                    <a:pt x="16478" y="18924"/>
                    <a:pt x="16701" y="21286"/>
                    <a:pt x="16812" y="21286"/>
                  </a:cubicBezTo>
                  <a:cubicBezTo>
                    <a:pt x="16924" y="21286"/>
                    <a:pt x="16924" y="18924"/>
                    <a:pt x="16924" y="15886"/>
                  </a:cubicBezTo>
                  <a:cubicBezTo>
                    <a:pt x="16924" y="12849"/>
                    <a:pt x="16924" y="9136"/>
                    <a:pt x="17035" y="6267"/>
                  </a:cubicBezTo>
                  <a:cubicBezTo>
                    <a:pt x="17146" y="3398"/>
                    <a:pt x="17369" y="1373"/>
                    <a:pt x="18148" y="530"/>
                  </a:cubicBezTo>
                  <a:cubicBezTo>
                    <a:pt x="18928" y="-314"/>
                    <a:pt x="20264" y="24"/>
                    <a:pt x="21600" y="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4384934" y="2732181"/>
              <a:ext cx="110375" cy="167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54" fill="norm" stroke="1" extrusionOk="0">
                  <a:moveTo>
                    <a:pt x="16200" y="982"/>
                  </a:moveTo>
                  <a:cubicBezTo>
                    <a:pt x="11782" y="3273"/>
                    <a:pt x="7364" y="5564"/>
                    <a:pt x="4418" y="8509"/>
                  </a:cubicBezTo>
                  <a:cubicBezTo>
                    <a:pt x="1473" y="11455"/>
                    <a:pt x="0" y="15055"/>
                    <a:pt x="0" y="17509"/>
                  </a:cubicBezTo>
                  <a:cubicBezTo>
                    <a:pt x="0" y="19964"/>
                    <a:pt x="1473" y="21273"/>
                    <a:pt x="4418" y="21436"/>
                  </a:cubicBezTo>
                  <a:cubicBezTo>
                    <a:pt x="7364" y="21600"/>
                    <a:pt x="11782" y="20618"/>
                    <a:pt x="14973" y="18164"/>
                  </a:cubicBezTo>
                  <a:cubicBezTo>
                    <a:pt x="18164" y="15709"/>
                    <a:pt x="20127" y="11782"/>
                    <a:pt x="20864" y="8836"/>
                  </a:cubicBezTo>
                  <a:cubicBezTo>
                    <a:pt x="21600" y="5891"/>
                    <a:pt x="21109" y="3927"/>
                    <a:pt x="19636" y="2618"/>
                  </a:cubicBezTo>
                  <a:cubicBezTo>
                    <a:pt x="18164" y="1309"/>
                    <a:pt x="15709" y="655"/>
                    <a:pt x="132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4524037" y="2732181"/>
              <a:ext cx="147746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600" fill="norm" stroke="1" extrusionOk="0">
                  <a:moveTo>
                    <a:pt x="3085" y="0"/>
                  </a:moveTo>
                  <a:cubicBezTo>
                    <a:pt x="4165" y="1152"/>
                    <a:pt x="5245" y="2304"/>
                    <a:pt x="5245" y="4896"/>
                  </a:cubicBezTo>
                  <a:cubicBezTo>
                    <a:pt x="5245" y="7488"/>
                    <a:pt x="4165" y="11520"/>
                    <a:pt x="3085" y="14112"/>
                  </a:cubicBezTo>
                  <a:cubicBezTo>
                    <a:pt x="2005" y="16704"/>
                    <a:pt x="925" y="17856"/>
                    <a:pt x="385" y="17568"/>
                  </a:cubicBezTo>
                  <a:cubicBezTo>
                    <a:pt x="-155" y="17280"/>
                    <a:pt x="-155" y="15552"/>
                    <a:pt x="565" y="13104"/>
                  </a:cubicBezTo>
                  <a:cubicBezTo>
                    <a:pt x="1285" y="10656"/>
                    <a:pt x="2725" y="7488"/>
                    <a:pt x="4885" y="4896"/>
                  </a:cubicBezTo>
                  <a:cubicBezTo>
                    <a:pt x="7045" y="2304"/>
                    <a:pt x="9925" y="288"/>
                    <a:pt x="12985" y="432"/>
                  </a:cubicBezTo>
                  <a:cubicBezTo>
                    <a:pt x="16045" y="576"/>
                    <a:pt x="19285" y="2880"/>
                    <a:pt x="20365" y="6768"/>
                  </a:cubicBezTo>
                  <a:cubicBezTo>
                    <a:pt x="21445" y="10656"/>
                    <a:pt x="20365" y="16128"/>
                    <a:pt x="192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4706941" y="2923851"/>
              <a:ext cx="53669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924246" y="4198631"/>
              <a:ext cx="347952" cy="55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240" fill="norm" stroke="1" extrusionOk="0">
                  <a:moveTo>
                    <a:pt x="9641" y="2266"/>
                  </a:moveTo>
                  <a:cubicBezTo>
                    <a:pt x="9484" y="1777"/>
                    <a:pt x="9326" y="1288"/>
                    <a:pt x="8853" y="1093"/>
                  </a:cubicBezTo>
                  <a:cubicBezTo>
                    <a:pt x="8380" y="897"/>
                    <a:pt x="7592" y="995"/>
                    <a:pt x="6409" y="1972"/>
                  </a:cubicBezTo>
                  <a:cubicBezTo>
                    <a:pt x="5227" y="2950"/>
                    <a:pt x="3650" y="4807"/>
                    <a:pt x="2389" y="7348"/>
                  </a:cubicBezTo>
                  <a:cubicBezTo>
                    <a:pt x="1127" y="9889"/>
                    <a:pt x="181" y="13115"/>
                    <a:pt x="24" y="15558"/>
                  </a:cubicBezTo>
                  <a:cubicBezTo>
                    <a:pt x="-134" y="18001"/>
                    <a:pt x="497" y="19663"/>
                    <a:pt x="1679" y="20543"/>
                  </a:cubicBezTo>
                  <a:cubicBezTo>
                    <a:pt x="2862" y="21422"/>
                    <a:pt x="4596" y="21520"/>
                    <a:pt x="6646" y="20543"/>
                  </a:cubicBezTo>
                  <a:cubicBezTo>
                    <a:pt x="8695" y="19565"/>
                    <a:pt x="11060" y="17513"/>
                    <a:pt x="12637" y="15069"/>
                  </a:cubicBezTo>
                  <a:cubicBezTo>
                    <a:pt x="14213" y="12626"/>
                    <a:pt x="15002" y="9791"/>
                    <a:pt x="15238" y="7397"/>
                  </a:cubicBezTo>
                  <a:cubicBezTo>
                    <a:pt x="15475" y="5002"/>
                    <a:pt x="15159" y="3048"/>
                    <a:pt x="14608" y="1826"/>
                  </a:cubicBezTo>
                  <a:cubicBezTo>
                    <a:pt x="14056" y="604"/>
                    <a:pt x="13267" y="115"/>
                    <a:pt x="12006" y="18"/>
                  </a:cubicBezTo>
                  <a:cubicBezTo>
                    <a:pt x="10745" y="-80"/>
                    <a:pt x="9011" y="213"/>
                    <a:pt x="7513" y="1044"/>
                  </a:cubicBezTo>
                  <a:cubicBezTo>
                    <a:pt x="6015" y="1875"/>
                    <a:pt x="4754" y="3243"/>
                    <a:pt x="4202" y="4514"/>
                  </a:cubicBezTo>
                  <a:cubicBezTo>
                    <a:pt x="3650" y="5784"/>
                    <a:pt x="3808" y="6957"/>
                    <a:pt x="4281" y="7641"/>
                  </a:cubicBezTo>
                  <a:cubicBezTo>
                    <a:pt x="4754" y="8325"/>
                    <a:pt x="5542" y="8521"/>
                    <a:pt x="8143" y="8277"/>
                  </a:cubicBezTo>
                  <a:cubicBezTo>
                    <a:pt x="10745" y="8032"/>
                    <a:pt x="15159" y="7348"/>
                    <a:pt x="17682" y="6811"/>
                  </a:cubicBezTo>
                  <a:cubicBezTo>
                    <a:pt x="20205" y="6273"/>
                    <a:pt x="20835" y="5882"/>
                    <a:pt x="21466" y="5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1112070" y="3912996"/>
              <a:ext cx="160128" cy="15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0803" fill="norm" stroke="1" extrusionOk="0">
                  <a:moveTo>
                    <a:pt x="3996" y="5209"/>
                  </a:moveTo>
                  <a:cubicBezTo>
                    <a:pt x="2625" y="8345"/>
                    <a:pt x="1253" y="11480"/>
                    <a:pt x="568" y="14441"/>
                  </a:cubicBezTo>
                  <a:cubicBezTo>
                    <a:pt x="-118" y="17403"/>
                    <a:pt x="-118" y="20190"/>
                    <a:pt x="225" y="20712"/>
                  </a:cubicBezTo>
                  <a:cubicBezTo>
                    <a:pt x="568" y="21235"/>
                    <a:pt x="1253" y="19493"/>
                    <a:pt x="3139" y="15835"/>
                  </a:cubicBezTo>
                  <a:cubicBezTo>
                    <a:pt x="5025" y="12177"/>
                    <a:pt x="8111" y="6603"/>
                    <a:pt x="10511" y="3467"/>
                  </a:cubicBezTo>
                  <a:cubicBezTo>
                    <a:pt x="12911" y="332"/>
                    <a:pt x="14625" y="-365"/>
                    <a:pt x="15825" y="158"/>
                  </a:cubicBezTo>
                  <a:cubicBezTo>
                    <a:pt x="17025" y="680"/>
                    <a:pt x="17711" y="2422"/>
                    <a:pt x="18568" y="5558"/>
                  </a:cubicBezTo>
                  <a:cubicBezTo>
                    <a:pt x="19425" y="8693"/>
                    <a:pt x="20453" y="13222"/>
                    <a:pt x="21482" y="17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1709207" y="4472553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1701540" y="4648890"/>
              <a:ext cx="237673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17673"/>
                  </a:moveTo>
                  <a:cubicBezTo>
                    <a:pt x="3484" y="19636"/>
                    <a:pt x="6968" y="21600"/>
                    <a:pt x="10568" y="18655"/>
                  </a:cubicBezTo>
                  <a:cubicBezTo>
                    <a:pt x="14168" y="15709"/>
                    <a:pt x="17884" y="78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2349680" y="4365207"/>
              <a:ext cx="156953" cy="34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1353" fill="norm" stroke="1" extrusionOk="0">
                  <a:moveTo>
                    <a:pt x="20398" y="2860"/>
                  </a:moveTo>
                  <a:cubicBezTo>
                    <a:pt x="20398" y="2066"/>
                    <a:pt x="20398" y="1271"/>
                    <a:pt x="19568" y="716"/>
                  </a:cubicBezTo>
                  <a:cubicBezTo>
                    <a:pt x="18737" y="160"/>
                    <a:pt x="17075" y="-158"/>
                    <a:pt x="14251" y="80"/>
                  </a:cubicBezTo>
                  <a:cubicBezTo>
                    <a:pt x="11426" y="318"/>
                    <a:pt x="7438" y="1113"/>
                    <a:pt x="4448" y="2304"/>
                  </a:cubicBezTo>
                  <a:cubicBezTo>
                    <a:pt x="1457" y="3495"/>
                    <a:pt x="-537" y="5083"/>
                    <a:pt x="128" y="6910"/>
                  </a:cubicBezTo>
                  <a:cubicBezTo>
                    <a:pt x="792" y="8736"/>
                    <a:pt x="4115" y="10801"/>
                    <a:pt x="7937" y="12468"/>
                  </a:cubicBezTo>
                  <a:cubicBezTo>
                    <a:pt x="11758" y="14136"/>
                    <a:pt x="16078" y="15407"/>
                    <a:pt x="18405" y="16439"/>
                  </a:cubicBezTo>
                  <a:cubicBezTo>
                    <a:pt x="20731" y="17471"/>
                    <a:pt x="21063" y="18266"/>
                    <a:pt x="19235" y="19060"/>
                  </a:cubicBezTo>
                  <a:cubicBezTo>
                    <a:pt x="17408" y="19854"/>
                    <a:pt x="13420" y="20648"/>
                    <a:pt x="10595" y="21045"/>
                  </a:cubicBezTo>
                  <a:cubicBezTo>
                    <a:pt x="7771" y="21442"/>
                    <a:pt x="6109" y="21442"/>
                    <a:pt x="4780" y="21124"/>
                  </a:cubicBezTo>
                  <a:cubicBezTo>
                    <a:pt x="3451" y="20807"/>
                    <a:pt x="2454" y="20171"/>
                    <a:pt x="1457" y="19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2590893" y="4480220"/>
              <a:ext cx="30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2598560" y="4349884"/>
              <a:ext cx="1" cy="38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2729671" y="4407249"/>
              <a:ext cx="144896" cy="21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41" fill="norm" stroke="1" extrusionOk="0">
                  <a:moveTo>
                    <a:pt x="2159" y="1131"/>
                  </a:moveTo>
                  <a:cubicBezTo>
                    <a:pt x="2159" y="6841"/>
                    <a:pt x="2159" y="12551"/>
                    <a:pt x="1780" y="16027"/>
                  </a:cubicBezTo>
                  <a:cubicBezTo>
                    <a:pt x="1401" y="19503"/>
                    <a:pt x="643" y="20744"/>
                    <a:pt x="264" y="20620"/>
                  </a:cubicBezTo>
                  <a:cubicBezTo>
                    <a:pt x="-115" y="20496"/>
                    <a:pt x="-115" y="19007"/>
                    <a:pt x="453" y="16027"/>
                  </a:cubicBezTo>
                  <a:cubicBezTo>
                    <a:pt x="1022" y="13048"/>
                    <a:pt x="2159" y="8579"/>
                    <a:pt x="3864" y="5475"/>
                  </a:cubicBezTo>
                  <a:cubicBezTo>
                    <a:pt x="5569" y="2372"/>
                    <a:pt x="7843" y="634"/>
                    <a:pt x="10496" y="138"/>
                  </a:cubicBezTo>
                  <a:cubicBezTo>
                    <a:pt x="13148" y="-359"/>
                    <a:pt x="16180" y="386"/>
                    <a:pt x="18074" y="4110"/>
                  </a:cubicBezTo>
                  <a:cubicBezTo>
                    <a:pt x="19969" y="7834"/>
                    <a:pt x="20727" y="14538"/>
                    <a:pt x="21485" y="21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2905233" y="4076433"/>
              <a:ext cx="161638" cy="27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527" fill="norm" stroke="1" extrusionOk="0">
                  <a:moveTo>
                    <a:pt x="0" y="4558"/>
                  </a:moveTo>
                  <a:cubicBezTo>
                    <a:pt x="0" y="3567"/>
                    <a:pt x="0" y="2576"/>
                    <a:pt x="506" y="1684"/>
                  </a:cubicBezTo>
                  <a:cubicBezTo>
                    <a:pt x="1012" y="793"/>
                    <a:pt x="2025" y="0"/>
                    <a:pt x="4556" y="0"/>
                  </a:cubicBezTo>
                  <a:cubicBezTo>
                    <a:pt x="7087" y="0"/>
                    <a:pt x="11137" y="793"/>
                    <a:pt x="12994" y="2180"/>
                  </a:cubicBezTo>
                  <a:cubicBezTo>
                    <a:pt x="14850" y="3567"/>
                    <a:pt x="14513" y="5549"/>
                    <a:pt x="13838" y="6936"/>
                  </a:cubicBezTo>
                  <a:cubicBezTo>
                    <a:pt x="13163" y="8323"/>
                    <a:pt x="12150" y="9116"/>
                    <a:pt x="13163" y="10503"/>
                  </a:cubicBezTo>
                  <a:cubicBezTo>
                    <a:pt x="14175" y="11890"/>
                    <a:pt x="17213" y="13872"/>
                    <a:pt x="19069" y="15358"/>
                  </a:cubicBezTo>
                  <a:cubicBezTo>
                    <a:pt x="20925" y="16844"/>
                    <a:pt x="21600" y="17835"/>
                    <a:pt x="21262" y="18628"/>
                  </a:cubicBezTo>
                  <a:cubicBezTo>
                    <a:pt x="20925" y="19420"/>
                    <a:pt x="19575" y="20015"/>
                    <a:pt x="16875" y="20510"/>
                  </a:cubicBezTo>
                  <a:cubicBezTo>
                    <a:pt x="14175" y="21006"/>
                    <a:pt x="10125" y="21402"/>
                    <a:pt x="7762" y="21501"/>
                  </a:cubicBezTo>
                  <a:cubicBezTo>
                    <a:pt x="5400" y="21600"/>
                    <a:pt x="4725" y="21402"/>
                    <a:pt x="4050" y="21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3342198" y="4076648"/>
              <a:ext cx="253052" cy="748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447" fill="norm" stroke="1" extrusionOk="0">
                  <a:moveTo>
                    <a:pt x="20968" y="1238"/>
                  </a:moveTo>
                  <a:cubicBezTo>
                    <a:pt x="20756" y="872"/>
                    <a:pt x="20544" y="506"/>
                    <a:pt x="19803" y="250"/>
                  </a:cubicBezTo>
                  <a:cubicBezTo>
                    <a:pt x="19062" y="-7"/>
                    <a:pt x="17792" y="-153"/>
                    <a:pt x="16203" y="250"/>
                  </a:cubicBezTo>
                  <a:cubicBezTo>
                    <a:pt x="14615" y="652"/>
                    <a:pt x="12709" y="1604"/>
                    <a:pt x="10274" y="3179"/>
                  </a:cubicBezTo>
                  <a:cubicBezTo>
                    <a:pt x="7839" y="4753"/>
                    <a:pt x="4874" y="6949"/>
                    <a:pt x="2756" y="9183"/>
                  </a:cubicBezTo>
                  <a:cubicBezTo>
                    <a:pt x="639" y="11416"/>
                    <a:pt x="-632" y="13686"/>
                    <a:pt x="321" y="15699"/>
                  </a:cubicBezTo>
                  <a:cubicBezTo>
                    <a:pt x="1274" y="17713"/>
                    <a:pt x="4450" y="19470"/>
                    <a:pt x="7627" y="20385"/>
                  </a:cubicBezTo>
                  <a:cubicBezTo>
                    <a:pt x="10803" y="21301"/>
                    <a:pt x="13980" y="21374"/>
                    <a:pt x="17156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3795264" y="4194335"/>
              <a:ext cx="308948" cy="50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370" fill="norm" stroke="1" extrusionOk="0">
                  <a:moveTo>
                    <a:pt x="21027" y="1397"/>
                  </a:moveTo>
                  <a:cubicBezTo>
                    <a:pt x="21202" y="854"/>
                    <a:pt x="21378" y="311"/>
                    <a:pt x="21027" y="94"/>
                  </a:cubicBezTo>
                  <a:cubicBezTo>
                    <a:pt x="20676" y="-123"/>
                    <a:pt x="19798" y="-14"/>
                    <a:pt x="17251" y="962"/>
                  </a:cubicBezTo>
                  <a:cubicBezTo>
                    <a:pt x="14705" y="1939"/>
                    <a:pt x="10490" y="3785"/>
                    <a:pt x="7593" y="5141"/>
                  </a:cubicBezTo>
                  <a:cubicBezTo>
                    <a:pt x="4695" y="6498"/>
                    <a:pt x="3115" y="7366"/>
                    <a:pt x="2061" y="8072"/>
                  </a:cubicBezTo>
                  <a:cubicBezTo>
                    <a:pt x="1007" y="8777"/>
                    <a:pt x="480" y="9320"/>
                    <a:pt x="656" y="9646"/>
                  </a:cubicBezTo>
                  <a:cubicBezTo>
                    <a:pt x="832" y="9971"/>
                    <a:pt x="1710" y="10080"/>
                    <a:pt x="3641" y="10134"/>
                  </a:cubicBezTo>
                  <a:cubicBezTo>
                    <a:pt x="5573" y="10189"/>
                    <a:pt x="8558" y="10189"/>
                    <a:pt x="10490" y="10134"/>
                  </a:cubicBezTo>
                  <a:cubicBezTo>
                    <a:pt x="12422" y="10080"/>
                    <a:pt x="13300" y="9971"/>
                    <a:pt x="14090" y="10080"/>
                  </a:cubicBezTo>
                  <a:cubicBezTo>
                    <a:pt x="14880" y="10189"/>
                    <a:pt x="15583" y="10514"/>
                    <a:pt x="15495" y="11003"/>
                  </a:cubicBezTo>
                  <a:cubicBezTo>
                    <a:pt x="15407" y="11491"/>
                    <a:pt x="14529" y="12142"/>
                    <a:pt x="12949" y="13011"/>
                  </a:cubicBezTo>
                  <a:cubicBezTo>
                    <a:pt x="11368" y="13879"/>
                    <a:pt x="9085" y="14964"/>
                    <a:pt x="6890" y="16050"/>
                  </a:cubicBezTo>
                  <a:cubicBezTo>
                    <a:pt x="4695" y="17135"/>
                    <a:pt x="2588" y="18221"/>
                    <a:pt x="1358" y="19089"/>
                  </a:cubicBezTo>
                  <a:cubicBezTo>
                    <a:pt x="129" y="19957"/>
                    <a:pt x="-222" y="20609"/>
                    <a:pt x="129" y="20989"/>
                  </a:cubicBezTo>
                  <a:cubicBezTo>
                    <a:pt x="480" y="21368"/>
                    <a:pt x="1534" y="21477"/>
                    <a:pt x="3993" y="21260"/>
                  </a:cubicBezTo>
                  <a:cubicBezTo>
                    <a:pt x="6451" y="21043"/>
                    <a:pt x="10315" y="20500"/>
                    <a:pt x="13388" y="20012"/>
                  </a:cubicBezTo>
                  <a:cubicBezTo>
                    <a:pt x="16461" y="19523"/>
                    <a:pt x="18744" y="19089"/>
                    <a:pt x="21027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4366649" y="4361070"/>
              <a:ext cx="309625" cy="26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12" fill="norm" stroke="1" extrusionOk="0">
                  <a:moveTo>
                    <a:pt x="204" y="3419"/>
                  </a:moveTo>
                  <a:cubicBezTo>
                    <a:pt x="27" y="2391"/>
                    <a:pt x="-150" y="1362"/>
                    <a:pt x="204" y="745"/>
                  </a:cubicBezTo>
                  <a:cubicBezTo>
                    <a:pt x="558" y="128"/>
                    <a:pt x="1443" y="-78"/>
                    <a:pt x="2771" y="25"/>
                  </a:cubicBezTo>
                  <a:cubicBezTo>
                    <a:pt x="4099" y="128"/>
                    <a:pt x="5870" y="539"/>
                    <a:pt x="7020" y="3008"/>
                  </a:cubicBezTo>
                  <a:cubicBezTo>
                    <a:pt x="8171" y="5476"/>
                    <a:pt x="8702" y="10002"/>
                    <a:pt x="8171" y="13293"/>
                  </a:cubicBezTo>
                  <a:cubicBezTo>
                    <a:pt x="7640" y="16585"/>
                    <a:pt x="6047" y="18642"/>
                    <a:pt x="4807" y="19876"/>
                  </a:cubicBezTo>
                  <a:cubicBezTo>
                    <a:pt x="3568" y="21111"/>
                    <a:pt x="2683" y="21522"/>
                    <a:pt x="2240" y="21213"/>
                  </a:cubicBezTo>
                  <a:cubicBezTo>
                    <a:pt x="1798" y="20905"/>
                    <a:pt x="1798" y="19876"/>
                    <a:pt x="3480" y="17511"/>
                  </a:cubicBezTo>
                  <a:cubicBezTo>
                    <a:pt x="5161" y="15145"/>
                    <a:pt x="8525" y="11442"/>
                    <a:pt x="11093" y="8768"/>
                  </a:cubicBezTo>
                  <a:cubicBezTo>
                    <a:pt x="13660" y="6093"/>
                    <a:pt x="15430" y="4448"/>
                    <a:pt x="16670" y="3316"/>
                  </a:cubicBezTo>
                  <a:cubicBezTo>
                    <a:pt x="17909" y="2185"/>
                    <a:pt x="18617" y="1568"/>
                    <a:pt x="18706" y="1671"/>
                  </a:cubicBezTo>
                  <a:cubicBezTo>
                    <a:pt x="18794" y="1773"/>
                    <a:pt x="18263" y="2596"/>
                    <a:pt x="17821" y="4448"/>
                  </a:cubicBezTo>
                  <a:cubicBezTo>
                    <a:pt x="17378" y="6299"/>
                    <a:pt x="17024" y="9179"/>
                    <a:pt x="17643" y="11545"/>
                  </a:cubicBezTo>
                  <a:cubicBezTo>
                    <a:pt x="18263" y="13911"/>
                    <a:pt x="19857" y="15762"/>
                    <a:pt x="21450" y="17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4949201" y="4328998"/>
              <a:ext cx="184810" cy="48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0796" fill="norm" stroke="1" extrusionOk="0">
                  <a:moveTo>
                    <a:pt x="2979" y="12935"/>
                  </a:moveTo>
                  <a:cubicBezTo>
                    <a:pt x="1811" y="15215"/>
                    <a:pt x="644" y="17494"/>
                    <a:pt x="206" y="19068"/>
                  </a:cubicBezTo>
                  <a:cubicBezTo>
                    <a:pt x="-232" y="20642"/>
                    <a:pt x="60" y="21510"/>
                    <a:pt x="790" y="20045"/>
                  </a:cubicBezTo>
                  <a:cubicBezTo>
                    <a:pt x="1519" y="18579"/>
                    <a:pt x="2687" y="14780"/>
                    <a:pt x="4438" y="11253"/>
                  </a:cubicBezTo>
                  <a:cubicBezTo>
                    <a:pt x="6190" y="7725"/>
                    <a:pt x="8525" y="4469"/>
                    <a:pt x="10130" y="2624"/>
                  </a:cubicBezTo>
                  <a:cubicBezTo>
                    <a:pt x="11736" y="778"/>
                    <a:pt x="12611" y="344"/>
                    <a:pt x="13779" y="127"/>
                  </a:cubicBezTo>
                  <a:cubicBezTo>
                    <a:pt x="14946" y="-90"/>
                    <a:pt x="16406" y="-90"/>
                    <a:pt x="18011" y="616"/>
                  </a:cubicBezTo>
                  <a:cubicBezTo>
                    <a:pt x="19617" y="1321"/>
                    <a:pt x="21368" y="2732"/>
                    <a:pt x="21076" y="4577"/>
                  </a:cubicBezTo>
                  <a:cubicBezTo>
                    <a:pt x="20784" y="6423"/>
                    <a:pt x="18449" y="8702"/>
                    <a:pt x="15238" y="10004"/>
                  </a:cubicBezTo>
                  <a:cubicBezTo>
                    <a:pt x="12027" y="11307"/>
                    <a:pt x="7941" y="11633"/>
                    <a:pt x="3855" y="11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5205285" y="4487887"/>
              <a:ext cx="9967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5891"/>
                    <a:pt x="9969" y="11782"/>
                    <a:pt x="13569" y="15382"/>
                  </a:cubicBezTo>
                  <a:cubicBezTo>
                    <a:pt x="17169" y="18982"/>
                    <a:pt x="19385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5251286" y="4518554"/>
              <a:ext cx="9200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00" y="3900"/>
                    <a:pt x="8400" y="7800"/>
                    <a:pt x="4800" y="11400"/>
                  </a:cubicBezTo>
                  <a:cubicBezTo>
                    <a:pt x="1200" y="15000"/>
                    <a:pt x="600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5461269" y="4324221"/>
              <a:ext cx="142693" cy="3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252" fill="norm" stroke="1" extrusionOk="0">
                  <a:moveTo>
                    <a:pt x="21158" y="1808"/>
                  </a:moveTo>
                  <a:cubicBezTo>
                    <a:pt x="20021" y="1088"/>
                    <a:pt x="18884" y="368"/>
                    <a:pt x="17369" y="98"/>
                  </a:cubicBezTo>
                  <a:cubicBezTo>
                    <a:pt x="15853" y="-172"/>
                    <a:pt x="13958" y="8"/>
                    <a:pt x="10926" y="2078"/>
                  </a:cubicBezTo>
                  <a:cubicBezTo>
                    <a:pt x="7895" y="4148"/>
                    <a:pt x="3726" y="8108"/>
                    <a:pt x="1642" y="11258"/>
                  </a:cubicBezTo>
                  <a:cubicBezTo>
                    <a:pt x="-442" y="14408"/>
                    <a:pt x="-442" y="16748"/>
                    <a:pt x="1074" y="18368"/>
                  </a:cubicBezTo>
                  <a:cubicBezTo>
                    <a:pt x="2590" y="19988"/>
                    <a:pt x="5621" y="20888"/>
                    <a:pt x="8274" y="21158"/>
                  </a:cubicBezTo>
                  <a:cubicBezTo>
                    <a:pt x="10926" y="21428"/>
                    <a:pt x="13200" y="21068"/>
                    <a:pt x="15474" y="20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5665296" y="4372884"/>
              <a:ext cx="207005" cy="18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33" y="888"/>
                    <a:pt x="2667" y="1775"/>
                    <a:pt x="3467" y="4882"/>
                  </a:cubicBezTo>
                  <a:cubicBezTo>
                    <a:pt x="4267" y="7989"/>
                    <a:pt x="4533" y="13315"/>
                    <a:pt x="4000" y="16718"/>
                  </a:cubicBezTo>
                  <a:cubicBezTo>
                    <a:pt x="3467" y="20121"/>
                    <a:pt x="2133" y="21600"/>
                    <a:pt x="1467" y="21600"/>
                  </a:cubicBezTo>
                  <a:cubicBezTo>
                    <a:pt x="800" y="21600"/>
                    <a:pt x="800" y="20121"/>
                    <a:pt x="2000" y="16866"/>
                  </a:cubicBezTo>
                  <a:cubicBezTo>
                    <a:pt x="3200" y="13611"/>
                    <a:pt x="5600" y="8581"/>
                    <a:pt x="7467" y="5474"/>
                  </a:cubicBezTo>
                  <a:cubicBezTo>
                    <a:pt x="9333" y="2367"/>
                    <a:pt x="10667" y="1184"/>
                    <a:pt x="10933" y="1923"/>
                  </a:cubicBezTo>
                  <a:cubicBezTo>
                    <a:pt x="11200" y="2663"/>
                    <a:pt x="10400" y="5326"/>
                    <a:pt x="10000" y="7545"/>
                  </a:cubicBezTo>
                  <a:cubicBezTo>
                    <a:pt x="9600" y="9764"/>
                    <a:pt x="9600" y="11540"/>
                    <a:pt x="10533" y="13611"/>
                  </a:cubicBezTo>
                  <a:cubicBezTo>
                    <a:pt x="11467" y="15682"/>
                    <a:pt x="13333" y="18049"/>
                    <a:pt x="15333" y="18937"/>
                  </a:cubicBezTo>
                  <a:cubicBezTo>
                    <a:pt x="17333" y="19825"/>
                    <a:pt x="19467" y="19233"/>
                    <a:pt x="21600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5956635" y="4342217"/>
              <a:ext cx="53119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600" fill="norm" stroke="1" extrusionOk="0">
                  <a:moveTo>
                    <a:pt x="5891" y="0"/>
                  </a:moveTo>
                  <a:cubicBezTo>
                    <a:pt x="11782" y="2329"/>
                    <a:pt x="17673" y="4659"/>
                    <a:pt x="19636" y="7835"/>
                  </a:cubicBezTo>
                  <a:cubicBezTo>
                    <a:pt x="21600" y="11012"/>
                    <a:pt x="19636" y="15035"/>
                    <a:pt x="15709" y="17471"/>
                  </a:cubicBezTo>
                  <a:cubicBezTo>
                    <a:pt x="11782" y="19906"/>
                    <a:pt x="5891" y="207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6033304" y="4211881"/>
              <a:ext cx="111748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5635" y="0"/>
                  </a:moveTo>
                  <a:cubicBezTo>
                    <a:pt x="11270" y="1934"/>
                    <a:pt x="16904" y="3869"/>
                    <a:pt x="19252" y="6716"/>
                  </a:cubicBezTo>
                  <a:cubicBezTo>
                    <a:pt x="21600" y="9564"/>
                    <a:pt x="20661" y="13325"/>
                    <a:pt x="16904" y="15958"/>
                  </a:cubicBezTo>
                  <a:cubicBezTo>
                    <a:pt x="13148" y="18591"/>
                    <a:pt x="6574" y="200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5222410" y="3952984"/>
              <a:ext cx="235882" cy="275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176" fill="norm" stroke="1" extrusionOk="0">
                  <a:moveTo>
                    <a:pt x="6805" y="10467"/>
                  </a:moveTo>
                  <a:cubicBezTo>
                    <a:pt x="5179" y="13412"/>
                    <a:pt x="3553" y="16358"/>
                    <a:pt x="2392" y="18322"/>
                  </a:cubicBezTo>
                  <a:cubicBezTo>
                    <a:pt x="1231" y="20285"/>
                    <a:pt x="534" y="21267"/>
                    <a:pt x="185" y="21169"/>
                  </a:cubicBezTo>
                  <a:cubicBezTo>
                    <a:pt x="-163" y="21071"/>
                    <a:pt x="-163" y="19892"/>
                    <a:pt x="1463" y="16849"/>
                  </a:cubicBezTo>
                  <a:cubicBezTo>
                    <a:pt x="3089" y="13805"/>
                    <a:pt x="6340" y="8896"/>
                    <a:pt x="8663" y="5852"/>
                  </a:cubicBezTo>
                  <a:cubicBezTo>
                    <a:pt x="10985" y="2809"/>
                    <a:pt x="12379" y="1631"/>
                    <a:pt x="13656" y="845"/>
                  </a:cubicBezTo>
                  <a:cubicBezTo>
                    <a:pt x="14934" y="60"/>
                    <a:pt x="16095" y="-333"/>
                    <a:pt x="16676" y="354"/>
                  </a:cubicBezTo>
                  <a:cubicBezTo>
                    <a:pt x="17256" y="1042"/>
                    <a:pt x="17256" y="2809"/>
                    <a:pt x="17372" y="5852"/>
                  </a:cubicBezTo>
                  <a:cubicBezTo>
                    <a:pt x="17489" y="8896"/>
                    <a:pt x="17721" y="13216"/>
                    <a:pt x="18418" y="15671"/>
                  </a:cubicBezTo>
                  <a:cubicBezTo>
                    <a:pt x="19114" y="18125"/>
                    <a:pt x="20276" y="18714"/>
                    <a:pt x="21437" y="19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6539315" y="4526221"/>
              <a:ext cx="222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5840"/>
                    <a:pt x="11421" y="10080"/>
                    <a:pt x="15021" y="6480"/>
                  </a:cubicBezTo>
                  <a:cubicBezTo>
                    <a:pt x="18621" y="2880"/>
                    <a:pt x="2011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6658371" y="4426552"/>
              <a:ext cx="1894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305"/>
                    <a:pt x="3818" y="10611"/>
                    <a:pt x="1118" y="14211"/>
                  </a:cubicBezTo>
                  <a:cubicBezTo>
                    <a:pt x="-1582" y="17811"/>
                    <a:pt x="1118" y="19705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7038537" y="4363494"/>
              <a:ext cx="325074" cy="27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143" fill="norm" stroke="1" extrusionOk="0">
                  <a:moveTo>
                    <a:pt x="12598" y="721"/>
                  </a:moveTo>
                  <a:cubicBezTo>
                    <a:pt x="10742" y="132"/>
                    <a:pt x="8886" y="-457"/>
                    <a:pt x="6945" y="525"/>
                  </a:cubicBezTo>
                  <a:cubicBezTo>
                    <a:pt x="5004" y="1507"/>
                    <a:pt x="2979" y="4059"/>
                    <a:pt x="1798" y="6907"/>
                  </a:cubicBezTo>
                  <a:cubicBezTo>
                    <a:pt x="617" y="9754"/>
                    <a:pt x="279" y="12896"/>
                    <a:pt x="111" y="15056"/>
                  </a:cubicBezTo>
                  <a:cubicBezTo>
                    <a:pt x="-58" y="17216"/>
                    <a:pt x="-58" y="18394"/>
                    <a:pt x="279" y="19376"/>
                  </a:cubicBezTo>
                  <a:cubicBezTo>
                    <a:pt x="617" y="20358"/>
                    <a:pt x="1292" y="21143"/>
                    <a:pt x="3148" y="21143"/>
                  </a:cubicBezTo>
                  <a:cubicBezTo>
                    <a:pt x="5004" y="21143"/>
                    <a:pt x="8042" y="20358"/>
                    <a:pt x="10658" y="18590"/>
                  </a:cubicBezTo>
                  <a:cubicBezTo>
                    <a:pt x="13273" y="16823"/>
                    <a:pt x="15467" y="14074"/>
                    <a:pt x="16817" y="11914"/>
                  </a:cubicBezTo>
                  <a:cubicBezTo>
                    <a:pt x="18167" y="9754"/>
                    <a:pt x="18673" y="8183"/>
                    <a:pt x="18420" y="7299"/>
                  </a:cubicBezTo>
                  <a:cubicBezTo>
                    <a:pt x="18167" y="6416"/>
                    <a:pt x="17154" y="6219"/>
                    <a:pt x="15804" y="7103"/>
                  </a:cubicBezTo>
                  <a:cubicBezTo>
                    <a:pt x="14454" y="7987"/>
                    <a:pt x="12767" y="9950"/>
                    <a:pt x="11839" y="11423"/>
                  </a:cubicBezTo>
                  <a:cubicBezTo>
                    <a:pt x="10911" y="12896"/>
                    <a:pt x="10742" y="13878"/>
                    <a:pt x="10742" y="14859"/>
                  </a:cubicBezTo>
                  <a:cubicBezTo>
                    <a:pt x="10742" y="15841"/>
                    <a:pt x="10911" y="16823"/>
                    <a:pt x="11417" y="17608"/>
                  </a:cubicBezTo>
                  <a:cubicBezTo>
                    <a:pt x="11923" y="18394"/>
                    <a:pt x="12767" y="18983"/>
                    <a:pt x="14201" y="18885"/>
                  </a:cubicBezTo>
                  <a:cubicBezTo>
                    <a:pt x="15636" y="18787"/>
                    <a:pt x="17661" y="18001"/>
                    <a:pt x="19095" y="16627"/>
                  </a:cubicBezTo>
                  <a:cubicBezTo>
                    <a:pt x="20529" y="15252"/>
                    <a:pt x="21373" y="13288"/>
                    <a:pt x="21458" y="11423"/>
                  </a:cubicBezTo>
                  <a:cubicBezTo>
                    <a:pt x="21542" y="9558"/>
                    <a:pt x="20867" y="7790"/>
                    <a:pt x="20361" y="6808"/>
                  </a:cubicBezTo>
                  <a:cubicBezTo>
                    <a:pt x="19855" y="5827"/>
                    <a:pt x="19517" y="5630"/>
                    <a:pt x="19179" y="5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7447756" y="4366355"/>
              <a:ext cx="179932" cy="29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1" h="21516" fill="norm" stroke="1" extrusionOk="0">
                  <a:moveTo>
                    <a:pt x="19712" y="1053"/>
                  </a:moveTo>
                  <a:cubicBezTo>
                    <a:pt x="15917" y="484"/>
                    <a:pt x="12122" y="-84"/>
                    <a:pt x="8766" y="11"/>
                  </a:cubicBezTo>
                  <a:cubicBezTo>
                    <a:pt x="5409" y="105"/>
                    <a:pt x="2490" y="863"/>
                    <a:pt x="1030" y="1716"/>
                  </a:cubicBezTo>
                  <a:cubicBezTo>
                    <a:pt x="-429" y="2569"/>
                    <a:pt x="-429" y="3516"/>
                    <a:pt x="1614" y="4937"/>
                  </a:cubicBezTo>
                  <a:cubicBezTo>
                    <a:pt x="3657" y="6358"/>
                    <a:pt x="7744" y="8253"/>
                    <a:pt x="11247" y="9958"/>
                  </a:cubicBezTo>
                  <a:cubicBezTo>
                    <a:pt x="14749" y="11663"/>
                    <a:pt x="17668" y="13179"/>
                    <a:pt x="19274" y="14411"/>
                  </a:cubicBezTo>
                  <a:cubicBezTo>
                    <a:pt x="20879" y="15642"/>
                    <a:pt x="21171" y="16590"/>
                    <a:pt x="18982" y="17727"/>
                  </a:cubicBezTo>
                  <a:cubicBezTo>
                    <a:pt x="16793" y="18863"/>
                    <a:pt x="12122" y="20190"/>
                    <a:pt x="7452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7715794" y="4156767"/>
              <a:ext cx="249555" cy="69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487" fill="norm" stroke="1" extrusionOk="0">
                  <a:moveTo>
                    <a:pt x="20241" y="1222"/>
                  </a:moveTo>
                  <a:cubicBezTo>
                    <a:pt x="20028" y="830"/>
                    <a:pt x="19814" y="437"/>
                    <a:pt x="19172" y="201"/>
                  </a:cubicBezTo>
                  <a:cubicBezTo>
                    <a:pt x="18531" y="-34"/>
                    <a:pt x="17461" y="-113"/>
                    <a:pt x="16071" y="240"/>
                  </a:cubicBezTo>
                  <a:cubicBezTo>
                    <a:pt x="14681" y="594"/>
                    <a:pt x="12970" y="1379"/>
                    <a:pt x="10618" y="2950"/>
                  </a:cubicBezTo>
                  <a:cubicBezTo>
                    <a:pt x="8265" y="4521"/>
                    <a:pt x="5271" y="6878"/>
                    <a:pt x="3026" y="9273"/>
                  </a:cubicBezTo>
                  <a:cubicBezTo>
                    <a:pt x="780" y="11669"/>
                    <a:pt x="-717" y="14104"/>
                    <a:pt x="352" y="15950"/>
                  </a:cubicBezTo>
                  <a:cubicBezTo>
                    <a:pt x="1422" y="17795"/>
                    <a:pt x="5057" y="19052"/>
                    <a:pt x="8907" y="19877"/>
                  </a:cubicBezTo>
                  <a:cubicBezTo>
                    <a:pt x="12756" y="20702"/>
                    <a:pt x="16820" y="21094"/>
                    <a:pt x="20883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8001170" y="4286487"/>
              <a:ext cx="302224" cy="417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278" fill="norm" stroke="1" extrusionOk="0">
                  <a:moveTo>
                    <a:pt x="19990" y="2057"/>
                  </a:moveTo>
                  <a:cubicBezTo>
                    <a:pt x="20704" y="1146"/>
                    <a:pt x="21418" y="235"/>
                    <a:pt x="20972" y="40"/>
                  </a:cubicBezTo>
                  <a:cubicBezTo>
                    <a:pt x="20525" y="-155"/>
                    <a:pt x="18919" y="365"/>
                    <a:pt x="16420" y="1602"/>
                  </a:cubicBezTo>
                  <a:cubicBezTo>
                    <a:pt x="13920" y="2838"/>
                    <a:pt x="10529" y="4790"/>
                    <a:pt x="8565" y="6026"/>
                  </a:cubicBezTo>
                  <a:cubicBezTo>
                    <a:pt x="6601" y="7262"/>
                    <a:pt x="6066" y="7782"/>
                    <a:pt x="5709" y="8368"/>
                  </a:cubicBezTo>
                  <a:cubicBezTo>
                    <a:pt x="5352" y="8953"/>
                    <a:pt x="5173" y="9604"/>
                    <a:pt x="5620" y="9994"/>
                  </a:cubicBezTo>
                  <a:cubicBezTo>
                    <a:pt x="6066" y="10385"/>
                    <a:pt x="7137" y="10515"/>
                    <a:pt x="8297" y="10580"/>
                  </a:cubicBezTo>
                  <a:cubicBezTo>
                    <a:pt x="9458" y="10645"/>
                    <a:pt x="10707" y="10645"/>
                    <a:pt x="11868" y="10645"/>
                  </a:cubicBezTo>
                  <a:cubicBezTo>
                    <a:pt x="13028" y="10645"/>
                    <a:pt x="14099" y="10645"/>
                    <a:pt x="14277" y="10905"/>
                  </a:cubicBezTo>
                  <a:cubicBezTo>
                    <a:pt x="14456" y="11165"/>
                    <a:pt x="13742" y="11686"/>
                    <a:pt x="11511" y="12857"/>
                  </a:cubicBezTo>
                  <a:cubicBezTo>
                    <a:pt x="9279" y="14028"/>
                    <a:pt x="5530" y="15850"/>
                    <a:pt x="3388" y="17021"/>
                  </a:cubicBezTo>
                  <a:cubicBezTo>
                    <a:pt x="1246" y="18192"/>
                    <a:pt x="711" y="18712"/>
                    <a:pt x="354" y="19298"/>
                  </a:cubicBezTo>
                  <a:cubicBezTo>
                    <a:pt x="-3" y="19884"/>
                    <a:pt x="-182" y="20534"/>
                    <a:pt x="264" y="20925"/>
                  </a:cubicBezTo>
                  <a:cubicBezTo>
                    <a:pt x="711" y="21315"/>
                    <a:pt x="1782" y="21445"/>
                    <a:pt x="5084" y="20990"/>
                  </a:cubicBezTo>
                  <a:cubicBezTo>
                    <a:pt x="8387" y="20534"/>
                    <a:pt x="13920" y="19493"/>
                    <a:pt x="19454" y="18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8356356" y="4464253"/>
              <a:ext cx="260674" cy="16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0" y="2981"/>
                  </a:moveTo>
                  <a:cubicBezTo>
                    <a:pt x="635" y="1691"/>
                    <a:pt x="1271" y="402"/>
                    <a:pt x="2647" y="79"/>
                  </a:cubicBezTo>
                  <a:cubicBezTo>
                    <a:pt x="4024" y="-243"/>
                    <a:pt x="6141" y="402"/>
                    <a:pt x="7835" y="2175"/>
                  </a:cubicBezTo>
                  <a:cubicBezTo>
                    <a:pt x="9529" y="3948"/>
                    <a:pt x="10800" y="6850"/>
                    <a:pt x="10800" y="9912"/>
                  </a:cubicBezTo>
                  <a:cubicBezTo>
                    <a:pt x="10800" y="12975"/>
                    <a:pt x="9529" y="16199"/>
                    <a:pt x="8471" y="18294"/>
                  </a:cubicBezTo>
                  <a:cubicBezTo>
                    <a:pt x="7412" y="20390"/>
                    <a:pt x="6565" y="21357"/>
                    <a:pt x="6035" y="20873"/>
                  </a:cubicBezTo>
                  <a:cubicBezTo>
                    <a:pt x="5506" y="20390"/>
                    <a:pt x="5294" y="18456"/>
                    <a:pt x="6353" y="15715"/>
                  </a:cubicBezTo>
                  <a:cubicBezTo>
                    <a:pt x="7412" y="12975"/>
                    <a:pt x="9741" y="9429"/>
                    <a:pt x="11753" y="6850"/>
                  </a:cubicBezTo>
                  <a:cubicBezTo>
                    <a:pt x="13765" y="4270"/>
                    <a:pt x="15459" y="2658"/>
                    <a:pt x="15882" y="2658"/>
                  </a:cubicBezTo>
                  <a:cubicBezTo>
                    <a:pt x="16306" y="2658"/>
                    <a:pt x="15459" y="4270"/>
                    <a:pt x="14612" y="6205"/>
                  </a:cubicBezTo>
                  <a:cubicBezTo>
                    <a:pt x="13765" y="8139"/>
                    <a:pt x="12918" y="10396"/>
                    <a:pt x="12494" y="12491"/>
                  </a:cubicBezTo>
                  <a:cubicBezTo>
                    <a:pt x="12071" y="14587"/>
                    <a:pt x="12071" y="16521"/>
                    <a:pt x="13659" y="17327"/>
                  </a:cubicBezTo>
                  <a:cubicBezTo>
                    <a:pt x="15247" y="18133"/>
                    <a:pt x="18424" y="17811"/>
                    <a:pt x="21600" y="17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8578695" y="4292983"/>
              <a:ext cx="161004" cy="109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6" fill="norm" stroke="1" extrusionOk="0">
                  <a:moveTo>
                    <a:pt x="0" y="621"/>
                  </a:moveTo>
                  <a:cubicBezTo>
                    <a:pt x="1714" y="130"/>
                    <a:pt x="3429" y="-361"/>
                    <a:pt x="4971" y="375"/>
                  </a:cubicBezTo>
                  <a:cubicBezTo>
                    <a:pt x="6514" y="1112"/>
                    <a:pt x="7886" y="3075"/>
                    <a:pt x="8571" y="5284"/>
                  </a:cubicBezTo>
                  <a:cubicBezTo>
                    <a:pt x="9257" y="7494"/>
                    <a:pt x="9257" y="9948"/>
                    <a:pt x="8400" y="12648"/>
                  </a:cubicBezTo>
                  <a:cubicBezTo>
                    <a:pt x="7543" y="15348"/>
                    <a:pt x="5829" y="18294"/>
                    <a:pt x="5829" y="19766"/>
                  </a:cubicBezTo>
                  <a:cubicBezTo>
                    <a:pt x="5829" y="21239"/>
                    <a:pt x="7543" y="21239"/>
                    <a:pt x="10457" y="20503"/>
                  </a:cubicBezTo>
                  <a:cubicBezTo>
                    <a:pt x="13371" y="19766"/>
                    <a:pt x="17486" y="18294"/>
                    <a:pt x="21600" y="16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8755705" y="4440047"/>
              <a:ext cx="186794" cy="48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354" fill="norm" stroke="1" extrusionOk="0">
                  <a:moveTo>
                    <a:pt x="8680" y="6188"/>
                  </a:moveTo>
                  <a:cubicBezTo>
                    <a:pt x="7220" y="9128"/>
                    <a:pt x="5761" y="12069"/>
                    <a:pt x="4447" y="14387"/>
                  </a:cubicBezTo>
                  <a:cubicBezTo>
                    <a:pt x="3134" y="16705"/>
                    <a:pt x="1966" y="18402"/>
                    <a:pt x="1237" y="19589"/>
                  </a:cubicBezTo>
                  <a:cubicBezTo>
                    <a:pt x="507" y="20776"/>
                    <a:pt x="215" y="21455"/>
                    <a:pt x="69" y="21342"/>
                  </a:cubicBezTo>
                  <a:cubicBezTo>
                    <a:pt x="-77" y="21229"/>
                    <a:pt x="-77" y="20324"/>
                    <a:pt x="945" y="18006"/>
                  </a:cubicBezTo>
                  <a:cubicBezTo>
                    <a:pt x="1966" y="15687"/>
                    <a:pt x="4009" y="11956"/>
                    <a:pt x="5907" y="9015"/>
                  </a:cubicBezTo>
                  <a:cubicBezTo>
                    <a:pt x="7804" y="6075"/>
                    <a:pt x="9555" y="3926"/>
                    <a:pt x="10869" y="2569"/>
                  </a:cubicBezTo>
                  <a:cubicBezTo>
                    <a:pt x="12182" y="1212"/>
                    <a:pt x="13058" y="647"/>
                    <a:pt x="14372" y="307"/>
                  </a:cubicBezTo>
                  <a:cubicBezTo>
                    <a:pt x="15685" y="-32"/>
                    <a:pt x="17436" y="-145"/>
                    <a:pt x="18750" y="251"/>
                  </a:cubicBezTo>
                  <a:cubicBezTo>
                    <a:pt x="20064" y="647"/>
                    <a:pt x="20939" y="1551"/>
                    <a:pt x="21231" y="2626"/>
                  </a:cubicBezTo>
                  <a:cubicBezTo>
                    <a:pt x="21523" y="3700"/>
                    <a:pt x="21231" y="4944"/>
                    <a:pt x="19918" y="6018"/>
                  </a:cubicBezTo>
                  <a:cubicBezTo>
                    <a:pt x="18604" y="7093"/>
                    <a:pt x="16269" y="7997"/>
                    <a:pt x="14226" y="8506"/>
                  </a:cubicBezTo>
                  <a:cubicBezTo>
                    <a:pt x="12182" y="9015"/>
                    <a:pt x="10431" y="9128"/>
                    <a:pt x="9118" y="8959"/>
                  </a:cubicBezTo>
                  <a:cubicBezTo>
                    <a:pt x="7804" y="8789"/>
                    <a:pt x="6928" y="8337"/>
                    <a:pt x="6053" y="7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9023052" y="4372032"/>
              <a:ext cx="138324" cy="26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257" fill="norm" stroke="1" extrusionOk="0">
                  <a:moveTo>
                    <a:pt x="20877" y="4388"/>
                  </a:moveTo>
                  <a:cubicBezTo>
                    <a:pt x="20877" y="2743"/>
                    <a:pt x="20877" y="1097"/>
                    <a:pt x="19913" y="377"/>
                  </a:cubicBezTo>
                  <a:cubicBezTo>
                    <a:pt x="18948" y="-343"/>
                    <a:pt x="17020" y="-137"/>
                    <a:pt x="13548" y="1920"/>
                  </a:cubicBezTo>
                  <a:cubicBezTo>
                    <a:pt x="10077" y="3977"/>
                    <a:pt x="5063" y="7886"/>
                    <a:pt x="2363" y="11074"/>
                  </a:cubicBezTo>
                  <a:cubicBezTo>
                    <a:pt x="-337" y="14263"/>
                    <a:pt x="-723" y="16731"/>
                    <a:pt x="1206" y="18480"/>
                  </a:cubicBezTo>
                  <a:cubicBezTo>
                    <a:pt x="3134" y="20228"/>
                    <a:pt x="7377" y="21257"/>
                    <a:pt x="11041" y="21257"/>
                  </a:cubicBezTo>
                  <a:cubicBezTo>
                    <a:pt x="14706" y="21257"/>
                    <a:pt x="17791" y="20228"/>
                    <a:pt x="20877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9174870" y="4474613"/>
              <a:ext cx="224177" cy="13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844" fill="norm" stroke="1" extrusionOk="0">
                  <a:moveTo>
                    <a:pt x="3087" y="4562"/>
                  </a:moveTo>
                  <a:cubicBezTo>
                    <a:pt x="3087" y="2524"/>
                    <a:pt x="3087" y="486"/>
                    <a:pt x="3572" y="79"/>
                  </a:cubicBezTo>
                  <a:cubicBezTo>
                    <a:pt x="4058" y="-329"/>
                    <a:pt x="5028" y="894"/>
                    <a:pt x="5635" y="2524"/>
                  </a:cubicBezTo>
                  <a:cubicBezTo>
                    <a:pt x="6242" y="4154"/>
                    <a:pt x="6484" y="6192"/>
                    <a:pt x="6120" y="9248"/>
                  </a:cubicBezTo>
                  <a:cubicBezTo>
                    <a:pt x="5756" y="12305"/>
                    <a:pt x="4786" y="16380"/>
                    <a:pt x="3694" y="18622"/>
                  </a:cubicBezTo>
                  <a:cubicBezTo>
                    <a:pt x="2601" y="20863"/>
                    <a:pt x="1388" y="21271"/>
                    <a:pt x="660" y="20456"/>
                  </a:cubicBezTo>
                  <a:cubicBezTo>
                    <a:pt x="-68" y="19641"/>
                    <a:pt x="-311" y="17603"/>
                    <a:pt x="538" y="15158"/>
                  </a:cubicBezTo>
                  <a:cubicBezTo>
                    <a:pt x="1388" y="12713"/>
                    <a:pt x="3329" y="9860"/>
                    <a:pt x="5028" y="8026"/>
                  </a:cubicBezTo>
                  <a:cubicBezTo>
                    <a:pt x="6727" y="6192"/>
                    <a:pt x="8183" y="5377"/>
                    <a:pt x="9640" y="4765"/>
                  </a:cubicBezTo>
                  <a:cubicBezTo>
                    <a:pt x="11096" y="4154"/>
                    <a:pt x="12552" y="3746"/>
                    <a:pt x="13037" y="4969"/>
                  </a:cubicBezTo>
                  <a:cubicBezTo>
                    <a:pt x="13523" y="6192"/>
                    <a:pt x="13037" y="9045"/>
                    <a:pt x="12795" y="11490"/>
                  </a:cubicBezTo>
                  <a:cubicBezTo>
                    <a:pt x="12552" y="13935"/>
                    <a:pt x="12552" y="15973"/>
                    <a:pt x="13401" y="17196"/>
                  </a:cubicBezTo>
                  <a:cubicBezTo>
                    <a:pt x="14251" y="18418"/>
                    <a:pt x="15950" y="18826"/>
                    <a:pt x="17406" y="18418"/>
                  </a:cubicBezTo>
                  <a:cubicBezTo>
                    <a:pt x="18862" y="18011"/>
                    <a:pt x="20076" y="16788"/>
                    <a:pt x="21289" y="15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9406713" y="4403551"/>
              <a:ext cx="6408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1" h="21600" fill="norm" stroke="1" extrusionOk="0">
                  <a:moveTo>
                    <a:pt x="16800" y="0"/>
                  </a:moveTo>
                  <a:cubicBezTo>
                    <a:pt x="19200" y="3927"/>
                    <a:pt x="21600" y="7855"/>
                    <a:pt x="18800" y="11455"/>
                  </a:cubicBezTo>
                  <a:cubicBezTo>
                    <a:pt x="16000" y="15055"/>
                    <a:pt x="8000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8831700" y="4720740"/>
              <a:ext cx="145671" cy="112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885"/>
                  </a:moveTo>
                  <a:cubicBezTo>
                    <a:pt x="2653" y="-54"/>
                    <a:pt x="5305" y="-993"/>
                    <a:pt x="8905" y="2294"/>
                  </a:cubicBezTo>
                  <a:cubicBezTo>
                    <a:pt x="12505" y="5581"/>
                    <a:pt x="17053" y="13094"/>
                    <a:pt x="21600" y="20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8893035" y="4740892"/>
              <a:ext cx="12267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9621385" y="4533888"/>
              <a:ext cx="214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5840"/>
                    <a:pt x="9257" y="10080"/>
                    <a:pt x="12857" y="6480"/>
                  </a:cubicBezTo>
                  <a:cubicBezTo>
                    <a:pt x="16457" y="2880"/>
                    <a:pt x="1902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10006787" y="4286522"/>
              <a:ext cx="192344" cy="47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345" fill="norm" stroke="1" extrusionOk="0">
                  <a:moveTo>
                    <a:pt x="20813" y="1805"/>
                  </a:moveTo>
                  <a:cubicBezTo>
                    <a:pt x="21093" y="1005"/>
                    <a:pt x="21374" y="205"/>
                    <a:pt x="20673" y="33"/>
                  </a:cubicBezTo>
                  <a:cubicBezTo>
                    <a:pt x="19971" y="-138"/>
                    <a:pt x="18288" y="319"/>
                    <a:pt x="15203" y="2091"/>
                  </a:cubicBezTo>
                  <a:cubicBezTo>
                    <a:pt x="12117" y="3862"/>
                    <a:pt x="7629" y="6948"/>
                    <a:pt x="4683" y="9691"/>
                  </a:cubicBezTo>
                  <a:cubicBezTo>
                    <a:pt x="1738" y="12433"/>
                    <a:pt x="335" y="14833"/>
                    <a:pt x="55" y="16662"/>
                  </a:cubicBezTo>
                  <a:cubicBezTo>
                    <a:pt x="-226" y="18491"/>
                    <a:pt x="616" y="19748"/>
                    <a:pt x="1738" y="20491"/>
                  </a:cubicBezTo>
                  <a:cubicBezTo>
                    <a:pt x="2860" y="21233"/>
                    <a:pt x="4262" y="21462"/>
                    <a:pt x="5805" y="21291"/>
                  </a:cubicBezTo>
                  <a:cubicBezTo>
                    <a:pt x="7348" y="21119"/>
                    <a:pt x="9031" y="20548"/>
                    <a:pt x="10714" y="19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10175238" y="4388218"/>
              <a:ext cx="212832" cy="309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30" fill="norm" stroke="1" extrusionOk="0">
                  <a:moveTo>
                    <a:pt x="21415" y="0"/>
                  </a:moveTo>
                  <a:cubicBezTo>
                    <a:pt x="17558" y="1593"/>
                    <a:pt x="13701" y="3187"/>
                    <a:pt x="10486" y="4603"/>
                  </a:cubicBezTo>
                  <a:cubicBezTo>
                    <a:pt x="7272" y="6020"/>
                    <a:pt x="4701" y="7259"/>
                    <a:pt x="3029" y="8321"/>
                  </a:cubicBezTo>
                  <a:cubicBezTo>
                    <a:pt x="1358" y="9384"/>
                    <a:pt x="586" y="10269"/>
                    <a:pt x="1358" y="10623"/>
                  </a:cubicBezTo>
                  <a:cubicBezTo>
                    <a:pt x="2129" y="10977"/>
                    <a:pt x="4444" y="10800"/>
                    <a:pt x="6244" y="10711"/>
                  </a:cubicBezTo>
                  <a:cubicBezTo>
                    <a:pt x="8044" y="10623"/>
                    <a:pt x="9329" y="10623"/>
                    <a:pt x="10615" y="10623"/>
                  </a:cubicBezTo>
                  <a:cubicBezTo>
                    <a:pt x="11901" y="10623"/>
                    <a:pt x="13186" y="10623"/>
                    <a:pt x="13186" y="10889"/>
                  </a:cubicBezTo>
                  <a:cubicBezTo>
                    <a:pt x="13186" y="11154"/>
                    <a:pt x="11901" y="11685"/>
                    <a:pt x="9972" y="12659"/>
                  </a:cubicBezTo>
                  <a:cubicBezTo>
                    <a:pt x="8044" y="13633"/>
                    <a:pt x="5472" y="15049"/>
                    <a:pt x="3672" y="16111"/>
                  </a:cubicBezTo>
                  <a:cubicBezTo>
                    <a:pt x="1872" y="17174"/>
                    <a:pt x="844" y="17882"/>
                    <a:pt x="329" y="18679"/>
                  </a:cubicBezTo>
                  <a:cubicBezTo>
                    <a:pt x="-185" y="19475"/>
                    <a:pt x="-185" y="20361"/>
                    <a:pt x="972" y="20892"/>
                  </a:cubicBezTo>
                  <a:cubicBezTo>
                    <a:pt x="2129" y="21423"/>
                    <a:pt x="4444" y="21600"/>
                    <a:pt x="7144" y="21246"/>
                  </a:cubicBezTo>
                  <a:cubicBezTo>
                    <a:pt x="9844" y="20892"/>
                    <a:pt x="12929" y="20007"/>
                    <a:pt x="16015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10426403" y="4487887"/>
              <a:ext cx="207006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33" y="0"/>
                    <a:pt x="2667" y="0"/>
                    <a:pt x="4400" y="1389"/>
                  </a:cubicBezTo>
                  <a:cubicBezTo>
                    <a:pt x="6133" y="2777"/>
                    <a:pt x="8267" y="5554"/>
                    <a:pt x="8800" y="8640"/>
                  </a:cubicBezTo>
                  <a:cubicBezTo>
                    <a:pt x="9333" y="11726"/>
                    <a:pt x="8267" y="15120"/>
                    <a:pt x="6800" y="17589"/>
                  </a:cubicBezTo>
                  <a:cubicBezTo>
                    <a:pt x="5333" y="20057"/>
                    <a:pt x="3467" y="21600"/>
                    <a:pt x="2400" y="21600"/>
                  </a:cubicBezTo>
                  <a:cubicBezTo>
                    <a:pt x="1333" y="21600"/>
                    <a:pt x="1067" y="20057"/>
                    <a:pt x="2267" y="17280"/>
                  </a:cubicBezTo>
                  <a:cubicBezTo>
                    <a:pt x="3467" y="14503"/>
                    <a:pt x="6133" y="10491"/>
                    <a:pt x="8533" y="7714"/>
                  </a:cubicBezTo>
                  <a:cubicBezTo>
                    <a:pt x="10933" y="4937"/>
                    <a:pt x="13067" y="3394"/>
                    <a:pt x="13733" y="3703"/>
                  </a:cubicBezTo>
                  <a:cubicBezTo>
                    <a:pt x="14400" y="4011"/>
                    <a:pt x="13600" y="6171"/>
                    <a:pt x="13200" y="8023"/>
                  </a:cubicBezTo>
                  <a:cubicBezTo>
                    <a:pt x="12800" y="9874"/>
                    <a:pt x="12800" y="11417"/>
                    <a:pt x="14267" y="13269"/>
                  </a:cubicBezTo>
                  <a:cubicBezTo>
                    <a:pt x="15733" y="15120"/>
                    <a:pt x="18667" y="17280"/>
                    <a:pt x="2160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10653622" y="4402974"/>
              <a:ext cx="219091" cy="48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176" fill="norm" stroke="1" extrusionOk="0">
                  <a:moveTo>
                    <a:pt x="8368" y="8042"/>
                  </a:moveTo>
                  <a:cubicBezTo>
                    <a:pt x="6404" y="10491"/>
                    <a:pt x="4441" y="12941"/>
                    <a:pt x="3091" y="15001"/>
                  </a:cubicBezTo>
                  <a:cubicBezTo>
                    <a:pt x="1741" y="17060"/>
                    <a:pt x="1004" y="18730"/>
                    <a:pt x="513" y="19844"/>
                  </a:cubicBezTo>
                  <a:cubicBezTo>
                    <a:pt x="22" y="20957"/>
                    <a:pt x="-223" y="21514"/>
                    <a:pt x="268" y="20957"/>
                  </a:cubicBezTo>
                  <a:cubicBezTo>
                    <a:pt x="759" y="20401"/>
                    <a:pt x="1986" y="18731"/>
                    <a:pt x="3459" y="16281"/>
                  </a:cubicBezTo>
                  <a:cubicBezTo>
                    <a:pt x="4932" y="13832"/>
                    <a:pt x="6650" y="10603"/>
                    <a:pt x="8613" y="7819"/>
                  </a:cubicBezTo>
                  <a:cubicBezTo>
                    <a:pt x="10577" y="5036"/>
                    <a:pt x="12786" y="2698"/>
                    <a:pt x="14504" y="1417"/>
                  </a:cubicBezTo>
                  <a:cubicBezTo>
                    <a:pt x="16222" y="137"/>
                    <a:pt x="17450" y="-86"/>
                    <a:pt x="18432" y="25"/>
                  </a:cubicBezTo>
                  <a:cubicBezTo>
                    <a:pt x="19413" y="137"/>
                    <a:pt x="20150" y="582"/>
                    <a:pt x="20641" y="1862"/>
                  </a:cubicBezTo>
                  <a:cubicBezTo>
                    <a:pt x="21132" y="3143"/>
                    <a:pt x="21377" y="5258"/>
                    <a:pt x="20150" y="6984"/>
                  </a:cubicBezTo>
                  <a:cubicBezTo>
                    <a:pt x="18922" y="8710"/>
                    <a:pt x="16222" y="10046"/>
                    <a:pt x="14259" y="10603"/>
                  </a:cubicBezTo>
                  <a:cubicBezTo>
                    <a:pt x="12295" y="11159"/>
                    <a:pt x="11068" y="10937"/>
                    <a:pt x="9841" y="10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10894081" y="4541555"/>
              <a:ext cx="107336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10947748" y="4595223"/>
              <a:ext cx="84337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2057"/>
                    <a:pt x="9818" y="4114"/>
                    <a:pt x="6218" y="7714"/>
                  </a:cubicBezTo>
                  <a:cubicBezTo>
                    <a:pt x="2618" y="11314"/>
                    <a:pt x="1309" y="164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11068344" y="4436774"/>
              <a:ext cx="109410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600" fill="norm" stroke="1" extrusionOk="0">
                  <a:moveTo>
                    <a:pt x="21016" y="2057"/>
                  </a:moveTo>
                  <a:cubicBezTo>
                    <a:pt x="19052" y="1029"/>
                    <a:pt x="17089" y="0"/>
                    <a:pt x="15125" y="0"/>
                  </a:cubicBezTo>
                  <a:cubicBezTo>
                    <a:pt x="13161" y="0"/>
                    <a:pt x="11198" y="1029"/>
                    <a:pt x="8498" y="3986"/>
                  </a:cubicBezTo>
                  <a:cubicBezTo>
                    <a:pt x="5798" y="6943"/>
                    <a:pt x="2361" y="11829"/>
                    <a:pt x="889" y="14914"/>
                  </a:cubicBezTo>
                  <a:cubicBezTo>
                    <a:pt x="-584" y="18000"/>
                    <a:pt x="-93" y="19286"/>
                    <a:pt x="1380" y="20186"/>
                  </a:cubicBezTo>
                  <a:cubicBezTo>
                    <a:pt x="2852" y="21086"/>
                    <a:pt x="5307" y="21600"/>
                    <a:pt x="8007" y="21600"/>
                  </a:cubicBezTo>
                  <a:cubicBezTo>
                    <a:pt x="10707" y="21600"/>
                    <a:pt x="13652" y="21086"/>
                    <a:pt x="16598" y="20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11201733" y="4482301"/>
              <a:ext cx="160025" cy="158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0989" fill="norm" stroke="1" extrusionOk="0">
                  <a:moveTo>
                    <a:pt x="883" y="3775"/>
                  </a:moveTo>
                  <a:cubicBezTo>
                    <a:pt x="1220" y="2087"/>
                    <a:pt x="1558" y="400"/>
                    <a:pt x="2402" y="62"/>
                  </a:cubicBezTo>
                  <a:cubicBezTo>
                    <a:pt x="3245" y="-275"/>
                    <a:pt x="4595" y="738"/>
                    <a:pt x="5946" y="3438"/>
                  </a:cubicBezTo>
                  <a:cubicBezTo>
                    <a:pt x="7296" y="6138"/>
                    <a:pt x="8646" y="10525"/>
                    <a:pt x="8646" y="13563"/>
                  </a:cubicBezTo>
                  <a:cubicBezTo>
                    <a:pt x="8646" y="16600"/>
                    <a:pt x="7296" y="18288"/>
                    <a:pt x="5777" y="19469"/>
                  </a:cubicBezTo>
                  <a:cubicBezTo>
                    <a:pt x="4258" y="20650"/>
                    <a:pt x="2571" y="21325"/>
                    <a:pt x="1389" y="20819"/>
                  </a:cubicBezTo>
                  <a:cubicBezTo>
                    <a:pt x="208" y="20312"/>
                    <a:pt x="-467" y="18625"/>
                    <a:pt x="377" y="16263"/>
                  </a:cubicBezTo>
                  <a:cubicBezTo>
                    <a:pt x="1220" y="13900"/>
                    <a:pt x="3583" y="10863"/>
                    <a:pt x="5439" y="8838"/>
                  </a:cubicBezTo>
                  <a:cubicBezTo>
                    <a:pt x="7296" y="6813"/>
                    <a:pt x="8646" y="5800"/>
                    <a:pt x="10333" y="4956"/>
                  </a:cubicBezTo>
                  <a:cubicBezTo>
                    <a:pt x="12020" y="4113"/>
                    <a:pt x="14046" y="3438"/>
                    <a:pt x="14889" y="3944"/>
                  </a:cubicBezTo>
                  <a:cubicBezTo>
                    <a:pt x="15733" y="4450"/>
                    <a:pt x="15395" y="6138"/>
                    <a:pt x="16239" y="9006"/>
                  </a:cubicBezTo>
                  <a:cubicBezTo>
                    <a:pt x="17083" y="11875"/>
                    <a:pt x="19108" y="15925"/>
                    <a:pt x="21133" y="19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11346424" y="4418885"/>
              <a:ext cx="6546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fill="norm" stroke="1" extrusionOk="0">
                  <a:moveTo>
                    <a:pt x="17446" y="0"/>
                  </a:moveTo>
                  <a:cubicBezTo>
                    <a:pt x="19108" y="4000"/>
                    <a:pt x="20769" y="8000"/>
                    <a:pt x="21185" y="11000"/>
                  </a:cubicBezTo>
                  <a:cubicBezTo>
                    <a:pt x="21600" y="14000"/>
                    <a:pt x="20769" y="16000"/>
                    <a:pt x="17031" y="17600"/>
                  </a:cubicBezTo>
                  <a:cubicBezTo>
                    <a:pt x="13292" y="19200"/>
                    <a:pt x="6646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11484427" y="4355449"/>
              <a:ext cx="118740" cy="354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1" h="21418" fill="norm" stroke="1" extrusionOk="0">
                  <a:moveTo>
                    <a:pt x="6612" y="1052"/>
                  </a:moveTo>
                  <a:cubicBezTo>
                    <a:pt x="8376" y="435"/>
                    <a:pt x="10139" y="-182"/>
                    <a:pt x="11902" y="49"/>
                  </a:cubicBezTo>
                  <a:cubicBezTo>
                    <a:pt x="13665" y="281"/>
                    <a:pt x="15429" y="1361"/>
                    <a:pt x="17412" y="3752"/>
                  </a:cubicBezTo>
                  <a:cubicBezTo>
                    <a:pt x="19396" y="6144"/>
                    <a:pt x="21600" y="9847"/>
                    <a:pt x="19837" y="13009"/>
                  </a:cubicBezTo>
                  <a:cubicBezTo>
                    <a:pt x="18073" y="16172"/>
                    <a:pt x="12343" y="18795"/>
                    <a:pt x="8375" y="20107"/>
                  </a:cubicBezTo>
                  <a:cubicBezTo>
                    <a:pt x="4408" y="21418"/>
                    <a:pt x="2204" y="21418"/>
                    <a:pt x="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11645431" y="4172881"/>
              <a:ext cx="113611" cy="568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528" fill="norm" stroke="1" extrusionOk="0">
                  <a:moveTo>
                    <a:pt x="1409" y="1478"/>
                  </a:moveTo>
                  <a:cubicBezTo>
                    <a:pt x="2817" y="1090"/>
                    <a:pt x="4226" y="703"/>
                    <a:pt x="6104" y="412"/>
                  </a:cubicBezTo>
                  <a:cubicBezTo>
                    <a:pt x="7983" y="122"/>
                    <a:pt x="10330" y="-72"/>
                    <a:pt x="12209" y="25"/>
                  </a:cubicBezTo>
                  <a:cubicBezTo>
                    <a:pt x="14087" y="122"/>
                    <a:pt x="15496" y="509"/>
                    <a:pt x="17374" y="2253"/>
                  </a:cubicBezTo>
                  <a:cubicBezTo>
                    <a:pt x="19252" y="3996"/>
                    <a:pt x="21600" y="7096"/>
                    <a:pt x="20661" y="10147"/>
                  </a:cubicBezTo>
                  <a:cubicBezTo>
                    <a:pt x="19722" y="13198"/>
                    <a:pt x="15496" y="16201"/>
                    <a:pt x="11504" y="18089"/>
                  </a:cubicBezTo>
                  <a:cubicBezTo>
                    <a:pt x="7513" y="19978"/>
                    <a:pt x="3756" y="20753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11499761" y="4163220"/>
              <a:ext cx="153338" cy="125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0" y="6930"/>
                  </a:moveTo>
                  <a:cubicBezTo>
                    <a:pt x="0" y="4770"/>
                    <a:pt x="0" y="2610"/>
                    <a:pt x="1260" y="1314"/>
                  </a:cubicBezTo>
                  <a:cubicBezTo>
                    <a:pt x="2520" y="18"/>
                    <a:pt x="5040" y="-414"/>
                    <a:pt x="6660" y="450"/>
                  </a:cubicBezTo>
                  <a:cubicBezTo>
                    <a:pt x="8280" y="1314"/>
                    <a:pt x="9000" y="3474"/>
                    <a:pt x="9180" y="5634"/>
                  </a:cubicBezTo>
                  <a:cubicBezTo>
                    <a:pt x="9360" y="7794"/>
                    <a:pt x="9000" y="9954"/>
                    <a:pt x="8100" y="11682"/>
                  </a:cubicBezTo>
                  <a:cubicBezTo>
                    <a:pt x="7200" y="13410"/>
                    <a:pt x="5760" y="14706"/>
                    <a:pt x="4320" y="16002"/>
                  </a:cubicBezTo>
                  <a:cubicBezTo>
                    <a:pt x="2880" y="17298"/>
                    <a:pt x="1440" y="18594"/>
                    <a:pt x="2160" y="19242"/>
                  </a:cubicBezTo>
                  <a:cubicBezTo>
                    <a:pt x="2880" y="19890"/>
                    <a:pt x="5760" y="19890"/>
                    <a:pt x="9360" y="20106"/>
                  </a:cubicBezTo>
                  <a:cubicBezTo>
                    <a:pt x="12960" y="20322"/>
                    <a:pt x="17280" y="20754"/>
                    <a:pt x="21600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8995260" y="4125948"/>
              <a:ext cx="219784" cy="21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3" fill="norm" stroke="1" extrusionOk="0">
                  <a:moveTo>
                    <a:pt x="7284" y="6114"/>
                  </a:moveTo>
                  <a:cubicBezTo>
                    <a:pt x="5526" y="10335"/>
                    <a:pt x="3767" y="14556"/>
                    <a:pt x="2386" y="17287"/>
                  </a:cubicBezTo>
                  <a:cubicBezTo>
                    <a:pt x="1005" y="20018"/>
                    <a:pt x="0" y="21259"/>
                    <a:pt x="0" y="21135"/>
                  </a:cubicBezTo>
                  <a:cubicBezTo>
                    <a:pt x="0" y="21011"/>
                    <a:pt x="1005" y="19521"/>
                    <a:pt x="3014" y="16293"/>
                  </a:cubicBezTo>
                  <a:cubicBezTo>
                    <a:pt x="5023" y="13066"/>
                    <a:pt x="8037" y="8100"/>
                    <a:pt x="10046" y="5121"/>
                  </a:cubicBezTo>
                  <a:cubicBezTo>
                    <a:pt x="12056" y="2142"/>
                    <a:pt x="13060" y="1149"/>
                    <a:pt x="14191" y="528"/>
                  </a:cubicBezTo>
                  <a:cubicBezTo>
                    <a:pt x="15321" y="-93"/>
                    <a:pt x="16577" y="-341"/>
                    <a:pt x="17456" y="776"/>
                  </a:cubicBezTo>
                  <a:cubicBezTo>
                    <a:pt x="18335" y="1893"/>
                    <a:pt x="18837" y="4376"/>
                    <a:pt x="19465" y="7480"/>
                  </a:cubicBezTo>
                  <a:cubicBezTo>
                    <a:pt x="20093" y="10583"/>
                    <a:pt x="20846" y="14307"/>
                    <a:pt x="21600" y="18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11069796" y="4136484"/>
              <a:ext cx="153959" cy="182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157" fill="norm" stroke="1" extrusionOk="0">
                  <a:moveTo>
                    <a:pt x="6460" y="9617"/>
                  </a:moveTo>
                  <a:cubicBezTo>
                    <a:pt x="7168" y="8138"/>
                    <a:pt x="7876" y="6658"/>
                    <a:pt x="8053" y="6806"/>
                  </a:cubicBezTo>
                  <a:cubicBezTo>
                    <a:pt x="8230" y="6954"/>
                    <a:pt x="7876" y="8730"/>
                    <a:pt x="6991" y="10357"/>
                  </a:cubicBezTo>
                  <a:cubicBezTo>
                    <a:pt x="6106" y="11984"/>
                    <a:pt x="4689" y="13464"/>
                    <a:pt x="3273" y="14795"/>
                  </a:cubicBezTo>
                  <a:cubicBezTo>
                    <a:pt x="1857" y="16127"/>
                    <a:pt x="440" y="17310"/>
                    <a:pt x="86" y="17162"/>
                  </a:cubicBezTo>
                  <a:cubicBezTo>
                    <a:pt x="-268" y="17015"/>
                    <a:pt x="440" y="15535"/>
                    <a:pt x="2742" y="12576"/>
                  </a:cubicBezTo>
                  <a:cubicBezTo>
                    <a:pt x="5044" y="9617"/>
                    <a:pt x="8939" y="5179"/>
                    <a:pt x="11771" y="2664"/>
                  </a:cubicBezTo>
                  <a:cubicBezTo>
                    <a:pt x="14604" y="149"/>
                    <a:pt x="16375" y="-443"/>
                    <a:pt x="17260" y="297"/>
                  </a:cubicBezTo>
                  <a:cubicBezTo>
                    <a:pt x="18145" y="1036"/>
                    <a:pt x="18145" y="3108"/>
                    <a:pt x="18145" y="6362"/>
                  </a:cubicBezTo>
                  <a:cubicBezTo>
                    <a:pt x="18145" y="9617"/>
                    <a:pt x="18145" y="14056"/>
                    <a:pt x="18676" y="16719"/>
                  </a:cubicBezTo>
                  <a:cubicBezTo>
                    <a:pt x="19207" y="19382"/>
                    <a:pt x="20270" y="20269"/>
                    <a:pt x="21332" y="21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8088017" y="961140"/>
              <a:ext cx="25677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0" y="5400"/>
                  </a:moveTo>
                  <a:cubicBezTo>
                    <a:pt x="945" y="5400"/>
                    <a:pt x="1889" y="5400"/>
                    <a:pt x="2813" y="5400"/>
                  </a:cubicBezTo>
                  <a:cubicBezTo>
                    <a:pt x="3736" y="5400"/>
                    <a:pt x="4638" y="5400"/>
                    <a:pt x="5464" y="4950"/>
                  </a:cubicBezTo>
                  <a:cubicBezTo>
                    <a:pt x="6291" y="4500"/>
                    <a:pt x="7043" y="3600"/>
                    <a:pt x="7826" y="2700"/>
                  </a:cubicBezTo>
                  <a:cubicBezTo>
                    <a:pt x="8610" y="1800"/>
                    <a:pt x="9426" y="900"/>
                    <a:pt x="10274" y="450"/>
                  </a:cubicBezTo>
                  <a:cubicBezTo>
                    <a:pt x="11122" y="0"/>
                    <a:pt x="12002" y="0"/>
                    <a:pt x="12861" y="0"/>
                  </a:cubicBezTo>
                  <a:cubicBezTo>
                    <a:pt x="13720" y="0"/>
                    <a:pt x="14557" y="0"/>
                    <a:pt x="15363" y="450"/>
                  </a:cubicBezTo>
                  <a:cubicBezTo>
                    <a:pt x="16168" y="900"/>
                    <a:pt x="16941" y="1800"/>
                    <a:pt x="17682" y="3150"/>
                  </a:cubicBezTo>
                  <a:cubicBezTo>
                    <a:pt x="18422" y="4500"/>
                    <a:pt x="19131" y="6300"/>
                    <a:pt x="19711" y="8550"/>
                  </a:cubicBezTo>
                  <a:cubicBezTo>
                    <a:pt x="20290" y="10800"/>
                    <a:pt x="20741" y="13500"/>
                    <a:pt x="21052" y="14850"/>
                  </a:cubicBezTo>
                  <a:cubicBezTo>
                    <a:pt x="21364" y="16200"/>
                    <a:pt x="21536" y="16200"/>
                    <a:pt x="21568" y="16200"/>
                  </a:cubicBezTo>
                  <a:cubicBezTo>
                    <a:pt x="21600" y="16200"/>
                    <a:pt x="21493" y="16200"/>
                    <a:pt x="21192" y="17100"/>
                  </a:cubicBezTo>
                  <a:cubicBezTo>
                    <a:pt x="20891" y="18000"/>
                    <a:pt x="20398" y="19800"/>
                    <a:pt x="199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7638229" y="1083810"/>
              <a:ext cx="307951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1" y="3600"/>
                  </a:moveTo>
                  <a:cubicBezTo>
                    <a:pt x="125" y="2400"/>
                    <a:pt x="0" y="1200"/>
                    <a:pt x="0" y="600"/>
                  </a:cubicBezTo>
                  <a:cubicBezTo>
                    <a:pt x="0" y="0"/>
                    <a:pt x="125" y="0"/>
                    <a:pt x="574" y="0"/>
                  </a:cubicBezTo>
                  <a:cubicBezTo>
                    <a:pt x="1022" y="0"/>
                    <a:pt x="1793" y="0"/>
                    <a:pt x="2554" y="0"/>
                  </a:cubicBezTo>
                  <a:cubicBezTo>
                    <a:pt x="3316" y="0"/>
                    <a:pt x="4069" y="0"/>
                    <a:pt x="4768" y="300"/>
                  </a:cubicBezTo>
                  <a:cubicBezTo>
                    <a:pt x="5467" y="600"/>
                    <a:pt x="6113" y="1200"/>
                    <a:pt x="6776" y="1800"/>
                  </a:cubicBezTo>
                  <a:cubicBezTo>
                    <a:pt x="7439" y="2400"/>
                    <a:pt x="8120" y="3000"/>
                    <a:pt x="8837" y="3900"/>
                  </a:cubicBezTo>
                  <a:cubicBezTo>
                    <a:pt x="9554" y="4800"/>
                    <a:pt x="10307" y="6000"/>
                    <a:pt x="11060" y="6900"/>
                  </a:cubicBezTo>
                  <a:cubicBezTo>
                    <a:pt x="11813" y="7800"/>
                    <a:pt x="12566" y="8400"/>
                    <a:pt x="13301" y="9000"/>
                  </a:cubicBezTo>
                  <a:cubicBezTo>
                    <a:pt x="14036" y="9600"/>
                    <a:pt x="14753" y="10200"/>
                    <a:pt x="15496" y="10500"/>
                  </a:cubicBezTo>
                  <a:cubicBezTo>
                    <a:pt x="16240" y="10800"/>
                    <a:pt x="17011" y="10800"/>
                    <a:pt x="17746" y="11100"/>
                  </a:cubicBezTo>
                  <a:cubicBezTo>
                    <a:pt x="18481" y="11400"/>
                    <a:pt x="19180" y="12000"/>
                    <a:pt x="19790" y="12600"/>
                  </a:cubicBezTo>
                  <a:cubicBezTo>
                    <a:pt x="20399" y="13200"/>
                    <a:pt x="20919" y="13800"/>
                    <a:pt x="21206" y="15300"/>
                  </a:cubicBezTo>
                  <a:cubicBezTo>
                    <a:pt x="21492" y="16800"/>
                    <a:pt x="21546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3656584" y="4871229"/>
              <a:ext cx="2422722" cy="13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fill="norm" stroke="1" extrusionOk="0">
                  <a:moveTo>
                    <a:pt x="0" y="12729"/>
                  </a:moveTo>
                  <a:cubicBezTo>
                    <a:pt x="159" y="15429"/>
                    <a:pt x="319" y="18129"/>
                    <a:pt x="649" y="19671"/>
                  </a:cubicBezTo>
                  <a:cubicBezTo>
                    <a:pt x="980" y="21214"/>
                    <a:pt x="1481" y="21600"/>
                    <a:pt x="1982" y="20057"/>
                  </a:cubicBezTo>
                  <a:cubicBezTo>
                    <a:pt x="2484" y="18514"/>
                    <a:pt x="2985" y="15043"/>
                    <a:pt x="3475" y="12343"/>
                  </a:cubicBezTo>
                  <a:cubicBezTo>
                    <a:pt x="3965" y="9643"/>
                    <a:pt x="4443" y="7714"/>
                    <a:pt x="4739" y="6750"/>
                  </a:cubicBezTo>
                  <a:cubicBezTo>
                    <a:pt x="5035" y="5786"/>
                    <a:pt x="5149" y="5786"/>
                    <a:pt x="5252" y="6557"/>
                  </a:cubicBezTo>
                  <a:cubicBezTo>
                    <a:pt x="5354" y="7329"/>
                    <a:pt x="5446" y="8871"/>
                    <a:pt x="5605" y="10607"/>
                  </a:cubicBezTo>
                  <a:cubicBezTo>
                    <a:pt x="5765" y="12343"/>
                    <a:pt x="5992" y="14271"/>
                    <a:pt x="6528" y="14657"/>
                  </a:cubicBezTo>
                  <a:cubicBezTo>
                    <a:pt x="7063" y="15043"/>
                    <a:pt x="7906" y="13886"/>
                    <a:pt x="8692" y="12729"/>
                  </a:cubicBezTo>
                  <a:cubicBezTo>
                    <a:pt x="9478" y="11571"/>
                    <a:pt x="10208" y="10414"/>
                    <a:pt x="10903" y="9064"/>
                  </a:cubicBezTo>
                  <a:cubicBezTo>
                    <a:pt x="11597" y="7714"/>
                    <a:pt x="12258" y="6171"/>
                    <a:pt x="12930" y="5207"/>
                  </a:cubicBezTo>
                  <a:cubicBezTo>
                    <a:pt x="13603" y="4243"/>
                    <a:pt x="14286" y="3857"/>
                    <a:pt x="15038" y="3664"/>
                  </a:cubicBezTo>
                  <a:cubicBezTo>
                    <a:pt x="15790" y="3471"/>
                    <a:pt x="16610" y="3471"/>
                    <a:pt x="17396" y="2893"/>
                  </a:cubicBezTo>
                  <a:cubicBezTo>
                    <a:pt x="18182" y="2314"/>
                    <a:pt x="18934" y="1157"/>
                    <a:pt x="19629" y="579"/>
                  </a:cubicBezTo>
                  <a:cubicBezTo>
                    <a:pt x="20324" y="0"/>
                    <a:pt x="209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3873172" y="5461575"/>
              <a:ext cx="289424" cy="381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10" fill="norm" stroke="1" extrusionOk="0">
                  <a:moveTo>
                    <a:pt x="21458" y="0"/>
                  </a:moveTo>
                  <a:cubicBezTo>
                    <a:pt x="16721" y="2160"/>
                    <a:pt x="11984" y="4320"/>
                    <a:pt x="9142" y="5616"/>
                  </a:cubicBezTo>
                  <a:cubicBezTo>
                    <a:pt x="6300" y="6912"/>
                    <a:pt x="5353" y="7344"/>
                    <a:pt x="4500" y="7776"/>
                  </a:cubicBezTo>
                  <a:cubicBezTo>
                    <a:pt x="3647" y="8208"/>
                    <a:pt x="2890" y="8640"/>
                    <a:pt x="2226" y="9144"/>
                  </a:cubicBezTo>
                  <a:cubicBezTo>
                    <a:pt x="1563" y="9648"/>
                    <a:pt x="995" y="10224"/>
                    <a:pt x="1279" y="10584"/>
                  </a:cubicBezTo>
                  <a:cubicBezTo>
                    <a:pt x="1563" y="10944"/>
                    <a:pt x="2700" y="11088"/>
                    <a:pt x="4311" y="11160"/>
                  </a:cubicBezTo>
                  <a:cubicBezTo>
                    <a:pt x="5921" y="11232"/>
                    <a:pt x="8005" y="11232"/>
                    <a:pt x="9521" y="11304"/>
                  </a:cubicBezTo>
                  <a:cubicBezTo>
                    <a:pt x="11037" y="11376"/>
                    <a:pt x="11984" y="11520"/>
                    <a:pt x="12174" y="11880"/>
                  </a:cubicBezTo>
                  <a:cubicBezTo>
                    <a:pt x="12363" y="12240"/>
                    <a:pt x="11795" y="12816"/>
                    <a:pt x="10184" y="13752"/>
                  </a:cubicBezTo>
                  <a:cubicBezTo>
                    <a:pt x="8574" y="14688"/>
                    <a:pt x="5921" y="15984"/>
                    <a:pt x="4026" y="16992"/>
                  </a:cubicBezTo>
                  <a:cubicBezTo>
                    <a:pt x="2132" y="18000"/>
                    <a:pt x="995" y="18720"/>
                    <a:pt x="426" y="19440"/>
                  </a:cubicBezTo>
                  <a:cubicBezTo>
                    <a:pt x="-142" y="20160"/>
                    <a:pt x="-142" y="20880"/>
                    <a:pt x="426" y="21240"/>
                  </a:cubicBezTo>
                  <a:cubicBezTo>
                    <a:pt x="995" y="21600"/>
                    <a:pt x="2132" y="21600"/>
                    <a:pt x="4974" y="21240"/>
                  </a:cubicBezTo>
                  <a:cubicBezTo>
                    <a:pt x="7816" y="20880"/>
                    <a:pt x="12363" y="20160"/>
                    <a:pt x="16911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4300598" y="5499910"/>
              <a:ext cx="207006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3443"/>
                    <a:pt x="8000" y="6887"/>
                    <a:pt x="11600" y="10096"/>
                  </a:cubicBezTo>
                  <a:cubicBezTo>
                    <a:pt x="15200" y="13304"/>
                    <a:pt x="18400" y="16278"/>
                    <a:pt x="20000" y="18157"/>
                  </a:cubicBezTo>
                  <a:cubicBezTo>
                    <a:pt x="21600" y="20035"/>
                    <a:pt x="21600" y="2081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4319657" y="5484576"/>
              <a:ext cx="233948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21493" y="0"/>
                  </a:moveTo>
                  <a:cubicBezTo>
                    <a:pt x="20319" y="0"/>
                    <a:pt x="19145" y="0"/>
                    <a:pt x="17267" y="1059"/>
                  </a:cubicBezTo>
                  <a:cubicBezTo>
                    <a:pt x="15389" y="2118"/>
                    <a:pt x="12806" y="4235"/>
                    <a:pt x="10223" y="6776"/>
                  </a:cubicBezTo>
                  <a:cubicBezTo>
                    <a:pt x="7641" y="9318"/>
                    <a:pt x="5058" y="12282"/>
                    <a:pt x="3180" y="14541"/>
                  </a:cubicBezTo>
                  <a:cubicBezTo>
                    <a:pt x="1302" y="16800"/>
                    <a:pt x="128" y="18353"/>
                    <a:pt x="10" y="19412"/>
                  </a:cubicBezTo>
                  <a:cubicBezTo>
                    <a:pt x="-107" y="20471"/>
                    <a:pt x="832" y="21035"/>
                    <a:pt x="17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4599605" y="5745249"/>
              <a:ext cx="7668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4584272" y="5591912"/>
              <a:ext cx="64374" cy="72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0996" fill="norm" stroke="1" extrusionOk="0">
                  <a:moveTo>
                    <a:pt x="17446" y="0"/>
                  </a:moveTo>
                  <a:cubicBezTo>
                    <a:pt x="13292" y="745"/>
                    <a:pt x="9138" y="1490"/>
                    <a:pt x="6231" y="3724"/>
                  </a:cubicBezTo>
                  <a:cubicBezTo>
                    <a:pt x="3323" y="5959"/>
                    <a:pt x="1662" y="9683"/>
                    <a:pt x="2077" y="13034"/>
                  </a:cubicBezTo>
                  <a:cubicBezTo>
                    <a:pt x="2492" y="16386"/>
                    <a:pt x="4985" y="19366"/>
                    <a:pt x="8308" y="20483"/>
                  </a:cubicBezTo>
                  <a:cubicBezTo>
                    <a:pt x="11631" y="21600"/>
                    <a:pt x="15785" y="20855"/>
                    <a:pt x="18277" y="18621"/>
                  </a:cubicBezTo>
                  <a:cubicBezTo>
                    <a:pt x="20769" y="16386"/>
                    <a:pt x="21600" y="12662"/>
                    <a:pt x="20354" y="9683"/>
                  </a:cubicBezTo>
                  <a:cubicBezTo>
                    <a:pt x="19108" y="6703"/>
                    <a:pt x="15785" y="4469"/>
                    <a:pt x="12046" y="4469"/>
                  </a:cubicBezTo>
                  <a:cubicBezTo>
                    <a:pt x="8308" y="4469"/>
                    <a:pt x="4154" y="6703"/>
                    <a:pt x="0" y="8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4867945" y="5775916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5129576" y="5486000"/>
              <a:ext cx="171107" cy="64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17" fill="norm" stroke="1" extrusionOk="0">
                  <a:moveTo>
                    <a:pt x="5599" y="7380"/>
                  </a:moveTo>
                  <a:cubicBezTo>
                    <a:pt x="4963" y="8831"/>
                    <a:pt x="4328" y="10282"/>
                    <a:pt x="3852" y="12331"/>
                  </a:cubicBezTo>
                  <a:cubicBezTo>
                    <a:pt x="3375" y="14380"/>
                    <a:pt x="3057" y="17027"/>
                    <a:pt x="2740" y="18735"/>
                  </a:cubicBezTo>
                  <a:cubicBezTo>
                    <a:pt x="2422" y="20442"/>
                    <a:pt x="2105" y="21211"/>
                    <a:pt x="1628" y="21381"/>
                  </a:cubicBezTo>
                  <a:cubicBezTo>
                    <a:pt x="1152" y="21552"/>
                    <a:pt x="516" y="21125"/>
                    <a:pt x="199" y="19588"/>
                  </a:cubicBezTo>
                  <a:cubicBezTo>
                    <a:pt x="-119" y="18052"/>
                    <a:pt x="-119" y="15405"/>
                    <a:pt x="675" y="12630"/>
                  </a:cubicBezTo>
                  <a:cubicBezTo>
                    <a:pt x="1469" y="9856"/>
                    <a:pt x="3057" y="6953"/>
                    <a:pt x="4805" y="4989"/>
                  </a:cubicBezTo>
                  <a:cubicBezTo>
                    <a:pt x="6552" y="3026"/>
                    <a:pt x="8457" y="2001"/>
                    <a:pt x="10046" y="1318"/>
                  </a:cubicBezTo>
                  <a:cubicBezTo>
                    <a:pt x="11634" y="635"/>
                    <a:pt x="12905" y="294"/>
                    <a:pt x="14334" y="123"/>
                  </a:cubicBezTo>
                  <a:cubicBezTo>
                    <a:pt x="15763" y="-48"/>
                    <a:pt x="17352" y="-48"/>
                    <a:pt x="18622" y="165"/>
                  </a:cubicBezTo>
                  <a:cubicBezTo>
                    <a:pt x="19893" y="379"/>
                    <a:pt x="20846" y="806"/>
                    <a:pt x="21163" y="1916"/>
                  </a:cubicBezTo>
                  <a:cubicBezTo>
                    <a:pt x="21481" y="3026"/>
                    <a:pt x="21163" y="4818"/>
                    <a:pt x="18940" y="6227"/>
                  </a:cubicBezTo>
                  <a:cubicBezTo>
                    <a:pt x="16716" y="7636"/>
                    <a:pt x="12587" y="8660"/>
                    <a:pt x="9410" y="9215"/>
                  </a:cubicBezTo>
                  <a:cubicBezTo>
                    <a:pt x="6234" y="9770"/>
                    <a:pt x="4010" y="9856"/>
                    <a:pt x="3057" y="9685"/>
                  </a:cubicBezTo>
                  <a:cubicBezTo>
                    <a:pt x="2105" y="9514"/>
                    <a:pt x="2422" y="9087"/>
                    <a:pt x="2740" y="8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5304954" y="5714581"/>
              <a:ext cx="130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53" y="5700"/>
                    <a:pt x="12706" y="11400"/>
                    <a:pt x="16306" y="15000"/>
                  </a:cubicBezTo>
                  <a:cubicBezTo>
                    <a:pt x="19906" y="18600"/>
                    <a:pt x="20753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5320288" y="5722248"/>
              <a:ext cx="14567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16" y="4500"/>
                    <a:pt x="10232" y="9000"/>
                    <a:pt x="6632" y="12600"/>
                  </a:cubicBezTo>
                  <a:cubicBezTo>
                    <a:pt x="3032" y="16200"/>
                    <a:pt x="1516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5336761" y="5210638"/>
              <a:ext cx="121531" cy="15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22" fill="norm" stroke="1" extrusionOk="0">
                  <a:moveTo>
                    <a:pt x="3849" y="12065"/>
                  </a:moveTo>
                  <a:cubicBezTo>
                    <a:pt x="2049" y="13436"/>
                    <a:pt x="249" y="14808"/>
                    <a:pt x="24" y="14465"/>
                  </a:cubicBezTo>
                  <a:cubicBezTo>
                    <a:pt x="-201" y="14122"/>
                    <a:pt x="1149" y="12065"/>
                    <a:pt x="3174" y="9665"/>
                  </a:cubicBezTo>
                  <a:cubicBezTo>
                    <a:pt x="5199" y="7265"/>
                    <a:pt x="7899" y="4522"/>
                    <a:pt x="10374" y="2636"/>
                  </a:cubicBezTo>
                  <a:cubicBezTo>
                    <a:pt x="12849" y="751"/>
                    <a:pt x="15099" y="-278"/>
                    <a:pt x="16449" y="65"/>
                  </a:cubicBezTo>
                  <a:cubicBezTo>
                    <a:pt x="17799" y="408"/>
                    <a:pt x="18249" y="2122"/>
                    <a:pt x="18924" y="5893"/>
                  </a:cubicBezTo>
                  <a:cubicBezTo>
                    <a:pt x="19599" y="9665"/>
                    <a:pt x="20499" y="15493"/>
                    <a:pt x="21399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5508934" y="5406455"/>
              <a:ext cx="179363" cy="37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324" fill="norm" stroke="1" extrusionOk="0">
                  <a:moveTo>
                    <a:pt x="20767" y="952"/>
                  </a:moveTo>
                  <a:cubicBezTo>
                    <a:pt x="19583" y="517"/>
                    <a:pt x="18400" y="82"/>
                    <a:pt x="17068" y="9"/>
                  </a:cubicBezTo>
                  <a:cubicBezTo>
                    <a:pt x="15737" y="-63"/>
                    <a:pt x="14257" y="227"/>
                    <a:pt x="11446" y="2111"/>
                  </a:cubicBezTo>
                  <a:cubicBezTo>
                    <a:pt x="8635" y="3996"/>
                    <a:pt x="4493" y="7475"/>
                    <a:pt x="2126" y="10447"/>
                  </a:cubicBezTo>
                  <a:cubicBezTo>
                    <a:pt x="-241" y="13419"/>
                    <a:pt x="-833" y="15883"/>
                    <a:pt x="1386" y="17695"/>
                  </a:cubicBezTo>
                  <a:cubicBezTo>
                    <a:pt x="3605" y="19507"/>
                    <a:pt x="8636" y="20667"/>
                    <a:pt x="12038" y="21102"/>
                  </a:cubicBezTo>
                  <a:cubicBezTo>
                    <a:pt x="15441" y="21537"/>
                    <a:pt x="17216" y="21247"/>
                    <a:pt x="18992" y="20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5787965" y="5492243"/>
              <a:ext cx="76669" cy="29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0"/>
                  </a:moveTo>
                  <a:cubicBezTo>
                    <a:pt x="4320" y="5308"/>
                    <a:pt x="8640" y="10617"/>
                    <a:pt x="10800" y="13729"/>
                  </a:cubicBezTo>
                  <a:cubicBezTo>
                    <a:pt x="12960" y="16841"/>
                    <a:pt x="12960" y="17756"/>
                    <a:pt x="14040" y="18763"/>
                  </a:cubicBezTo>
                  <a:cubicBezTo>
                    <a:pt x="15120" y="19769"/>
                    <a:pt x="17280" y="20868"/>
                    <a:pt x="18720" y="21234"/>
                  </a:cubicBezTo>
                  <a:cubicBezTo>
                    <a:pt x="20160" y="21600"/>
                    <a:pt x="20880" y="21234"/>
                    <a:pt x="21600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5755545" y="5469242"/>
              <a:ext cx="201091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fill="norm" stroke="1" extrusionOk="0">
                  <a:moveTo>
                    <a:pt x="21245" y="0"/>
                  </a:moveTo>
                  <a:cubicBezTo>
                    <a:pt x="18275" y="1878"/>
                    <a:pt x="15305" y="3757"/>
                    <a:pt x="11660" y="6574"/>
                  </a:cubicBezTo>
                  <a:cubicBezTo>
                    <a:pt x="8015" y="9391"/>
                    <a:pt x="3695" y="13148"/>
                    <a:pt x="1670" y="15809"/>
                  </a:cubicBezTo>
                  <a:cubicBezTo>
                    <a:pt x="-355" y="18470"/>
                    <a:pt x="-85" y="20035"/>
                    <a:pt x="1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5910634" y="5752915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5979636" y="5630246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6132973" y="5423241"/>
              <a:ext cx="139371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8247" y="0"/>
                  </a:moveTo>
                  <a:cubicBezTo>
                    <a:pt x="10211" y="206"/>
                    <a:pt x="12175" y="411"/>
                    <a:pt x="13745" y="1080"/>
                  </a:cubicBezTo>
                  <a:cubicBezTo>
                    <a:pt x="15316" y="1749"/>
                    <a:pt x="16495" y="2880"/>
                    <a:pt x="18065" y="4834"/>
                  </a:cubicBezTo>
                  <a:cubicBezTo>
                    <a:pt x="19636" y="6789"/>
                    <a:pt x="21600" y="9566"/>
                    <a:pt x="21404" y="11983"/>
                  </a:cubicBezTo>
                  <a:cubicBezTo>
                    <a:pt x="21207" y="14400"/>
                    <a:pt x="18851" y="16457"/>
                    <a:pt x="14924" y="18000"/>
                  </a:cubicBezTo>
                  <a:cubicBezTo>
                    <a:pt x="10996" y="19543"/>
                    <a:pt x="5498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3572248" y="6074923"/>
              <a:ext cx="127782" cy="23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0"/>
                  </a:moveTo>
                  <a:cubicBezTo>
                    <a:pt x="6480" y="4930"/>
                    <a:pt x="12960" y="9861"/>
                    <a:pt x="16416" y="12913"/>
                  </a:cubicBezTo>
                  <a:cubicBezTo>
                    <a:pt x="19872" y="15965"/>
                    <a:pt x="20304" y="17139"/>
                    <a:pt x="20736" y="18430"/>
                  </a:cubicBezTo>
                  <a:cubicBezTo>
                    <a:pt x="21168" y="19722"/>
                    <a:pt x="21600" y="21130"/>
                    <a:pt x="21600" y="21365"/>
                  </a:cubicBezTo>
                  <a:cubicBezTo>
                    <a:pt x="21600" y="21600"/>
                    <a:pt x="21168" y="20661"/>
                    <a:pt x="20736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3602916" y="6051922"/>
              <a:ext cx="138004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0"/>
                    <a:pt x="17600" y="0"/>
                    <a:pt x="15000" y="1654"/>
                  </a:cubicBezTo>
                  <a:cubicBezTo>
                    <a:pt x="12400" y="3308"/>
                    <a:pt x="9200" y="6616"/>
                    <a:pt x="6600" y="10216"/>
                  </a:cubicBezTo>
                  <a:cubicBezTo>
                    <a:pt x="4000" y="13816"/>
                    <a:pt x="2000" y="177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3694918" y="6281927"/>
              <a:ext cx="7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3748586" y="6174591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3794587" y="6165448"/>
              <a:ext cx="8433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3273" y="4868"/>
                    <a:pt x="6546" y="-1303"/>
                    <a:pt x="10146" y="240"/>
                  </a:cubicBezTo>
                  <a:cubicBezTo>
                    <a:pt x="13746" y="1783"/>
                    <a:pt x="17673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3809921" y="6258927"/>
              <a:ext cx="84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3938269" y="6076200"/>
              <a:ext cx="132325" cy="27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381" fill="norm" stroke="1" extrusionOk="0">
                  <a:moveTo>
                    <a:pt x="21102" y="2321"/>
                  </a:moveTo>
                  <a:cubicBezTo>
                    <a:pt x="19879" y="1514"/>
                    <a:pt x="18657" y="706"/>
                    <a:pt x="17027" y="303"/>
                  </a:cubicBezTo>
                  <a:cubicBezTo>
                    <a:pt x="15396" y="-101"/>
                    <a:pt x="13359" y="-101"/>
                    <a:pt x="11728" y="303"/>
                  </a:cubicBezTo>
                  <a:cubicBezTo>
                    <a:pt x="10098" y="706"/>
                    <a:pt x="8876" y="1514"/>
                    <a:pt x="8672" y="2422"/>
                  </a:cubicBezTo>
                  <a:cubicBezTo>
                    <a:pt x="8468" y="3331"/>
                    <a:pt x="9283" y="4340"/>
                    <a:pt x="10302" y="5450"/>
                  </a:cubicBezTo>
                  <a:cubicBezTo>
                    <a:pt x="11321" y="6561"/>
                    <a:pt x="12544" y="7772"/>
                    <a:pt x="10913" y="9488"/>
                  </a:cubicBezTo>
                  <a:cubicBezTo>
                    <a:pt x="9283" y="11204"/>
                    <a:pt x="4800" y="13424"/>
                    <a:pt x="2355" y="15241"/>
                  </a:cubicBezTo>
                  <a:cubicBezTo>
                    <a:pt x="-90" y="17058"/>
                    <a:pt x="-498" y="18471"/>
                    <a:pt x="521" y="19480"/>
                  </a:cubicBezTo>
                  <a:cubicBezTo>
                    <a:pt x="1540" y="20490"/>
                    <a:pt x="3985" y="21095"/>
                    <a:pt x="7042" y="21297"/>
                  </a:cubicBezTo>
                  <a:cubicBezTo>
                    <a:pt x="10098" y="21499"/>
                    <a:pt x="13766" y="21297"/>
                    <a:pt x="17434" y="21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4085927" y="6102076"/>
              <a:ext cx="87339" cy="218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43" fill="norm" stroke="1" extrusionOk="0">
                  <a:moveTo>
                    <a:pt x="1851" y="4113"/>
                  </a:moveTo>
                  <a:cubicBezTo>
                    <a:pt x="3086" y="2857"/>
                    <a:pt x="4320" y="1601"/>
                    <a:pt x="6480" y="848"/>
                  </a:cubicBezTo>
                  <a:cubicBezTo>
                    <a:pt x="8640" y="94"/>
                    <a:pt x="11726" y="-157"/>
                    <a:pt x="14503" y="94"/>
                  </a:cubicBezTo>
                  <a:cubicBezTo>
                    <a:pt x="17280" y="345"/>
                    <a:pt x="19749" y="1099"/>
                    <a:pt x="20674" y="2103"/>
                  </a:cubicBezTo>
                  <a:cubicBezTo>
                    <a:pt x="21600" y="3108"/>
                    <a:pt x="20983" y="4364"/>
                    <a:pt x="18823" y="5620"/>
                  </a:cubicBezTo>
                  <a:cubicBezTo>
                    <a:pt x="16663" y="6876"/>
                    <a:pt x="12960" y="8131"/>
                    <a:pt x="12651" y="8759"/>
                  </a:cubicBezTo>
                  <a:cubicBezTo>
                    <a:pt x="12343" y="9387"/>
                    <a:pt x="15429" y="9387"/>
                    <a:pt x="16971" y="10015"/>
                  </a:cubicBezTo>
                  <a:cubicBezTo>
                    <a:pt x="18514" y="10643"/>
                    <a:pt x="18514" y="11899"/>
                    <a:pt x="15429" y="13908"/>
                  </a:cubicBezTo>
                  <a:cubicBezTo>
                    <a:pt x="12343" y="15917"/>
                    <a:pt x="6171" y="18680"/>
                    <a:pt x="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4193262" y="6297261"/>
              <a:ext cx="5367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4323599" y="6120924"/>
              <a:ext cx="38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4392600" y="6320262"/>
              <a:ext cx="38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4522937" y="6145984"/>
              <a:ext cx="138004" cy="142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0" y="4241"/>
                  </a:moveTo>
                  <a:cubicBezTo>
                    <a:pt x="800" y="2347"/>
                    <a:pt x="1600" y="452"/>
                    <a:pt x="2800" y="73"/>
                  </a:cubicBezTo>
                  <a:cubicBezTo>
                    <a:pt x="4000" y="-306"/>
                    <a:pt x="5600" y="831"/>
                    <a:pt x="6800" y="2347"/>
                  </a:cubicBezTo>
                  <a:cubicBezTo>
                    <a:pt x="8000" y="3862"/>
                    <a:pt x="8800" y="5757"/>
                    <a:pt x="9200" y="7652"/>
                  </a:cubicBezTo>
                  <a:cubicBezTo>
                    <a:pt x="9600" y="9547"/>
                    <a:pt x="9600" y="11441"/>
                    <a:pt x="8400" y="13715"/>
                  </a:cubicBezTo>
                  <a:cubicBezTo>
                    <a:pt x="7200" y="15989"/>
                    <a:pt x="4800" y="18641"/>
                    <a:pt x="4600" y="19968"/>
                  </a:cubicBezTo>
                  <a:cubicBezTo>
                    <a:pt x="4400" y="21294"/>
                    <a:pt x="6400" y="21294"/>
                    <a:pt x="9600" y="21105"/>
                  </a:cubicBezTo>
                  <a:cubicBezTo>
                    <a:pt x="12800" y="20915"/>
                    <a:pt x="17200" y="20536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4668607" y="6060726"/>
              <a:ext cx="96902" cy="389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537" fill="norm" stroke="1" extrusionOk="0">
                  <a:moveTo>
                    <a:pt x="0" y="784"/>
                  </a:moveTo>
                  <a:cubicBezTo>
                    <a:pt x="2215" y="361"/>
                    <a:pt x="4431" y="-63"/>
                    <a:pt x="6369" y="8"/>
                  </a:cubicBezTo>
                  <a:cubicBezTo>
                    <a:pt x="8308" y="78"/>
                    <a:pt x="9969" y="643"/>
                    <a:pt x="10246" y="1631"/>
                  </a:cubicBezTo>
                  <a:cubicBezTo>
                    <a:pt x="10523" y="2619"/>
                    <a:pt x="9415" y="4031"/>
                    <a:pt x="8308" y="5231"/>
                  </a:cubicBezTo>
                  <a:cubicBezTo>
                    <a:pt x="7200" y="6431"/>
                    <a:pt x="6092" y="7419"/>
                    <a:pt x="6369" y="8196"/>
                  </a:cubicBezTo>
                  <a:cubicBezTo>
                    <a:pt x="6646" y="8972"/>
                    <a:pt x="8308" y="9537"/>
                    <a:pt x="11077" y="10808"/>
                  </a:cubicBezTo>
                  <a:cubicBezTo>
                    <a:pt x="13846" y="12078"/>
                    <a:pt x="17723" y="14055"/>
                    <a:pt x="19662" y="15537"/>
                  </a:cubicBezTo>
                  <a:cubicBezTo>
                    <a:pt x="21600" y="17019"/>
                    <a:pt x="21600" y="18008"/>
                    <a:pt x="18554" y="18925"/>
                  </a:cubicBezTo>
                  <a:cubicBezTo>
                    <a:pt x="15508" y="19843"/>
                    <a:pt x="9415" y="20690"/>
                    <a:pt x="3323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6585316" y="5745248"/>
              <a:ext cx="153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0800"/>
                    <a:pt x="10080" y="0"/>
                    <a:pt x="13680" y="0"/>
                  </a:cubicBezTo>
                  <a:cubicBezTo>
                    <a:pt x="17280" y="0"/>
                    <a:pt x="1944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6585316" y="5913919"/>
              <a:ext cx="23767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7027045" y="5742923"/>
              <a:ext cx="281688" cy="33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34" fill="norm" stroke="1" extrusionOk="0">
                  <a:moveTo>
                    <a:pt x="21051" y="2081"/>
                  </a:moveTo>
                  <a:cubicBezTo>
                    <a:pt x="21244" y="1275"/>
                    <a:pt x="21437" y="469"/>
                    <a:pt x="20955" y="146"/>
                  </a:cubicBezTo>
                  <a:cubicBezTo>
                    <a:pt x="20473" y="-176"/>
                    <a:pt x="19316" y="-15"/>
                    <a:pt x="17001" y="1114"/>
                  </a:cubicBezTo>
                  <a:cubicBezTo>
                    <a:pt x="14687" y="2242"/>
                    <a:pt x="11216" y="4337"/>
                    <a:pt x="9094" y="5627"/>
                  </a:cubicBezTo>
                  <a:cubicBezTo>
                    <a:pt x="6973" y="6917"/>
                    <a:pt x="6201" y="7400"/>
                    <a:pt x="5719" y="8045"/>
                  </a:cubicBezTo>
                  <a:cubicBezTo>
                    <a:pt x="5237" y="8690"/>
                    <a:pt x="5044" y="9496"/>
                    <a:pt x="5526" y="9979"/>
                  </a:cubicBezTo>
                  <a:cubicBezTo>
                    <a:pt x="6008" y="10463"/>
                    <a:pt x="7166" y="10624"/>
                    <a:pt x="8419" y="10705"/>
                  </a:cubicBezTo>
                  <a:cubicBezTo>
                    <a:pt x="9673" y="10785"/>
                    <a:pt x="11023" y="10785"/>
                    <a:pt x="12276" y="11027"/>
                  </a:cubicBezTo>
                  <a:cubicBezTo>
                    <a:pt x="13530" y="11269"/>
                    <a:pt x="14687" y="11752"/>
                    <a:pt x="14976" y="12317"/>
                  </a:cubicBezTo>
                  <a:cubicBezTo>
                    <a:pt x="15266" y="12881"/>
                    <a:pt x="14687" y="13526"/>
                    <a:pt x="12951" y="14493"/>
                  </a:cubicBezTo>
                  <a:cubicBezTo>
                    <a:pt x="11216" y="15460"/>
                    <a:pt x="8323" y="16749"/>
                    <a:pt x="6201" y="17636"/>
                  </a:cubicBezTo>
                  <a:cubicBezTo>
                    <a:pt x="4080" y="18523"/>
                    <a:pt x="2730" y="19006"/>
                    <a:pt x="1669" y="19570"/>
                  </a:cubicBezTo>
                  <a:cubicBezTo>
                    <a:pt x="608" y="20134"/>
                    <a:pt x="-163" y="20779"/>
                    <a:pt x="30" y="21102"/>
                  </a:cubicBezTo>
                  <a:cubicBezTo>
                    <a:pt x="223" y="21424"/>
                    <a:pt x="1380" y="21424"/>
                    <a:pt x="4948" y="21021"/>
                  </a:cubicBezTo>
                  <a:cubicBezTo>
                    <a:pt x="8516" y="20618"/>
                    <a:pt x="14494" y="19812"/>
                    <a:pt x="20473" y="19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7305939" y="5839787"/>
              <a:ext cx="214733" cy="212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45" fill="norm" stroke="1" extrusionOk="0">
                  <a:moveTo>
                    <a:pt x="768" y="4374"/>
                  </a:moveTo>
                  <a:cubicBezTo>
                    <a:pt x="260" y="2831"/>
                    <a:pt x="-248" y="1288"/>
                    <a:pt x="133" y="516"/>
                  </a:cubicBezTo>
                  <a:cubicBezTo>
                    <a:pt x="514" y="-255"/>
                    <a:pt x="1785" y="-255"/>
                    <a:pt x="4072" y="1159"/>
                  </a:cubicBezTo>
                  <a:cubicBezTo>
                    <a:pt x="6359" y="2574"/>
                    <a:pt x="9663" y="5402"/>
                    <a:pt x="12712" y="9002"/>
                  </a:cubicBezTo>
                  <a:cubicBezTo>
                    <a:pt x="15761" y="12602"/>
                    <a:pt x="18557" y="16974"/>
                    <a:pt x="21352" y="21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7413335" y="5803834"/>
              <a:ext cx="171623" cy="27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226" fill="norm" stroke="1" extrusionOk="0">
                  <a:moveTo>
                    <a:pt x="20965" y="4296"/>
                  </a:moveTo>
                  <a:cubicBezTo>
                    <a:pt x="21282" y="2545"/>
                    <a:pt x="21600" y="794"/>
                    <a:pt x="20965" y="210"/>
                  </a:cubicBezTo>
                  <a:cubicBezTo>
                    <a:pt x="20329" y="-374"/>
                    <a:pt x="18741" y="210"/>
                    <a:pt x="15247" y="2642"/>
                  </a:cubicBezTo>
                  <a:cubicBezTo>
                    <a:pt x="11753" y="5075"/>
                    <a:pt x="6353" y="9356"/>
                    <a:pt x="3494" y="12761"/>
                  </a:cubicBezTo>
                  <a:cubicBezTo>
                    <a:pt x="635" y="16167"/>
                    <a:pt x="318" y="18696"/>
                    <a:pt x="0" y="21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7605006" y="6013588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7651007" y="5929253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0800"/>
                    <a:pt x="21600" y="0"/>
                    <a:pt x="18000" y="0"/>
                  </a:cubicBezTo>
                  <a:cubicBezTo>
                    <a:pt x="14400" y="0"/>
                    <a:pt x="7200" y="1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7804344" y="5975254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8046732" y="5768249"/>
              <a:ext cx="3361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5018"/>
                    <a:pt x="4867" y="10036"/>
                    <a:pt x="1782" y="13636"/>
                  </a:cubicBezTo>
                  <a:cubicBezTo>
                    <a:pt x="-1304" y="17236"/>
                    <a:pt x="239" y="19418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7950014" y="6032974"/>
              <a:ext cx="268340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5554" y="1118"/>
                    <a:pt x="11109" y="-1582"/>
                    <a:pt x="14709" y="1118"/>
                  </a:cubicBezTo>
                  <a:cubicBezTo>
                    <a:pt x="18309" y="3818"/>
                    <a:pt x="19954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8001126" y="6145842"/>
              <a:ext cx="137040" cy="15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330" fill="norm" stroke="1" extrusionOk="0">
                  <a:moveTo>
                    <a:pt x="4000" y="810"/>
                  </a:moveTo>
                  <a:cubicBezTo>
                    <a:pt x="3200" y="4410"/>
                    <a:pt x="2400" y="8010"/>
                    <a:pt x="1600" y="11070"/>
                  </a:cubicBezTo>
                  <a:cubicBezTo>
                    <a:pt x="800" y="14130"/>
                    <a:pt x="0" y="16650"/>
                    <a:pt x="0" y="16830"/>
                  </a:cubicBezTo>
                  <a:cubicBezTo>
                    <a:pt x="0" y="17010"/>
                    <a:pt x="800" y="14850"/>
                    <a:pt x="2600" y="12330"/>
                  </a:cubicBezTo>
                  <a:cubicBezTo>
                    <a:pt x="4400" y="9810"/>
                    <a:pt x="7200" y="6930"/>
                    <a:pt x="9400" y="4770"/>
                  </a:cubicBezTo>
                  <a:cubicBezTo>
                    <a:pt x="11600" y="2610"/>
                    <a:pt x="13200" y="1170"/>
                    <a:pt x="15000" y="450"/>
                  </a:cubicBezTo>
                  <a:cubicBezTo>
                    <a:pt x="16800" y="-270"/>
                    <a:pt x="18800" y="-270"/>
                    <a:pt x="20000" y="1530"/>
                  </a:cubicBezTo>
                  <a:cubicBezTo>
                    <a:pt x="21200" y="3330"/>
                    <a:pt x="21600" y="6930"/>
                    <a:pt x="21400" y="10530"/>
                  </a:cubicBezTo>
                  <a:cubicBezTo>
                    <a:pt x="21200" y="14130"/>
                    <a:pt x="20400" y="17730"/>
                    <a:pt x="19600" y="21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8410024" y="6037726"/>
              <a:ext cx="214673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5914" y="10932"/>
                    <a:pt x="11829" y="1332"/>
                    <a:pt x="15429" y="132"/>
                  </a:cubicBezTo>
                  <a:cubicBezTo>
                    <a:pt x="19029" y="-1068"/>
                    <a:pt x="20314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8410024" y="6189925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8839367" y="5927218"/>
              <a:ext cx="398677" cy="400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21435"/>
                  </a:moveTo>
                  <a:cubicBezTo>
                    <a:pt x="969" y="19931"/>
                    <a:pt x="1938" y="18427"/>
                    <a:pt x="3462" y="15967"/>
                  </a:cubicBezTo>
                  <a:cubicBezTo>
                    <a:pt x="4985" y="13506"/>
                    <a:pt x="7062" y="10088"/>
                    <a:pt x="8377" y="7627"/>
                  </a:cubicBezTo>
                  <a:cubicBezTo>
                    <a:pt x="9692" y="5167"/>
                    <a:pt x="10246" y="3663"/>
                    <a:pt x="10662" y="2432"/>
                  </a:cubicBezTo>
                  <a:cubicBezTo>
                    <a:pt x="11077" y="1202"/>
                    <a:pt x="11354" y="245"/>
                    <a:pt x="11215" y="40"/>
                  </a:cubicBezTo>
                  <a:cubicBezTo>
                    <a:pt x="11077" y="-165"/>
                    <a:pt x="10523" y="382"/>
                    <a:pt x="9831" y="2296"/>
                  </a:cubicBezTo>
                  <a:cubicBezTo>
                    <a:pt x="9138" y="4210"/>
                    <a:pt x="8308" y="7491"/>
                    <a:pt x="7892" y="9610"/>
                  </a:cubicBezTo>
                  <a:cubicBezTo>
                    <a:pt x="7477" y="11729"/>
                    <a:pt x="7477" y="12686"/>
                    <a:pt x="7823" y="13301"/>
                  </a:cubicBezTo>
                  <a:cubicBezTo>
                    <a:pt x="8169" y="13916"/>
                    <a:pt x="8862" y="14189"/>
                    <a:pt x="9623" y="14326"/>
                  </a:cubicBezTo>
                  <a:cubicBezTo>
                    <a:pt x="10385" y="14463"/>
                    <a:pt x="11215" y="14463"/>
                    <a:pt x="12462" y="13574"/>
                  </a:cubicBezTo>
                  <a:cubicBezTo>
                    <a:pt x="13708" y="12686"/>
                    <a:pt x="15369" y="10908"/>
                    <a:pt x="16338" y="9678"/>
                  </a:cubicBezTo>
                  <a:cubicBezTo>
                    <a:pt x="17308" y="8448"/>
                    <a:pt x="17585" y="7764"/>
                    <a:pt x="17931" y="7012"/>
                  </a:cubicBezTo>
                  <a:cubicBezTo>
                    <a:pt x="18277" y="6260"/>
                    <a:pt x="18692" y="5440"/>
                    <a:pt x="19177" y="4757"/>
                  </a:cubicBezTo>
                  <a:cubicBezTo>
                    <a:pt x="19662" y="4073"/>
                    <a:pt x="20215" y="3526"/>
                    <a:pt x="20354" y="3663"/>
                  </a:cubicBezTo>
                  <a:cubicBezTo>
                    <a:pt x="20492" y="3800"/>
                    <a:pt x="20215" y="4620"/>
                    <a:pt x="20077" y="5713"/>
                  </a:cubicBezTo>
                  <a:cubicBezTo>
                    <a:pt x="19938" y="6807"/>
                    <a:pt x="19938" y="8174"/>
                    <a:pt x="20215" y="9405"/>
                  </a:cubicBezTo>
                  <a:cubicBezTo>
                    <a:pt x="20492" y="10635"/>
                    <a:pt x="21046" y="11729"/>
                    <a:pt x="21600" y="12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9085845" y="5748129"/>
              <a:ext cx="144532" cy="13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157" fill="norm" stroke="1" extrusionOk="0">
                  <a:moveTo>
                    <a:pt x="7789" y="13695"/>
                  </a:moveTo>
                  <a:cubicBezTo>
                    <a:pt x="6273" y="14873"/>
                    <a:pt x="4757" y="16052"/>
                    <a:pt x="3242" y="17622"/>
                  </a:cubicBezTo>
                  <a:cubicBezTo>
                    <a:pt x="1726" y="19193"/>
                    <a:pt x="210" y="21157"/>
                    <a:pt x="20" y="21157"/>
                  </a:cubicBezTo>
                  <a:cubicBezTo>
                    <a:pt x="-169" y="21157"/>
                    <a:pt x="968" y="19193"/>
                    <a:pt x="2484" y="16248"/>
                  </a:cubicBezTo>
                  <a:cubicBezTo>
                    <a:pt x="3999" y="13302"/>
                    <a:pt x="5894" y="9375"/>
                    <a:pt x="7789" y="6233"/>
                  </a:cubicBezTo>
                  <a:cubicBezTo>
                    <a:pt x="9684" y="3092"/>
                    <a:pt x="11578" y="735"/>
                    <a:pt x="13284" y="146"/>
                  </a:cubicBezTo>
                  <a:cubicBezTo>
                    <a:pt x="14989" y="-443"/>
                    <a:pt x="16505" y="735"/>
                    <a:pt x="17831" y="3877"/>
                  </a:cubicBezTo>
                  <a:cubicBezTo>
                    <a:pt x="19157" y="7019"/>
                    <a:pt x="20294" y="12124"/>
                    <a:pt x="21431" y="17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9406713" y="6067256"/>
              <a:ext cx="76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9406713" y="6182258"/>
              <a:ext cx="122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9948111" y="5936919"/>
              <a:ext cx="25595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21419" y="0"/>
                  </a:moveTo>
                  <a:cubicBezTo>
                    <a:pt x="17783" y="1029"/>
                    <a:pt x="14148" y="2057"/>
                    <a:pt x="11688" y="3086"/>
                  </a:cubicBezTo>
                  <a:cubicBezTo>
                    <a:pt x="9229" y="4114"/>
                    <a:pt x="7946" y="5143"/>
                    <a:pt x="6983" y="6069"/>
                  </a:cubicBezTo>
                  <a:cubicBezTo>
                    <a:pt x="6021" y="6994"/>
                    <a:pt x="5379" y="7817"/>
                    <a:pt x="5593" y="8331"/>
                  </a:cubicBezTo>
                  <a:cubicBezTo>
                    <a:pt x="5807" y="8846"/>
                    <a:pt x="6876" y="9051"/>
                    <a:pt x="7946" y="9154"/>
                  </a:cubicBezTo>
                  <a:cubicBezTo>
                    <a:pt x="9015" y="9257"/>
                    <a:pt x="10084" y="9257"/>
                    <a:pt x="11154" y="9360"/>
                  </a:cubicBezTo>
                  <a:cubicBezTo>
                    <a:pt x="12223" y="9463"/>
                    <a:pt x="13292" y="9669"/>
                    <a:pt x="13613" y="10286"/>
                  </a:cubicBezTo>
                  <a:cubicBezTo>
                    <a:pt x="13934" y="10903"/>
                    <a:pt x="13506" y="11931"/>
                    <a:pt x="12116" y="12857"/>
                  </a:cubicBezTo>
                  <a:cubicBezTo>
                    <a:pt x="10726" y="13783"/>
                    <a:pt x="8373" y="14606"/>
                    <a:pt x="6449" y="15326"/>
                  </a:cubicBezTo>
                  <a:cubicBezTo>
                    <a:pt x="4524" y="16046"/>
                    <a:pt x="3027" y="16663"/>
                    <a:pt x="1851" y="17486"/>
                  </a:cubicBezTo>
                  <a:cubicBezTo>
                    <a:pt x="674" y="18309"/>
                    <a:pt x="-181" y="19337"/>
                    <a:pt x="33" y="20057"/>
                  </a:cubicBezTo>
                  <a:cubicBezTo>
                    <a:pt x="247" y="20777"/>
                    <a:pt x="1530" y="21189"/>
                    <a:pt x="4738" y="21394"/>
                  </a:cubicBezTo>
                  <a:cubicBezTo>
                    <a:pt x="7946" y="21600"/>
                    <a:pt x="13078" y="21600"/>
                    <a:pt x="182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10296067" y="5998254"/>
              <a:ext cx="115004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4800"/>
                    <a:pt x="7680" y="9600"/>
                    <a:pt x="11280" y="13200"/>
                  </a:cubicBezTo>
                  <a:cubicBezTo>
                    <a:pt x="14880" y="16800"/>
                    <a:pt x="1824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10303734" y="5988301"/>
              <a:ext cx="214672" cy="255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21600" y="192"/>
                  </a:moveTo>
                  <a:cubicBezTo>
                    <a:pt x="20057" y="-22"/>
                    <a:pt x="18514" y="-236"/>
                    <a:pt x="16329" y="619"/>
                  </a:cubicBezTo>
                  <a:cubicBezTo>
                    <a:pt x="14143" y="1475"/>
                    <a:pt x="11314" y="3400"/>
                    <a:pt x="8486" y="5966"/>
                  </a:cubicBezTo>
                  <a:cubicBezTo>
                    <a:pt x="5657" y="8532"/>
                    <a:pt x="2829" y="11740"/>
                    <a:pt x="1414" y="14414"/>
                  </a:cubicBezTo>
                  <a:cubicBezTo>
                    <a:pt x="0" y="17087"/>
                    <a:pt x="0" y="19225"/>
                    <a:pt x="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10464737" y="6182258"/>
              <a:ext cx="30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10487738" y="6065776"/>
              <a:ext cx="84336" cy="47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21600" y="7479"/>
                  </a:moveTo>
                  <a:cubicBezTo>
                    <a:pt x="18982" y="4068"/>
                    <a:pt x="16364" y="658"/>
                    <a:pt x="16691" y="89"/>
                  </a:cubicBezTo>
                  <a:cubicBezTo>
                    <a:pt x="17018" y="-479"/>
                    <a:pt x="20291" y="1795"/>
                    <a:pt x="19636" y="2932"/>
                  </a:cubicBezTo>
                  <a:cubicBezTo>
                    <a:pt x="18982" y="4068"/>
                    <a:pt x="14400" y="4068"/>
                    <a:pt x="10473" y="6911"/>
                  </a:cubicBezTo>
                  <a:cubicBezTo>
                    <a:pt x="6545" y="9753"/>
                    <a:pt x="3273" y="15437"/>
                    <a:pt x="0" y="21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9958726" y="6347696"/>
              <a:ext cx="490679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4387" y="521"/>
                    <a:pt x="8775" y="-1443"/>
                    <a:pt x="12375" y="1502"/>
                  </a:cubicBezTo>
                  <a:cubicBezTo>
                    <a:pt x="15975" y="4448"/>
                    <a:pt x="18787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10175953" y="6449819"/>
              <a:ext cx="173783" cy="161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7" fill="norm" stroke="1" extrusionOk="0">
                  <a:moveTo>
                    <a:pt x="1588" y="7080"/>
                  </a:moveTo>
                  <a:cubicBezTo>
                    <a:pt x="1271" y="10403"/>
                    <a:pt x="953" y="13726"/>
                    <a:pt x="635" y="16385"/>
                  </a:cubicBezTo>
                  <a:cubicBezTo>
                    <a:pt x="318" y="19043"/>
                    <a:pt x="0" y="21037"/>
                    <a:pt x="0" y="21037"/>
                  </a:cubicBezTo>
                  <a:cubicBezTo>
                    <a:pt x="0" y="21037"/>
                    <a:pt x="318" y="19043"/>
                    <a:pt x="2224" y="15720"/>
                  </a:cubicBezTo>
                  <a:cubicBezTo>
                    <a:pt x="4129" y="12397"/>
                    <a:pt x="7624" y="7745"/>
                    <a:pt x="10006" y="4920"/>
                  </a:cubicBezTo>
                  <a:cubicBezTo>
                    <a:pt x="12388" y="2095"/>
                    <a:pt x="13659" y="1099"/>
                    <a:pt x="15406" y="434"/>
                  </a:cubicBezTo>
                  <a:cubicBezTo>
                    <a:pt x="17153" y="-231"/>
                    <a:pt x="19376" y="-563"/>
                    <a:pt x="20488" y="2760"/>
                  </a:cubicBezTo>
                  <a:cubicBezTo>
                    <a:pt x="21600" y="6083"/>
                    <a:pt x="21600" y="13062"/>
                    <a:pt x="21600" y="20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7980682" y="6977054"/>
              <a:ext cx="268339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0800"/>
                    <a:pt x="12343" y="0"/>
                    <a:pt x="15943" y="0"/>
                  </a:cubicBezTo>
                  <a:cubicBezTo>
                    <a:pt x="19543" y="0"/>
                    <a:pt x="20571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7973015" y="7148280"/>
              <a:ext cx="184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8571028" y="6885002"/>
              <a:ext cx="136015" cy="23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279" fill="norm" stroke="1" extrusionOk="0">
                  <a:moveTo>
                    <a:pt x="0" y="2960"/>
                  </a:moveTo>
                  <a:cubicBezTo>
                    <a:pt x="3600" y="1823"/>
                    <a:pt x="7200" y="686"/>
                    <a:pt x="10400" y="232"/>
                  </a:cubicBezTo>
                  <a:cubicBezTo>
                    <a:pt x="13600" y="-223"/>
                    <a:pt x="16400" y="4"/>
                    <a:pt x="18000" y="800"/>
                  </a:cubicBezTo>
                  <a:cubicBezTo>
                    <a:pt x="19600" y="1596"/>
                    <a:pt x="20000" y="2960"/>
                    <a:pt x="19600" y="4097"/>
                  </a:cubicBezTo>
                  <a:cubicBezTo>
                    <a:pt x="19200" y="5234"/>
                    <a:pt x="18000" y="6143"/>
                    <a:pt x="16400" y="6939"/>
                  </a:cubicBezTo>
                  <a:cubicBezTo>
                    <a:pt x="14800" y="7735"/>
                    <a:pt x="12800" y="8417"/>
                    <a:pt x="12800" y="8872"/>
                  </a:cubicBezTo>
                  <a:cubicBezTo>
                    <a:pt x="12800" y="9326"/>
                    <a:pt x="14800" y="9554"/>
                    <a:pt x="16600" y="10009"/>
                  </a:cubicBezTo>
                  <a:cubicBezTo>
                    <a:pt x="18400" y="10463"/>
                    <a:pt x="20000" y="11145"/>
                    <a:pt x="20800" y="12623"/>
                  </a:cubicBezTo>
                  <a:cubicBezTo>
                    <a:pt x="21600" y="14101"/>
                    <a:pt x="21600" y="16375"/>
                    <a:pt x="19400" y="17966"/>
                  </a:cubicBezTo>
                  <a:cubicBezTo>
                    <a:pt x="17200" y="19558"/>
                    <a:pt x="12800" y="20468"/>
                    <a:pt x="9600" y="20922"/>
                  </a:cubicBezTo>
                  <a:cubicBezTo>
                    <a:pt x="6400" y="21377"/>
                    <a:pt x="4400" y="21377"/>
                    <a:pt x="3600" y="21036"/>
                  </a:cubicBezTo>
                  <a:cubicBezTo>
                    <a:pt x="2800" y="20695"/>
                    <a:pt x="3200" y="20013"/>
                    <a:pt x="3600" y="19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8808700" y="7017944"/>
              <a:ext cx="168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8875146" y="6933609"/>
              <a:ext cx="1022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700"/>
                    <a:pt x="0" y="11400"/>
                    <a:pt x="0" y="15000"/>
                  </a:cubicBezTo>
                  <a:cubicBezTo>
                    <a:pt x="0" y="18600"/>
                    <a:pt x="10800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9054039" y="6895274"/>
              <a:ext cx="2300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133"/>
                    <a:pt x="0" y="12267"/>
                    <a:pt x="3600" y="15867"/>
                  </a:cubicBezTo>
                  <a:cubicBezTo>
                    <a:pt x="7200" y="19467"/>
                    <a:pt x="14400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9176709" y="7017944"/>
              <a:ext cx="153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9241537" y="6948943"/>
              <a:ext cx="1184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927"/>
                    <a:pt x="2735" y="7855"/>
                    <a:pt x="575" y="11455"/>
                  </a:cubicBezTo>
                  <a:cubicBezTo>
                    <a:pt x="-1585" y="15055"/>
                    <a:pt x="2735" y="18327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9376046" y="6904596"/>
              <a:ext cx="199339" cy="21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2148"/>
                  </a:moveTo>
                  <a:cubicBezTo>
                    <a:pt x="1108" y="1377"/>
                    <a:pt x="2215" y="605"/>
                    <a:pt x="3738" y="220"/>
                  </a:cubicBezTo>
                  <a:cubicBezTo>
                    <a:pt x="5262" y="-166"/>
                    <a:pt x="7200" y="-166"/>
                    <a:pt x="8169" y="1248"/>
                  </a:cubicBezTo>
                  <a:cubicBezTo>
                    <a:pt x="9138" y="2663"/>
                    <a:pt x="9138" y="5491"/>
                    <a:pt x="8585" y="7548"/>
                  </a:cubicBezTo>
                  <a:cubicBezTo>
                    <a:pt x="8031" y="9605"/>
                    <a:pt x="6923" y="10891"/>
                    <a:pt x="5815" y="12177"/>
                  </a:cubicBezTo>
                  <a:cubicBezTo>
                    <a:pt x="4708" y="13463"/>
                    <a:pt x="3600" y="14748"/>
                    <a:pt x="3600" y="15777"/>
                  </a:cubicBezTo>
                  <a:cubicBezTo>
                    <a:pt x="3600" y="16805"/>
                    <a:pt x="4708" y="17577"/>
                    <a:pt x="7892" y="18477"/>
                  </a:cubicBezTo>
                  <a:cubicBezTo>
                    <a:pt x="11077" y="19377"/>
                    <a:pt x="16338" y="20405"/>
                    <a:pt x="21600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8770366" y="7267454"/>
              <a:ext cx="590347" cy="4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fill="norm" stroke="1" extrusionOk="0">
                  <a:moveTo>
                    <a:pt x="0" y="20917"/>
                  </a:moveTo>
                  <a:cubicBezTo>
                    <a:pt x="2338" y="14437"/>
                    <a:pt x="4675" y="7957"/>
                    <a:pt x="7340" y="4177"/>
                  </a:cubicBezTo>
                  <a:cubicBezTo>
                    <a:pt x="10005" y="397"/>
                    <a:pt x="12997" y="-683"/>
                    <a:pt x="15429" y="397"/>
                  </a:cubicBezTo>
                  <a:cubicBezTo>
                    <a:pt x="17860" y="1477"/>
                    <a:pt x="19730" y="4717"/>
                    <a:pt x="21600" y="7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9169042" y="7336393"/>
              <a:ext cx="140559" cy="195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1178" y="2074"/>
                  </a:moveTo>
                  <a:cubicBezTo>
                    <a:pt x="3142" y="1233"/>
                    <a:pt x="5105" y="391"/>
                    <a:pt x="7069" y="111"/>
                  </a:cubicBezTo>
                  <a:cubicBezTo>
                    <a:pt x="9033" y="-170"/>
                    <a:pt x="10996" y="111"/>
                    <a:pt x="12764" y="672"/>
                  </a:cubicBezTo>
                  <a:cubicBezTo>
                    <a:pt x="14531" y="1233"/>
                    <a:pt x="16102" y="2074"/>
                    <a:pt x="16102" y="2916"/>
                  </a:cubicBezTo>
                  <a:cubicBezTo>
                    <a:pt x="16102" y="3757"/>
                    <a:pt x="14531" y="4599"/>
                    <a:pt x="12567" y="5440"/>
                  </a:cubicBezTo>
                  <a:cubicBezTo>
                    <a:pt x="10604" y="6282"/>
                    <a:pt x="8247" y="7124"/>
                    <a:pt x="8051" y="7685"/>
                  </a:cubicBezTo>
                  <a:cubicBezTo>
                    <a:pt x="7855" y="8246"/>
                    <a:pt x="9818" y="8526"/>
                    <a:pt x="11782" y="8666"/>
                  </a:cubicBezTo>
                  <a:cubicBezTo>
                    <a:pt x="13745" y="8807"/>
                    <a:pt x="15709" y="8807"/>
                    <a:pt x="17673" y="9227"/>
                  </a:cubicBezTo>
                  <a:cubicBezTo>
                    <a:pt x="19636" y="9648"/>
                    <a:pt x="21600" y="10490"/>
                    <a:pt x="21600" y="12173"/>
                  </a:cubicBezTo>
                  <a:cubicBezTo>
                    <a:pt x="21600" y="13856"/>
                    <a:pt x="19636" y="16381"/>
                    <a:pt x="15709" y="18064"/>
                  </a:cubicBezTo>
                  <a:cubicBezTo>
                    <a:pt x="11782" y="19747"/>
                    <a:pt x="5891" y="20588"/>
                    <a:pt x="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9882058" y="7255616"/>
              <a:ext cx="145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9843723" y="7385952"/>
              <a:ext cx="145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10311401" y="7051817"/>
              <a:ext cx="207005" cy="217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fill="norm" stroke="1" extrusionOk="0">
                  <a:moveTo>
                    <a:pt x="21600" y="429"/>
                  </a:moveTo>
                  <a:cubicBezTo>
                    <a:pt x="20267" y="-62"/>
                    <a:pt x="18933" y="-553"/>
                    <a:pt x="16000" y="1533"/>
                  </a:cubicBezTo>
                  <a:cubicBezTo>
                    <a:pt x="13067" y="3620"/>
                    <a:pt x="8533" y="8283"/>
                    <a:pt x="6000" y="11352"/>
                  </a:cubicBezTo>
                  <a:cubicBezTo>
                    <a:pt x="3467" y="14420"/>
                    <a:pt x="2933" y="15892"/>
                    <a:pt x="2800" y="17242"/>
                  </a:cubicBezTo>
                  <a:cubicBezTo>
                    <a:pt x="2667" y="18592"/>
                    <a:pt x="2933" y="19820"/>
                    <a:pt x="4400" y="20433"/>
                  </a:cubicBezTo>
                  <a:cubicBezTo>
                    <a:pt x="5867" y="21047"/>
                    <a:pt x="8533" y="21047"/>
                    <a:pt x="10400" y="20679"/>
                  </a:cubicBezTo>
                  <a:cubicBezTo>
                    <a:pt x="12267" y="20311"/>
                    <a:pt x="13333" y="19574"/>
                    <a:pt x="14133" y="18592"/>
                  </a:cubicBezTo>
                  <a:cubicBezTo>
                    <a:pt x="14933" y="17611"/>
                    <a:pt x="15467" y="16383"/>
                    <a:pt x="14933" y="15647"/>
                  </a:cubicBezTo>
                  <a:cubicBezTo>
                    <a:pt x="14400" y="14911"/>
                    <a:pt x="12800" y="14665"/>
                    <a:pt x="10667" y="14788"/>
                  </a:cubicBezTo>
                  <a:cubicBezTo>
                    <a:pt x="8533" y="14911"/>
                    <a:pt x="5867" y="15402"/>
                    <a:pt x="4000" y="16383"/>
                  </a:cubicBezTo>
                  <a:cubicBezTo>
                    <a:pt x="2133" y="17365"/>
                    <a:pt x="1067" y="18838"/>
                    <a:pt x="0" y="20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10242399" y="7362951"/>
              <a:ext cx="276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10311401" y="7463579"/>
              <a:ext cx="125329" cy="160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71" fill="norm" stroke="1" extrusionOk="0">
                  <a:moveTo>
                    <a:pt x="0" y="2957"/>
                  </a:moveTo>
                  <a:cubicBezTo>
                    <a:pt x="1728" y="1928"/>
                    <a:pt x="3456" y="900"/>
                    <a:pt x="5400" y="385"/>
                  </a:cubicBezTo>
                  <a:cubicBezTo>
                    <a:pt x="7344" y="-129"/>
                    <a:pt x="9504" y="-129"/>
                    <a:pt x="11448" y="385"/>
                  </a:cubicBezTo>
                  <a:cubicBezTo>
                    <a:pt x="13392" y="900"/>
                    <a:pt x="15120" y="1928"/>
                    <a:pt x="14472" y="3642"/>
                  </a:cubicBezTo>
                  <a:cubicBezTo>
                    <a:pt x="13824" y="5357"/>
                    <a:pt x="10800" y="7757"/>
                    <a:pt x="10368" y="8957"/>
                  </a:cubicBezTo>
                  <a:cubicBezTo>
                    <a:pt x="9936" y="10157"/>
                    <a:pt x="12096" y="10157"/>
                    <a:pt x="14256" y="10328"/>
                  </a:cubicBezTo>
                  <a:cubicBezTo>
                    <a:pt x="16416" y="10500"/>
                    <a:pt x="18576" y="10842"/>
                    <a:pt x="19872" y="11871"/>
                  </a:cubicBezTo>
                  <a:cubicBezTo>
                    <a:pt x="21168" y="12900"/>
                    <a:pt x="21600" y="14614"/>
                    <a:pt x="20736" y="15985"/>
                  </a:cubicBezTo>
                  <a:cubicBezTo>
                    <a:pt x="19872" y="17357"/>
                    <a:pt x="17712" y="18385"/>
                    <a:pt x="14472" y="19242"/>
                  </a:cubicBezTo>
                  <a:cubicBezTo>
                    <a:pt x="11232" y="20100"/>
                    <a:pt x="6912" y="20785"/>
                    <a:pt x="2592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10694742" y="7316950"/>
              <a:ext cx="19934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10702409" y="7393619"/>
              <a:ext cx="23767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8000"/>
                    <a:pt x="11613" y="14400"/>
                    <a:pt x="15213" y="10800"/>
                  </a:cubicBezTo>
                  <a:cubicBezTo>
                    <a:pt x="18813" y="7200"/>
                    <a:pt x="2020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11078137" y="7165272"/>
              <a:ext cx="360290" cy="197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420" fill="norm" stroke="1" extrusionOk="0">
                  <a:moveTo>
                    <a:pt x="1810" y="7297"/>
                  </a:moveTo>
                  <a:cubicBezTo>
                    <a:pt x="2112" y="5912"/>
                    <a:pt x="2414" y="4528"/>
                    <a:pt x="2867" y="3282"/>
                  </a:cubicBezTo>
                  <a:cubicBezTo>
                    <a:pt x="3320" y="2035"/>
                    <a:pt x="3924" y="928"/>
                    <a:pt x="4604" y="374"/>
                  </a:cubicBezTo>
                  <a:cubicBezTo>
                    <a:pt x="5284" y="-180"/>
                    <a:pt x="6039" y="-180"/>
                    <a:pt x="6417" y="789"/>
                  </a:cubicBezTo>
                  <a:cubicBezTo>
                    <a:pt x="6794" y="1758"/>
                    <a:pt x="6794" y="3697"/>
                    <a:pt x="6341" y="5774"/>
                  </a:cubicBezTo>
                  <a:cubicBezTo>
                    <a:pt x="5888" y="7851"/>
                    <a:pt x="4982" y="10066"/>
                    <a:pt x="3622" y="12558"/>
                  </a:cubicBezTo>
                  <a:cubicBezTo>
                    <a:pt x="2263" y="15051"/>
                    <a:pt x="450" y="17820"/>
                    <a:pt x="73" y="19205"/>
                  </a:cubicBezTo>
                  <a:cubicBezTo>
                    <a:pt x="-305" y="20589"/>
                    <a:pt x="752" y="20589"/>
                    <a:pt x="4226" y="20589"/>
                  </a:cubicBezTo>
                  <a:cubicBezTo>
                    <a:pt x="7701" y="20589"/>
                    <a:pt x="13592" y="20589"/>
                    <a:pt x="16839" y="20728"/>
                  </a:cubicBezTo>
                  <a:cubicBezTo>
                    <a:pt x="20087" y="20866"/>
                    <a:pt x="20691" y="21143"/>
                    <a:pt x="21295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10150397" y="3972727"/>
              <a:ext cx="1495035" cy="19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21481"/>
                  </a:moveTo>
                  <a:cubicBezTo>
                    <a:pt x="997" y="16081"/>
                    <a:pt x="1994" y="10681"/>
                    <a:pt x="2935" y="6844"/>
                  </a:cubicBezTo>
                  <a:cubicBezTo>
                    <a:pt x="3877" y="3007"/>
                    <a:pt x="4763" y="734"/>
                    <a:pt x="5483" y="307"/>
                  </a:cubicBezTo>
                  <a:cubicBezTo>
                    <a:pt x="6203" y="-119"/>
                    <a:pt x="6757" y="1302"/>
                    <a:pt x="7237" y="2723"/>
                  </a:cubicBezTo>
                  <a:cubicBezTo>
                    <a:pt x="7717" y="4144"/>
                    <a:pt x="8123" y="5565"/>
                    <a:pt x="8788" y="5423"/>
                  </a:cubicBezTo>
                  <a:cubicBezTo>
                    <a:pt x="9452" y="5281"/>
                    <a:pt x="10375" y="3576"/>
                    <a:pt x="11465" y="2297"/>
                  </a:cubicBezTo>
                  <a:cubicBezTo>
                    <a:pt x="12554" y="1018"/>
                    <a:pt x="13809" y="165"/>
                    <a:pt x="14843" y="23"/>
                  </a:cubicBezTo>
                  <a:cubicBezTo>
                    <a:pt x="15877" y="-119"/>
                    <a:pt x="16689" y="449"/>
                    <a:pt x="17372" y="592"/>
                  </a:cubicBezTo>
                  <a:cubicBezTo>
                    <a:pt x="18055" y="734"/>
                    <a:pt x="18609" y="449"/>
                    <a:pt x="19292" y="734"/>
                  </a:cubicBezTo>
                  <a:cubicBezTo>
                    <a:pt x="19975" y="1018"/>
                    <a:pt x="20788" y="1870"/>
                    <a:pt x="21600" y="2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10653622" y="3394054"/>
              <a:ext cx="248127" cy="34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38" fill="norm" stroke="1" extrusionOk="0">
                  <a:moveTo>
                    <a:pt x="2885" y="5480"/>
                  </a:moveTo>
                  <a:cubicBezTo>
                    <a:pt x="2664" y="4697"/>
                    <a:pt x="2444" y="3915"/>
                    <a:pt x="3326" y="2975"/>
                  </a:cubicBezTo>
                  <a:cubicBezTo>
                    <a:pt x="4207" y="2036"/>
                    <a:pt x="6191" y="941"/>
                    <a:pt x="7844" y="393"/>
                  </a:cubicBezTo>
                  <a:cubicBezTo>
                    <a:pt x="9497" y="-155"/>
                    <a:pt x="10819" y="-155"/>
                    <a:pt x="11701" y="549"/>
                  </a:cubicBezTo>
                  <a:cubicBezTo>
                    <a:pt x="12583" y="1254"/>
                    <a:pt x="13023" y="2662"/>
                    <a:pt x="11370" y="5480"/>
                  </a:cubicBezTo>
                  <a:cubicBezTo>
                    <a:pt x="9717" y="8297"/>
                    <a:pt x="5970" y="12523"/>
                    <a:pt x="3766" y="14949"/>
                  </a:cubicBezTo>
                  <a:cubicBezTo>
                    <a:pt x="1562" y="17375"/>
                    <a:pt x="901" y="18002"/>
                    <a:pt x="460" y="18784"/>
                  </a:cubicBezTo>
                  <a:cubicBezTo>
                    <a:pt x="19" y="19567"/>
                    <a:pt x="-201" y="20506"/>
                    <a:pt x="240" y="20975"/>
                  </a:cubicBezTo>
                  <a:cubicBezTo>
                    <a:pt x="681" y="21445"/>
                    <a:pt x="1783" y="21445"/>
                    <a:pt x="4868" y="21054"/>
                  </a:cubicBezTo>
                  <a:cubicBezTo>
                    <a:pt x="7954" y="20662"/>
                    <a:pt x="13023" y="19880"/>
                    <a:pt x="16109" y="19254"/>
                  </a:cubicBezTo>
                  <a:cubicBezTo>
                    <a:pt x="19195" y="18628"/>
                    <a:pt x="20297" y="18158"/>
                    <a:pt x="21399" y="17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10763744" y="3145532"/>
              <a:ext cx="222340" cy="130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9" fill="norm" stroke="1" extrusionOk="0">
                  <a:moveTo>
                    <a:pt x="0" y="7584"/>
                  </a:moveTo>
                  <a:cubicBezTo>
                    <a:pt x="248" y="5507"/>
                    <a:pt x="497" y="3430"/>
                    <a:pt x="1241" y="1977"/>
                  </a:cubicBezTo>
                  <a:cubicBezTo>
                    <a:pt x="1986" y="523"/>
                    <a:pt x="3228" y="-308"/>
                    <a:pt x="4221" y="107"/>
                  </a:cubicBezTo>
                  <a:cubicBezTo>
                    <a:pt x="5214" y="523"/>
                    <a:pt x="5959" y="2184"/>
                    <a:pt x="6083" y="4261"/>
                  </a:cubicBezTo>
                  <a:cubicBezTo>
                    <a:pt x="6207" y="6338"/>
                    <a:pt x="5710" y="8830"/>
                    <a:pt x="5090" y="10907"/>
                  </a:cubicBezTo>
                  <a:cubicBezTo>
                    <a:pt x="4469" y="12984"/>
                    <a:pt x="3724" y="14646"/>
                    <a:pt x="2979" y="16307"/>
                  </a:cubicBezTo>
                  <a:cubicBezTo>
                    <a:pt x="2234" y="17969"/>
                    <a:pt x="1490" y="19630"/>
                    <a:pt x="1986" y="20461"/>
                  </a:cubicBezTo>
                  <a:cubicBezTo>
                    <a:pt x="2483" y="21292"/>
                    <a:pt x="4221" y="21292"/>
                    <a:pt x="7697" y="20877"/>
                  </a:cubicBezTo>
                  <a:cubicBezTo>
                    <a:pt x="11172" y="20461"/>
                    <a:pt x="16386" y="19630"/>
                    <a:pt x="21600" y="18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10978416" y="3514198"/>
              <a:ext cx="168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10986083" y="3644535"/>
              <a:ext cx="14567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11270894" y="3399196"/>
              <a:ext cx="113865" cy="239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03" fill="norm" stroke="1" extrusionOk="0">
                  <a:moveTo>
                    <a:pt x="11306" y="0"/>
                  </a:moveTo>
                  <a:cubicBezTo>
                    <a:pt x="8426" y="5285"/>
                    <a:pt x="5546" y="10570"/>
                    <a:pt x="3386" y="13902"/>
                  </a:cubicBezTo>
                  <a:cubicBezTo>
                    <a:pt x="1226" y="17234"/>
                    <a:pt x="-214" y="18613"/>
                    <a:pt x="26" y="19647"/>
                  </a:cubicBezTo>
                  <a:cubicBezTo>
                    <a:pt x="266" y="20681"/>
                    <a:pt x="2186" y="21370"/>
                    <a:pt x="6026" y="21485"/>
                  </a:cubicBezTo>
                  <a:cubicBezTo>
                    <a:pt x="9866" y="21600"/>
                    <a:pt x="15626" y="21140"/>
                    <a:pt x="21386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11381144" y="3590866"/>
              <a:ext cx="1894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914"/>
                    <a:pt x="3818" y="11829"/>
                    <a:pt x="1118" y="15429"/>
                  </a:cubicBezTo>
                  <a:cubicBezTo>
                    <a:pt x="-1582" y="19029"/>
                    <a:pt x="1118" y="20314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8141685" y="3932921"/>
              <a:ext cx="1104026" cy="12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21235"/>
                  </a:moveTo>
                  <a:cubicBezTo>
                    <a:pt x="0" y="19075"/>
                    <a:pt x="0" y="16915"/>
                    <a:pt x="250" y="14323"/>
                  </a:cubicBezTo>
                  <a:cubicBezTo>
                    <a:pt x="500" y="11731"/>
                    <a:pt x="1000" y="8707"/>
                    <a:pt x="1650" y="5899"/>
                  </a:cubicBezTo>
                  <a:cubicBezTo>
                    <a:pt x="2300" y="3091"/>
                    <a:pt x="3100" y="499"/>
                    <a:pt x="3875" y="67"/>
                  </a:cubicBezTo>
                  <a:cubicBezTo>
                    <a:pt x="4650" y="-365"/>
                    <a:pt x="5400" y="1363"/>
                    <a:pt x="6275" y="3091"/>
                  </a:cubicBezTo>
                  <a:cubicBezTo>
                    <a:pt x="7150" y="4819"/>
                    <a:pt x="8150" y="6547"/>
                    <a:pt x="8950" y="6547"/>
                  </a:cubicBezTo>
                  <a:cubicBezTo>
                    <a:pt x="9750" y="6547"/>
                    <a:pt x="10350" y="4819"/>
                    <a:pt x="11000" y="4819"/>
                  </a:cubicBezTo>
                  <a:cubicBezTo>
                    <a:pt x="11650" y="4819"/>
                    <a:pt x="12350" y="6547"/>
                    <a:pt x="13250" y="7411"/>
                  </a:cubicBezTo>
                  <a:cubicBezTo>
                    <a:pt x="14150" y="8275"/>
                    <a:pt x="15250" y="8275"/>
                    <a:pt x="16225" y="7843"/>
                  </a:cubicBezTo>
                  <a:cubicBezTo>
                    <a:pt x="17200" y="7411"/>
                    <a:pt x="18050" y="6547"/>
                    <a:pt x="18925" y="7627"/>
                  </a:cubicBezTo>
                  <a:cubicBezTo>
                    <a:pt x="19800" y="8707"/>
                    <a:pt x="20700" y="11731"/>
                    <a:pt x="21600" y="14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7988461" y="2821381"/>
              <a:ext cx="237560" cy="38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50" fill="norm" stroke="1" extrusionOk="0">
                  <a:moveTo>
                    <a:pt x="11709" y="3567"/>
                  </a:moveTo>
                  <a:cubicBezTo>
                    <a:pt x="12398" y="2998"/>
                    <a:pt x="13088" y="2430"/>
                    <a:pt x="14466" y="1648"/>
                  </a:cubicBezTo>
                  <a:cubicBezTo>
                    <a:pt x="15845" y="867"/>
                    <a:pt x="17913" y="-128"/>
                    <a:pt x="18028" y="14"/>
                  </a:cubicBezTo>
                  <a:cubicBezTo>
                    <a:pt x="18143" y="156"/>
                    <a:pt x="16305" y="1435"/>
                    <a:pt x="13662" y="3211"/>
                  </a:cubicBezTo>
                  <a:cubicBezTo>
                    <a:pt x="11020" y="4988"/>
                    <a:pt x="7573" y="7261"/>
                    <a:pt x="5505" y="8683"/>
                  </a:cubicBezTo>
                  <a:cubicBezTo>
                    <a:pt x="3437" y="10104"/>
                    <a:pt x="2747" y="10672"/>
                    <a:pt x="2862" y="11169"/>
                  </a:cubicBezTo>
                  <a:cubicBezTo>
                    <a:pt x="2977" y="11667"/>
                    <a:pt x="3896" y="12093"/>
                    <a:pt x="5045" y="12093"/>
                  </a:cubicBezTo>
                  <a:cubicBezTo>
                    <a:pt x="6194" y="12093"/>
                    <a:pt x="7573" y="11667"/>
                    <a:pt x="8951" y="11383"/>
                  </a:cubicBezTo>
                  <a:cubicBezTo>
                    <a:pt x="10330" y="11098"/>
                    <a:pt x="11709" y="10956"/>
                    <a:pt x="12054" y="11240"/>
                  </a:cubicBezTo>
                  <a:cubicBezTo>
                    <a:pt x="12398" y="11525"/>
                    <a:pt x="11709" y="12235"/>
                    <a:pt x="9641" y="13656"/>
                  </a:cubicBezTo>
                  <a:cubicBezTo>
                    <a:pt x="7573" y="15077"/>
                    <a:pt x="4126" y="17209"/>
                    <a:pt x="2173" y="18630"/>
                  </a:cubicBezTo>
                  <a:cubicBezTo>
                    <a:pt x="220" y="20051"/>
                    <a:pt x="-240" y="20761"/>
                    <a:pt x="105" y="21117"/>
                  </a:cubicBezTo>
                  <a:cubicBezTo>
                    <a:pt x="449" y="21472"/>
                    <a:pt x="1598" y="21472"/>
                    <a:pt x="4471" y="20761"/>
                  </a:cubicBezTo>
                  <a:cubicBezTo>
                    <a:pt x="7343" y="20051"/>
                    <a:pt x="11939" y="18630"/>
                    <a:pt x="15041" y="17564"/>
                  </a:cubicBezTo>
                  <a:cubicBezTo>
                    <a:pt x="18143" y="16498"/>
                    <a:pt x="19751" y="15788"/>
                    <a:pt x="21360" y="15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8295021" y="2830042"/>
              <a:ext cx="230007" cy="13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fill="norm" stroke="1" extrusionOk="0">
                  <a:moveTo>
                    <a:pt x="0" y="272"/>
                  </a:moveTo>
                  <a:cubicBezTo>
                    <a:pt x="1200" y="-113"/>
                    <a:pt x="2400" y="-499"/>
                    <a:pt x="5400" y="2201"/>
                  </a:cubicBezTo>
                  <a:cubicBezTo>
                    <a:pt x="8400" y="4901"/>
                    <a:pt x="13200" y="10687"/>
                    <a:pt x="16080" y="14351"/>
                  </a:cubicBezTo>
                  <a:cubicBezTo>
                    <a:pt x="18960" y="18015"/>
                    <a:pt x="19920" y="19558"/>
                    <a:pt x="20520" y="20330"/>
                  </a:cubicBezTo>
                  <a:cubicBezTo>
                    <a:pt x="21120" y="21101"/>
                    <a:pt x="21360" y="21101"/>
                    <a:pt x="21600" y="21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8395892" y="2716847"/>
              <a:ext cx="129136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600" fill="norm" stroke="1" extrusionOk="0">
                  <a:moveTo>
                    <a:pt x="20989" y="0"/>
                  </a:moveTo>
                  <a:cubicBezTo>
                    <a:pt x="16835" y="1072"/>
                    <a:pt x="12681" y="2145"/>
                    <a:pt x="8943" y="4672"/>
                  </a:cubicBezTo>
                  <a:cubicBezTo>
                    <a:pt x="5204" y="7200"/>
                    <a:pt x="1881" y="11183"/>
                    <a:pt x="635" y="14247"/>
                  </a:cubicBezTo>
                  <a:cubicBezTo>
                    <a:pt x="-611" y="17311"/>
                    <a:pt x="220" y="19455"/>
                    <a:pt x="10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8629130" y="2931518"/>
              <a:ext cx="26234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4200"/>
                    <a:pt x="-1443" y="8400"/>
                    <a:pt x="1502" y="12000"/>
                  </a:cubicBezTo>
                  <a:cubicBezTo>
                    <a:pt x="4448" y="15600"/>
                    <a:pt x="12302" y="18600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8655363" y="2839516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8563361" y="2501517"/>
              <a:ext cx="161005" cy="13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8" fill="norm" stroke="1" extrusionOk="0">
                  <a:moveTo>
                    <a:pt x="0" y="7043"/>
                  </a:moveTo>
                  <a:cubicBezTo>
                    <a:pt x="343" y="5114"/>
                    <a:pt x="686" y="3185"/>
                    <a:pt x="2057" y="1835"/>
                  </a:cubicBezTo>
                  <a:cubicBezTo>
                    <a:pt x="3429" y="485"/>
                    <a:pt x="5829" y="-286"/>
                    <a:pt x="7543" y="100"/>
                  </a:cubicBezTo>
                  <a:cubicBezTo>
                    <a:pt x="9257" y="485"/>
                    <a:pt x="10286" y="2028"/>
                    <a:pt x="10286" y="4728"/>
                  </a:cubicBezTo>
                  <a:cubicBezTo>
                    <a:pt x="10286" y="7428"/>
                    <a:pt x="9257" y="11285"/>
                    <a:pt x="8229" y="13985"/>
                  </a:cubicBezTo>
                  <a:cubicBezTo>
                    <a:pt x="7200" y="16685"/>
                    <a:pt x="6171" y="18228"/>
                    <a:pt x="6514" y="19385"/>
                  </a:cubicBezTo>
                  <a:cubicBezTo>
                    <a:pt x="6857" y="20543"/>
                    <a:pt x="8571" y="21314"/>
                    <a:pt x="11314" y="20928"/>
                  </a:cubicBezTo>
                  <a:cubicBezTo>
                    <a:pt x="14057" y="20543"/>
                    <a:pt x="17829" y="19000"/>
                    <a:pt x="21600" y="17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8893035" y="2816516"/>
              <a:ext cx="30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9107707" y="2399951"/>
              <a:ext cx="61336" cy="23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374"/>
                  </a:moveTo>
                  <a:cubicBezTo>
                    <a:pt x="900" y="1187"/>
                    <a:pt x="1800" y="0"/>
                    <a:pt x="2700" y="0"/>
                  </a:cubicBezTo>
                  <a:cubicBezTo>
                    <a:pt x="3600" y="0"/>
                    <a:pt x="4500" y="1187"/>
                    <a:pt x="5850" y="4154"/>
                  </a:cubicBezTo>
                  <a:cubicBezTo>
                    <a:pt x="7200" y="7121"/>
                    <a:pt x="9000" y="11868"/>
                    <a:pt x="11700" y="15073"/>
                  </a:cubicBezTo>
                  <a:cubicBezTo>
                    <a:pt x="14400" y="18277"/>
                    <a:pt x="18000" y="199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9061706" y="2678512"/>
              <a:ext cx="19933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4400"/>
                    <a:pt x="11631" y="7200"/>
                    <a:pt x="15231" y="3600"/>
                  </a:cubicBezTo>
                  <a:cubicBezTo>
                    <a:pt x="18831" y="0"/>
                    <a:pt x="202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9138374" y="2791918"/>
              <a:ext cx="191672" cy="231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0" y="2260"/>
                  </a:moveTo>
                  <a:cubicBezTo>
                    <a:pt x="1440" y="6251"/>
                    <a:pt x="2880" y="10242"/>
                    <a:pt x="3744" y="12942"/>
                  </a:cubicBezTo>
                  <a:cubicBezTo>
                    <a:pt x="4608" y="15642"/>
                    <a:pt x="4896" y="17051"/>
                    <a:pt x="4896" y="18460"/>
                  </a:cubicBezTo>
                  <a:cubicBezTo>
                    <a:pt x="4896" y="19868"/>
                    <a:pt x="4608" y="21277"/>
                    <a:pt x="4320" y="21277"/>
                  </a:cubicBezTo>
                  <a:cubicBezTo>
                    <a:pt x="4032" y="21277"/>
                    <a:pt x="3744" y="19868"/>
                    <a:pt x="4320" y="16581"/>
                  </a:cubicBezTo>
                  <a:cubicBezTo>
                    <a:pt x="4896" y="13294"/>
                    <a:pt x="6336" y="8129"/>
                    <a:pt x="7488" y="5077"/>
                  </a:cubicBezTo>
                  <a:cubicBezTo>
                    <a:pt x="8640" y="2025"/>
                    <a:pt x="9504" y="1086"/>
                    <a:pt x="10800" y="499"/>
                  </a:cubicBezTo>
                  <a:cubicBezTo>
                    <a:pt x="12096" y="-88"/>
                    <a:pt x="13824" y="-323"/>
                    <a:pt x="15264" y="734"/>
                  </a:cubicBezTo>
                  <a:cubicBezTo>
                    <a:pt x="16704" y="1790"/>
                    <a:pt x="17856" y="4138"/>
                    <a:pt x="18864" y="6720"/>
                  </a:cubicBezTo>
                  <a:cubicBezTo>
                    <a:pt x="19872" y="9303"/>
                    <a:pt x="20736" y="12120"/>
                    <a:pt x="21600" y="14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9636719" y="2448507"/>
              <a:ext cx="122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8000"/>
                    <a:pt x="3600" y="14400"/>
                    <a:pt x="7200" y="10800"/>
                  </a:cubicBezTo>
                  <a:cubicBezTo>
                    <a:pt x="10800" y="7200"/>
                    <a:pt x="16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9621385" y="2578844"/>
              <a:ext cx="16867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9958726" y="2097050"/>
              <a:ext cx="141946" cy="26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204" fill="norm" stroke="1" extrusionOk="0">
                  <a:moveTo>
                    <a:pt x="0" y="2932"/>
                  </a:moveTo>
                  <a:cubicBezTo>
                    <a:pt x="1157" y="1923"/>
                    <a:pt x="2314" y="913"/>
                    <a:pt x="3857" y="409"/>
                  </a:cubicBezTo>
                  <a:cubicBezTo>
                    <a:pt x="5400" y="-96"/>
                    <a:pt x="7329" y="-96"/>
                    <a:pt x="9064" y="207"/>
                  </a:cubicBezTo>
                  <a:cubicBezTo>
                    <a:pt x="10800" y="510"/>
                    <a:pt x="12343" y="1115"/>
                    <a:pt x="12921" y="1923"/>
                  </a:cubicBezTo>
                  <a:cubicBezTo>
                    <a:pt x="13500" y="2730"/>
                    <a:pt x="13114" y="3740"/>
                    <a:pt x="11764" y="4951"/>
                  </a:cubicBezTo>
                  <a:cubicBezTo>
                    <a:pt x="10414" y="6162"/>
                    <a:pt x="8100" y="7575"/>
                    <a:pt x="8100" y="8181"/>
                  </a:cubicBezTo>
                  <a:cubicBezTo>
                    <a:pt x="8100" y="8786"/>
                    <a:pt x="10414" y="8584"/>
                    <a:pt x="12536" y="8584"/>
                  </a:cubicBezTo>
                  <a:cubicBezTo>
                    <a:pt x="14657" y="8584"/>
                    <a:pt x="16586" y="8786"/>
                    <a:pt x="18321" y="9796"/>
                  </a:cubicBezTo>
                  <a:cubicBezTo>
                    <a:pt x="20057" y="10805"/>
                    <a:pt x="21600" y="12622"/>
                    <a:pt x="21407" y="14640"/>
                  </a:cubicBezTo>
                  <a:cubicBezTo>
                    <a:pt x="21214" y="16659"/>
                    <a:pt x="19286" y="18880"/>
                    <a:pt x="17164" y="20091"/>
                  </a:cubicBezTo>
                  <a:cubicBezTo>
                    <a:pt x="15043" y="21302"/>
                    <a:pt x="12729" y="21504"/>
                    <a:pt x="11379" y="20797"/>
                  </a:cubicBezTo>
                  <a:cubicBezTo>
                    <a:pt x="10029" y="20091"/>
                    <a:pt x="9643" y="18476"/>
                    <a:pt x="9257" y="16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9958726" y="1850494"/>
              <a:ext cx="268341" cy="11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0" y="10080"/>
                  </a:moveTo>
                  <a:cubicBezTo>
                    <a:pt x="206" y="7680"/>
                    <a:pt x="411" y="5280"/>
                    <a:pt x="926" y="3360"/>
                  </a:cubicBezTo>
                  <a:cubicBezTo>
                    <a:pt x="1440" y="1440"/>
                    <a:pt x="2263" y="0"/>
                    <a:pt x="3600" y="0"/>
                  </a:cubicBezTo>
                  <a:cubicBezTo>
                    <a:pt x="4937" y="0"/>
                    <a:pt x="6789" y="1440"/>
                    <a:pt x="7714" y="3360"/>
                  </a:cubicBezTo>
                  <a:cubicBezTo>
                    <a:pt x="8640" y="5280"/>
                    <a:pt x="8640" y="7680"/>
                    <a:pt x="8331" y="9840"/>
                  </a:cubicBezTo>
                  <a:cubicBezTo>
                    <a:pt x="8023" y="12000"/>
                    <a:pt x="7406" y="13920"/>
                    <a:pt x="6891" y="16080"/>
                  </a:cubicBezTo>
                  <a:cubicBezTo>
                    <a:pt x="6377" y="18240"/>
                    <a:pt x="5966" y="20640"/>
                    <a:pt x="6274" y="21120"/>
                  </a:cubicBezTo>
                  <a:cubicBezTo>
                    <a:pt x="6583" y="21600"/>
                    <a:pt x="7611" y="20160"/>
                    <a:pt x="10286" y="18480"/>
                  </a:cubicBezTo>
                  <a:cubicBezTo>
                    <a:pt x="12960" y="16800"/>
                    <a:pt x="17280" y="148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10265400" y="2157167"/>
              <a:ext cx="12267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6800"/>
                    <a:pt x="9000" y="12000"/>
                    <a:pt x="12600" y="8400"/>
                  </a:cubicBezTo>
                  <a:cubicBezTo>
                    <a:pt x="16200" y="4800"/>
                    <a:pt x="189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10311401" y="2111167"/>
              <a:ext cx="38335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5760"/>
                    <a:pt x="5760" y="11520"/>
                    <a:pt x="9360" y="15120"/>
                  </a:cubicBezTo>
                  <a:cubicBezTo>
                    <a:pt x="12960" y="18720"/>
                    <a:pt x="1728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10449404" y="2042165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10403403" y="1831646"/>
              <a:ext cx="207005" cy="7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42" fill="norm" stroke="1" extrusionOk="0">
                  <a:moveTo>
                    <a:pt x="0" y="5310"/>
                  </a:moveTo>
                  <a:cubicBezTo>
                    <a:pt x="1067" y="3150"/>
                    <a:pt x="2133" y="990"/>
                    <a:pt x="3333" y="270"/>
                  </a:cubicBezTo>
                  <a:cubicBezTo>
                    <a:pt x="4533" y="-450"/>
                    <a:pt x="5867" y="270"/>
                    <a:pt x="6800" y="2430"/>
                  </a:cubicBezTo>
                  <a:cubicBezTo>
                    <a:pt x="7733" y="4590"/>
                    <a:pt x="8267" y="8190"/>
                    <a:pt x="8000" y="11790"/>
                  </a:cubicBezTo>
                  <a:cubicBezTo>
                    <a:pt x="7733" y="15390"/>
                    <a:pt x="6667" y="18990"/>
                    <a:pt x="6800" y="20070"/>
                  </a:cubicBezTo>
                  <a:cubicBezTo>
                    <a:pt x="6933" y="21150"/>
                    <a:pt x="8267" y="19710"/>
                    <a:pt x="10933" y="17910"/>
                  </a:cubicBezTo>
                  <a:cubicBezTo>
                    <a:pt x="13600" y="16110"/>
                    <a:pt x="17600" y="13950"/>
                    <a:pt x="21600" y="11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10610407" y="2072832"/>
              <a:ext cx="115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10656408" y="2019164"/>
              <a:ext cx="38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6000"/>
                    <a:pt x="5760" y="12000"/>
                    <a:pt x="9360" y="15600"/>
                  </a:cubicBezTo>
                  <a:cubicBezTo>
                    <a:pt x="12960" y="19200"/>
                    <a:pt x="1728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10779078" y="1919495"/>
              <a:ext cx="207006" cy="11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2" fill="norm" stroke="1" extrusionOk="0">
                  <a:moveTo>
                    <a:pt x="0" y="5515"/>
                  </a:moveTo>
                  <a:cubicBezTo>
                    <a:pt x="800" y="3677"/>
                    <a:pt x="1600" y="1838"/>
                    <a:pt x="2667" y="919"/>
                  </a:cubicBezTo>
                  <a:cubicBezTo>
                    <a:pt x="3733" y="0"/>
                    <a:pt x="5067" y="0"/>
                    <a:pt x="6400" y="0"/>
                  </a:cubicBezTo>
                  <a:cubicBezTo>
                    <a:pt x="7733" y="0"/>
                    <a:pt x="9067" y="0"/>
                    <a:pt x="10000" y="1149"/>
                  </a:cubicBezTo>
                  <a:cubicBezTo>
                    <a:pt x="10933" y="2298"/>
                    <a:pt x="11467" y="4596"/>
                    <a:pt x="11600" y="6894"/>
                  </a:cubicBezTo>
                  <a:cubicBezTo>
                    <a:pt x="11733" y="9191"/>
                    <a:pt x="11467" y="11489"/>
                    <a:pt x="10667" y="13787"/>
                  </a:cubicBezTo>
                  <a:cubicBezTo>
                    <a:pt x="9867" y="16085"/>
                    <a:pt x="8533" y="18383"/>
                    <a:pt x="8533" y="19762"/>
                  </a:cubicBezTo>
                  <a:cubicBezTo>
                    <a:pt x="8533" y="21140"/>
                    <a:pt x="9867" y="21600"/>
                    <a:pt x="12267" y="20451"/>
                  </a:cubicBezTo>
                  <a:cubicBezTo>
                    <a:pt x="14667" y="19302"/>
                    <a:pt x="18133" y="16545"/>
                    <a:pt x="21600" y="13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10924748" y="1682961"/>
              <a:ext cx="199339" cy="5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8" fill="norm" stroke="1" extrusionOk="0">
                  <a:moveTo>
                    <a:pt x="0" y="5217"/>
                  </a:moveTo>
                  <a:cubicBezTo>
                    <a:pt x="1108" y="2399"/>
                    <a:pt x="2215" y="-418"/>
                    <a:pt x="3185" y="52"/>
                  </a:cubicBezTo>
                  <a:cubicBezTo>
                    <a:pt x="4154" y="521"/>
                    <a:pt x="4985" y="4278"/>
                    <a:pt x="5400" y="8504"/>
                  </a:cubicBezTo>
                  <a:cubicBezTo>
                    <a:pt x="5815" y="12730"/>
                    <a:pt x="5815" y="17425"/>
                    <a:pt x="6646" y="19304"/>
                  </a:cubicBezTo>
                  <a:cubicBezTo>
                    <a:pt x="7477" y="21182"/>
                    <a:pt x="9138" y="20243"/>
                    <a:pt x="11492" y="19304"/>
                  </a:cubicBezTo>
                  <a:cubicBezTo>
                    <a:pt x="13846" y="18365"/>
                    <a:pt x="16892" y="17425"/>
                    <a:pt x="18692" y="17425"/>
                  </a:cubicBezTo>
                  <a:cubicBezTo>
                    <a:pt x="20492" y="17425"/>
                    <a:pt x="21046" y="18365"/>
                    <a:pt x="21600" y="19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10173397" y="2241503"/>
              <a:ext cx="743685" cy="22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0" y="20618"/>
                  </a:moveTo>
                  <a:cubicBezTo>
                    <a:pt x="371" y="21109"/>
                    <a:pt x="742" y="21600"/>
                    <a:pt x="1856" y="20495"/>
                  </a:cubicBezTo>
                  <a:cubicBezTo>
                    <a:pt x="2969" y="19391"/>
                    <a:pt x="4825" y="16691"/>
                    <a:pt x="7126" y="13377"/>
                  </a:cubicBezTo>
                  <a:cubicBezTo>
                    <a:pt x="9427" y="10064"/>
                    <a:pt x="12173" y="6136"/>
                    <a:pt x="14660" y="3805"/>
                  </a:cubicBezTo>
                  <a:cubicBezTo>
                    <a:pt x="17146" y="1473"/>
                    <a:pt x="19373" y="7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10572073" y="2440841"/>
              <a:ext cx="18397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0" y="3600"/>
                  </a:moveTo>
                  <a:cubicBezTo>
                    <a:pt x="1184" y="2400"/>
                    <a:pt x="2367" y="1200"/>
                    <a:pt x="3699" y="600"/>
                  </a:cubicBezTo>
                  <a:cubicBezTo>
                    <a:pt x="5030" y="0"/>
                    <a:pt x="6510" y="0"/>
                    <a:pt x="7989" y="0"/>
                  </a:cubicBezTo>
                  <a:cubicBezTo>
                    <a:pt x="9468" y="0"/>
                    <a:pt x="10948" y="0"/>
                    <a:pt x="11836" y="750"/>
                  </a:cubicBezTo>
                  <a:cubicBezTo>
                    <a:pt x="12723" y="1500"/>
                    <a:pt x="13019" y="3000"/>
                    <a:pt x="12427" y="4200"/>
                  </a:cubicBezTo>
                  <a:cubicBezTo>
                    <a:pt x="11836" y="5400"/>
                    <a:pt x="10356" y="6300"/>
                    <a:pt x="10356" y="6750"/>
                  </a:cubicBezTo>
                  <a:cubicBezTo>
                    <a:pt x="10356" y="7200"/>
                    <a:pt x="11836" y="7200"/>
                    <a:pt x="13315" y="7200"/>
                  </a:cubicBezTo>
                  <a:cubicBezTo>
                    <a:pt x="14794" y="7200"/>
                    <a:pt x="16274" y="7200"/>
                    <a:pt x="17753" y="8400"/>
                  </a:cubicBezTo>
                  <a:cubicBezTo>
                    <a:pt x="19233" y="9600"/>
                    <a:pt x="20712" y="12000"/>
                    <a:pt x="21156" y="13950"/>
                  </a:cubicBezTo>
                  <a:cubicBezTo>
                    <a:pt x="21600" y="15900"/>
                    <a:pt x="21008" y="17400"/>
                    <a:pt x="19529" y="18600"/>
                  </a:cubicBezTo>
                  <a:cubicBezTo>
                    <a:pt x="18049" y="19800"/>
                    <a:pt x="15682" y="20700"/>
                    <a:pt x="133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11200754" y="2103500"/>
              <a:ext cx="115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11185420" y="2233836"/>
              <a:ext cx="18400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11530428" y="1873494"/>
              <a:ext cx="15335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11615722" y="1850494"/>
              <a:ext cx="83378" cy="17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08" fill="norm" stroke="1" extrusionOk="0">
                  <a:moveTo>
                    <a:pt x="3681" y="0"/>
                  </a:moveTo>
                  <a:cubicBezTo>
                    <a:pt x="2372" y="5172"/>
                    <a:pt x="1063" y="10344"/>
                    <a:pt x="409" y="13842"/>
                  </a:cubicBezTo>
                  <a:cubicBezTo>
                    <a:pt x="-246" y="17341"/>
                    <a:pt x="-246" y="19166"/>
                    <a:pt x="1390" y="20231"/>
                  </a:cubicBezTo>
                  <a:cubicBezTo>
                    <a:pt x="3027" y="21296"/>
                    <a:pt x="6300" y="21600"/>
                    <a:pt x="9900" y="21296"/>
                  </a:cubicBezTo>
                  <a:cubicBezTo>
                    <a:pt x="13500" y="20992"/>
                    <a:pt x="17427" y="20079"/>
                    <a:pt x="21354" y="19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11676098" y="1973163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11476761" y="2226169"/>
              <a:ext cx="237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3" y="18400"/>
                    <a:pt x="4645" y="15200"/>
                    <a:pt x="8245" y="11600"/>
                  </a:cubicBezTo>
                  <a:cubicBezTo>
                    <a:pt x="11845" y="8000"/>
                    <a:pt x="16723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11545762" y="2310504"/>
              <a:ext cx="13438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2" h="21600" fill="norm" stroke="1" extrusionOk="0">
                  <a:moveTo>
                    <a:pt x="9257" y="0"/>
                  </a:moveTo>
                  <a:cubicBezTo>
                    <a:pt x="11186" y="0"/>
                    <a:pt x="13114" y="0"/>
                    <a:pt x="14271" y="462"/>
                  </a:cubicBezTo>
                  <a:cubicBezTo>
                    <a:pt x="15429" y="923"/>
                    <a:pt x="15814" y="1846"/>
                    <a:pt x="15429" y="2677"/>
                  </a:cubicBezTo>
                  <a:cubicBezTo>
                    <a:pt x="15043" y="3508"/>
                    <a:pt x="13886" y="4246"/>
                    <a:pt x="12343" y="4892"/>
                  </a:cubicBezTo>
                  <a:cubicBezTo>
                    <a:pt x="10800" y="5538"/>
                    <a:pt x="8871" y="6092"/>
                    <a:pt x="8871" y="6369"/>
                  </a:cubicBezTo>
                  <a:cubicBezTo>
                    <a:pt x="8871" y="6646"/>
                    <a:pt x="10800" y="6646"/>
                    <a:pt x="12729" y="6738"/>
                  </a:cubicBezTo>
                  <a:cubicBezTo>
                    <a:pt x="14657" y="6831"/>
                    <a:pt x="16586" y="7015"/>
                    <a:pt x="18321" y="8123"/>
                  </a:cubicBezTo>
                  <a:cubicBezTo>
                    <a:pt x="20057" y="9231"/>
                    <a:pt x="21600" y="11262"/>
                    <a:pt x="18514" y="13662"/>
                  </a:cubicBezTo>
                  <a:cubicBezTo>
                    <a:pt x="15429" y="16062"/>
                    <a:pt x="7714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1801209" y="7600624"/>
              <a:ext cx="268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4400"/>
                    <a:pt x="12343" y="7200"/>
                    <a:pt x="15943" y="3600"/>
                  </a:cubicBezTo>
                  <a:cubicBezTo>
                    <a:pt x="19543" y="0"/>
                    <a:pt x="205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1862543" y="7730960"/>
              <a:ext cx="214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2524182" y="7495164"/>
              <a:ext cx="177432" cy="335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8" h="21480" fill="norm" stroke="1" extrusionOk="0">
                  <a:moveTo>
                    <a:pt x="15931" y="4789"/>
                  </a:moveTo>
                  <a:cubicBezTo>
                    <a:pt x="15931" y="3971"/>
                    <a:pt x="15931" y="3153"/>
                    <a:pt x="15931" y="2335"/>
                  </a:cubicBezTo>
                  <a:cubicBezTo>
                    <a:pt x="15931" y="1516"/>
                    <a:pt x="15931" y="698"/>
                    <a:pt x="14731" y="289"/>
                  </a:cubicBezTo>
                  <a:cubicBezTo>
                    <a:pt x="13531" y="-120"/>
                    <a:pt x="11131" y="-120"/>
                    <a:pt x="8581" y="453"/>
                  </a:cubicBezTo>
                  <a:cubicBezTo>
                    <a:pt x="6031" y="1025"/>
                    <a:pt x="3331" y="2171"/>
                    <a:pt x="1681" y="3562"/>
                  </a:cubicBezTo>
                  <a:cubicBezTo>
                    <a:pt x="31" y="4953"/>
                    <a:pt x="-569" y="6589"/>
                    <a:pt x="631" y="8062"/>
                  </a:cubicBezTo>
                  <a:cubicBezTo>
                    <a:pt x="1831" y="9535"/>
                    <a:pt x="4831" y="10844"/>
                    <a:pt x="8431" y="12316"/>
                  </a:cubicBezTo>
                  <a:cubicBezTo>
                    <a:pt x="12031" y="13789"/>
                    <a:pt x="16231" y="15425"/>
                    <a:pt x="18481" y="16653"/>
                  </a:cubicBezTo>
                  <a:cubicBezTo>
                    <a:pt x="20731" y="17880"/>
                    <a:pt x="21031" y="18698"/>
                    <a:pt x="20731" y="19435"/>
                  </a:cubicBezTo>
                  <a:cubicBezTo>
                    <a:pt x="20431" y="20171"/>
                    <a:pt x="19531" y="20825"/>
                    <a:pt x="18331" y="21153"/>
                  </a:cubicBezTo>
                  <a:cubicBezTo>
                    <a:pt x="17131" y="21480"/>
                    <a:pt x="15631" y="21480"/>
                    <a:pt x="14131" y="21480"/>
                  </a:cubicBezTo>
                  <a:cubicBezTo>
                    <a:pt x="12631" y="21480"/>
                    <a:pt x="11131" y="21480"/>
                    <a:pt x="10531" y="21071"/>
                  </a:cubicBezTo>
                  <a:cubicBezTo>
                    <a:pt x="9931" y="20662"/>
                    <a:pt x="10231" y="19844"/>
                    <a:pt x="10531" y="19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2782564" y="7562290"/>
              <a:ext cx="7668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2778391" y="7453588"/>
              <a:ext cx="11841" cy="3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827" fill="norm" stroke="1" extrusionOk="0">
                  <a:moveTo>
                    <a:pt x="7055" y="20827"/>
                  </a:moveTo>
                  <a:cubicBezTo>
                    <a:pt x="2735" y="10858"/>
                    <a:pt x="-1585" y="888"/>
                    <a:pt x="575" y="58"/>
                  </a:cubicBezTo>
                  <a:cubicBezTo>
                    <a:pt x="2735" y="-773"/>
                    <a:pt x="11375" y="7535"/>
                    <a:pt x="20015" y="15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2889900" y="7512247"/>
              <a:ext cx="184005" cy="21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8788"/>
                  </a:moveTo>
                  <a:cubicBezTo>
                    <a:pt x="0" y="11584"/>
                    <a:pt x="0" y="14379"/>
                    <a:pt x="0" y="16793"/>
                  </a:cubicBezTo>
                  <a:cubicBezTo>
                    <a:pt x="0" y="19207"/>
                    <a:pt x="0" y="21240"/>
                    <a:pt x="0" y="21240"/>
                  </a:cubicBezTo>
                  <a:cubicBezTo>
                    <a:pt x="0" y="21240"/>
                    <a:pt x="0" y="19207"/>
                    <a:pt x="900" y="16031"/>
                  </a:cubicBezTo>
                  <a:cubicBezTo>
                    <a:pt x="1800" y="12854"/>
                    <a:pt x="3600" y="8534"/>
                    <a:pt x="5850" y="5485"/>
                  </a:cubicBezTo>
                  <a:cubicBezTo>
                    <a:pt x="8100" y="2435"/>
                    <a:pt x="10800" y="656"/>
                    <a:pt x="13500" y="148"/>
                  </a:cubicBezTo>
                  <a:cubicBezTo>
                    <a:pt x="16200" y="-360"/>
                    <a:pt x="18900" y="402"/>
                    <a:pt x="20250" y="3071"/>
                  </a:cubicBezTo>
                  <a:cubicBezTo>
                    <a:pt x="21600" y="5739"/>
                    <a:pt x="21600" y="10313"/>
                    <a:pt x="21600" y="14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3089238" y="7210756"/>
              <a:ext cx="117101" cy="259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505" fill="norm" stroke="1" extrusionOk="0">
                  <a:moveTo>
                    <a:pt x="0" y="4987"/>
                  </a:moveTo>
                  <a:cubicBezTo>
                    <a:pt x="460" y="3929"/>
                    <a:pt x="919" y="2870"/>
                    <a:pt x="3447" y="1917"/>
                  </a:cubicBezTo>
                  <a:cubicBezTo>
                    <a:pt x="5974" y="964"/>
                    <a:pt x="10570" y="117"/>
                    <a:pt x="13787" y="11"/>
                  </a:cubicBezTo>
                  <a:cubicBezTo>
                    <a:pt x="17004" y="-95"/>
                    <a:pt x="18843" y="540"/>
                    <a:pt x="19072" y="1917"/>
                  </a:cubicBezTo>
                  <a:cubicBezTo>
                    <a:pt x="19302" y="3293"/>
                    <a:pt x="17923" y="5411"/>
                    <a:pt x="16315" y="6893"/>
                  </a:cubicBezTo>
                  <a:cubicBezTo>
                    <a:pt x="14706" y="8376"/>
                    <a:pt x="12868" y="9223"/>
                    <a:pt x="13098" y="9752"/>
                  </a:cubicBezTo>
                  <a:cubicBezTo>
                    <a:pt x="13328" y="10281"/>
                    <a:pt x="15626" y="10493"/>
                    <a:pt x="17694" y="10917"/>
                  </a:cubicBezTo>
                  <a:cubicBezTo>
                    <a:pt x="19762" y="11340"/>
                    <a:pt x="21600" y="11976"/>
                    <a:pt x="20911" y="13564"/>
                  </a:cubicBezTo>
                  <a:cubicBezTo>
                    <a:pt x="20221" y="15152"/>
                    <a:pt x="17004" y="17693"/>
                    <a:pt x="14247" y="19176"/>
                  </a:cubicBezTo>
                  <a:cubicBezTo>
                    <a:pt x="11489" y="20658"/>
                    <a:pt x="9191" y="21081"/>
                    <a:pt x="6894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3283648" y="7347618"/>
              <a:ext cx="165932" cy="374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35" fill="norm" stroke="1" extrusionOk="0">
                  <a:moveTo>
                    <a:pt x="19285" y="0"/>
                  </a:moveTo>
                  <a:cubicBezTo>
                    <a:pt x="17649" y="294"/>
                    <a:pt x="16013" y="588"/>
                    <a:pt x="13558" y="2131"/>
                  </a:cubicBezTo>
                  <a:cubicBezTo>
                    <a:pt x="11104" y="3673"/>
                    <a:pt x="7831" y="6465"/>
                    <a:pt x="5376" y="9257"/>
                  </a:cubicBezTo>
                  <a:cubicBezTo>
                    <a:pt x="2922" y="12049"/>
                    <a:pt x="1285" y="14841"/>
                    <a:pt x="467" y="16678"/>
                  </a:cubicBezTo>
                  <a:cubicBezTo>
                    <a:pt x="-351" y="18514"/>
                    <a:pt x="-351" y="19396"/>
                    <a:pt x="2594" y="20131"/>
                  </a:cubicBezTo>
                  <a:cubicBezTo>
                    <a:pt x="5540" y="20865"/>
                    <a:pt x="11431" y="21453"/>
                    <a:pt x="15031" y="21527"/>
                  </a:cubicBezTo>
                  <a:cubicBezTo>
                    <a:pt x="18631" y="21600"/>
                    <a:pt x="19940" y="21159"/>
                    <a:pt x="21249" y="20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3493171" y="7457388"/>
              <a:ext cx="232415" cy="2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07" fill="norm" stroke="1" extrusionOk="0">
                  <a:moveTo>
                    <a:pt x="222" y="7691"/>
                  </a:moveTo>
                  <a:cubicBezTo>
                    <a:pt x="-13" y="6491"/>
                    <a:pt x="-248" y="5291"/>
                    <a:pt x="574" y="3971"/>
                  </a:cubicBezTo>
                  <a:cubicBezTo>
                    <a:pt x="1395" y="2651"/>
                    <a:pt x="3274" y="1211"/>
                    <a:pt x="4917" y="491"/>
                  </a:cubicBezTo>
                  <a:cubicBezTo>
                    <a:pt x="6561" y="-229"/>
                    <a:pt x="7969" y="-229"/>
                    <a:pt x="9026" y="971"/>
                  </a:cubicBezTo>
                  <a:cubicBezTo>
                    <a:pt x="10082" y="2171"/>
                    <a:pt x="10787" y="4571"/>
                    <a:pt x="9848" y="7451"/>
                  </a:cubicBezTo>
                  <a:cubicBezTo>
                    <a:pt x="8909" y="10331"/>
                    <a:pt x="6326" y="13691"/>
                    <a:pt x="4682" y="16091"/>
                  </a:cubicBezTo>
                  <a:cubicBezTo>
                    <a:pt x="3039" y="18491"/>
                    <a:pt x="2335" y="19931"/>
                    <a:pt x="2922" y="20651"/>
                  </a:cubicBezTo>
                  <a:cubicBezTo>
                    <a:pt x="3509" y="21371"/>
                    <a:pt x="5387" y="21371"/>
                    <a:pt x="8674" y="20771"/>
                  </a:cubicBezTo>
                  <a:cubicBezTo>
                    <a:pt x="11961" y="20171"/>
                    <a:pt x="16656" y="18971"/>
                    <a:pt x="21352" y="17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3802254" y="7324557"/>
              <a:ext cx="154672" cy="40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68" fill="norm" stroke="1" extrusionOk="0">
                  <a:moveTo>
                    <a:pt x="0" y="408"/>
                  </a:moveTo>
                  <a:cubicBezTo>
                    <a:pt x="1770" y="138"/>
                    <a:pt x="3541" y="-132"/>
                    <a:pt x="6020" y="70"/>
                  </a:cubicBezTo>
                  <a:cubicBezTo>
                    <a:pt x="8498" y="273"/>
                    <a:pt x="11685" y="948"/>
                    <a:pt x="14872" y="2703"/>
                  </a:cubicBezTo>
                  <a:cubicBezTo>
                    <a:pt x="18059" y="4458"/>
                    <a:pt x="21246" y="7293"/>
                    <a:pt x="21423" y="10398"/>
                  </a:cubicBezTo>
                  <a:cubicBezTo>
                    <a:pt x="21600" y="13503"/>
                    <a:pt x="18767" y="16878"/>
                    <a:pt x="16643" y="18768"/>
                  </a:cubicBezTo>
                  <a:cubicBezTo>
                    <a:pt x="14518" y="20658"/>
                    <a:pt x="13102" y="21063"/>
                    <a:pt x="11685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4262264" y="7523955"/>
              <a:ext cx="2530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600"/>
                    <a:pt x="0" y="13600"/>
                    <a:pt x="545" y="10400"/>
                  </a:cubicBezTo>
                  <a:cubicBezTo>
                    <a:pt x="1091" y="7200"/>
                    <a:pt x="2182" y="4800"/>
                    <a:pt x="5782" y="3200"/>
                  </a:cubicBezTo>
                  <a:cubicBezTo>
                    <a:pt x="9382" y="1600"/>
                    <a:pt x="15491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4407934" y="7439620"/>
              <a:ext cx="3066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214"/>
                    <a:pt x="3600" y="10428"/>
                    <a:pt x="7200" y="14028"/>
                  </a:cubicBezTo>
                  <a:cubicBezTo>
                    <a:pt x="10800" y="17628"/>
                    <a:pt x="16200" y="196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4624450" y="7447287"/>
              <a:ext cx="277677" cy="19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218" fill="norm" stroke="1" extrusionOk="0">
                  <a:moveTo>
                    <a:pt x="10368" y="0"/>
                  </a:moveTo>
                  <a:cubicBezTo>
                    <a:pt x="8227" y="1122"/>
                    <a:pt x="6087" y="2244"/>
                    <a:pt x="4238" y="4208"/>
                  </a:cubicBezTo>
                  <a:cubicBezTo>
                    <a:pt x="2389" y="6171"/>
                    <a:pt x="833" y="8977"/>
                    <a:pt x="249" y="11922"/>
                  </a:cubicBezTo>
                  <a:cubicBezTo>
                    <a:pt x="-335" y="14868"/>
                    <a:pt x="54" y="17953"/>
                    <a:pt x="2000" y="19636"/>
                  </a:cubicBezTo>
                  <a:cubicBezTo>
                    <a:pt x="3946" y="21319"/>
                    <a:pt x="7449" y="21600"/>
                    <a:pt x="9979" y="20758"/>
                  </a:cubicBezTo>
                  <a:cubicBezTo>
                    <a:pt x="12508" y="19917"/>
                    <a:pt x="14065" y="17953"/>
                    <a:pt x="14941" y="15569"/>
                  </a:cubicBezTo>
                  <a:cubicBezTo>
                    <a:pt x="15816" y="13184"/>
                    <a:pt x="16011" y="10379"/>
                    <a:pt x="15622" y="8836"/>
                  </a:cubicBezTo>
                  <a:cubicBezTo>
                    <a:pt x="15233" y="7294"/>
                    <a:pt x="14260" y="7013"/>
                    <a:pt x="13384" y="7434"/>
                  </a:cubicBezTo>
                  <a:cubicBezTo>
                    <a:pt x="12508" y="7855"/>
                    <a:pt x="11730" y="8977"/>
                    <a:pt x="11243" y="10519"/>
                  </a:cubicBezTo>
                  <a:cubicBezTo>
                    <a:pt x="10757" y="12062"/>
                    <a:pt x="10562" y="14026"/>
                    <a:pt x="11633" y="15429"/>
                  </a:cubicBezTo>
                  <a:cubicBezTo>
                    <a:pt x="12703" y="16831"/>
                    <a:pt x="15038" y="17673"/>
                    <a:pt x="16595" y="17673"/>
                  </a:cubicBezTo>
                  <a:cubicBezTo>
                    <a:pt x="18151" y="17673"/>
                    <a:pt x="18930" y="16831"/>
                    <a:pt x="19611" y="15849"/>
                  </a:cubicBezTo>
                  <a:cubicBezTo>
                    <a:pt x="20292" y="14868"/>
                    <a:pt x="20876" y="13745"/>
                    <a:pt x="21070" y="12343"/>
                  </a:cubicBezTo>
                  <a:cubicBezTo>
                    <a:pt x="21265" y="10940"/>
                    <a:pt x="21070" y="9257"/>
                    <a:pt x="20487" y="8556"/>
                  </a:cubicBezTo>
                  <a:cubicBezTo>
                    <a:pt x="19903" y="7855"/>
                    <a:pt x="18930" y="8135"/>
                    <a:pt x="17957" y="8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4966888" y="7464813"/>
              <a:ext cx="115648" cy="22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8" h="21387" fill="norm" stroke="1" extrusionOk="0">
                  <a:moveTo>
                    <a:pt x="18640" y="3511"/>
                  </a:moveTo>
                  <a:cubicBezTo>
                    <a:pt x="17317" y="2270"/>
                    <a:pt x="15995" y="1028"/>
                    <a:pt x="13570" y="408"/>
                  </a:cubicBezTo>
                  <a:cubicBezTo>
                    <a:pt x="11146" y="-213"/>
                    <a:pt x="7619" y="-213"/>
                    <a:pt x="4534" y="1028"/>
                  </a:cubicBezTo>
                  <a:cubicBezTo>
                    <a:pt x="1448" y="2270"/>
                    <a:pt x="-1197" y="4753"/>
                    <a:pt x="566" y="7359"/>
                  </a:cubicBezTo>
                  <a:cubicBezTo>
                    <a:pt x="2330" y="9966"/>
                    <a:pt x="8501" y="12697"/>
                    <a:pt x="12689" y="14435"/>
                  </a:cubicBezTo>
                  <a:cubicBezTo>
                    <a:pt x="16876" y="16173"/>
                    <a:pt x="19081" y="16918"/>
                    <a:pt x="19742" y="17911"/>
                  </a:cubicBezTo>
                  <a:cubicBezTo>
                    <a:pt x="20403" y="18904"/>
                    <a:pt x="19521" y="20146"/>
                    <a:pt x="16436" y="20766"/>
                  </a:cubicBezTo>
                  <a:cubicBezTo>
                    <a:pt x="13350" y="21387"/>
                    <a:pt x="8060" y="21387"/>
                    <a:pt x="2770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5267232" y="7315474"/>
              <a:ext cx="183394" cy="40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542" fill="norm" stroke="1" extrusionOk="0">
                  <a:moveTo>
                    <a:pt x="21233" y="492"/>
                  </a:moveTo>
                  <a:cubicBezTo>
                    <a:pt x="19754" y="217"/>
                    <a:pt x="18274" y="-58"/>
                    <a:pt x="16795" y="11"/>
                  </a:cubicBezTo>
                  <a:cubicBezTo>
                    <a:pt x="15315" y="80"/>
                    <a:pt x="13836" y="492"/>
                    <a:pt x="11912" y="1731"/>
                  </a:cubicBezTo>
                  <a:cubicBezTo>
                    <a:pt x="9989" y="2969"/>
                    <a:pt x="7622" y="5032"/>
                    <a:pt x="5255" y="7578"/>
                  </a:cubicBezTo>
                  <a:cubicBezTo>
                    <a:pt x="2888" y="10123"/>
                    <a:pt x="521" y="13150"/>
                    <a:pt x="77" y="15489"/>
                  </a:cubicBezTo>
                  <a:cubicBezTo>
                    <a:pt x="-367" y="17827"/>
                    <a:pt x="1112" y="19478"/>
                    <a:pt x="4367" y="20373"/>
                  </a:cubicBezTo>
                  <a:cubicBezTo>
                    <a:pt x="7622" y="21267"/>
                    <a:pt x="12652" y="21404"/>
                    <a:pt x="17682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5588628" y="7263282"/>
              <a:ext cx="46002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914"/>
                    <a:pt x="7200" y="11829"/>
                    <a:pt x="3600" y="15429"/>
                  </a:cubicBezTo>
                  <a:cubicBezTo>
                    <a:pt x="0" y="19029"/>
                    <a:pt x="0" y="203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5724120" y="7224948"/>
              <a:ext cx="10702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8" h="21600" fill="norm" stroke="1" extrusionOk="0">
                  <a:moveTo>
                    <a:pt x="12264" y="0"/>
                  </a:moveTo>
                  <a:cubicBezTo>
                    <a:pt x="8336" y="3484"/>
                    <a:pt x="4409" y="6968"/>
                    <a:pt x="2200" y="9290"/>
                  </a:cubicBezTo>
                  <a:cubicBezTo>
                    <a:pt x="-9" y="11613"/>
                    <a:pt x="-500" y="12774"/>
                    <a:pt x="482" y="13471"/>
                  </a:cubicBezTo>
                  <a:cubicBezTo>
                    <a:pt x="1464" y="14168"/>
                    <a:pt x="3918" y="14400"/>
                    <a:pt x="6373" y="14400"/>
                  </a:cubicBezTo>
                  <a:cubicBezTo>
                    <a:pt x="8827" y="14400"/>
                    <a:pt x="11282" y="14168"/>
                    <a:pt x="13982" y="13355"/>
                  </a:cubicBezTo>
                  <a:cubicBezTo>
                    <a:pt x="16682" y="12542"/>
                    <a:pt x="19627" y="11148"/>
                    <a:pt x="20364" y="10916"/>
                  </a:cubicBezTo>
                  <a:cubicBezTo>
                    <a:pt x="21100" y="10684"/>
                    <a:pt x="19627" y="11613"/>
                    <a:pt x="17909" y="13587"/>
                  </a:cubicBezTo>
                  <a:cubicBezTo>
                    <a:pt x="16191" y="15561"/>
                    <a:pt x="14227" y="18581"/>
                    <a:pt x="122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5504292" y="7562290"/>
              <a:ext cx="35267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96" y="14400"/>
                    <a:pt x="9391" y="7200"/>
                    <a:pt x="12991" y="3600"/>
                  </a:cubicBezTo>
                  <a:cubicBezTo>
                    <a:pt x="16591" y="0"/>
                    <a:pt x="1909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5611628" y="7639835"/>
              <a:ext cx="156008" cy="19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186" fill="norm" stroke="1" extrusionOk="0">
                  <a:moveTo>
                    <a:pt x="5143" y="1547"/>
                  </a:moveTo>
                  <a:cubicBezTo>
                    <a:pt x="6857" y="1000"/>
                    <a:pt x="8571" y="453"/>
                    <a:pt x="10286" y="179"/>
                  </a:cubicBezTo>
                  <a:cubicBezTo>
                    <a:pt x="12000" y="-94"/>
                    <a:pt x="13714" y="-94"/>
                    <a:pt x="15086" y="453"/>
                  </a:cubicBezTo>
                  <a:cubicBezTo>
                    <a:pt x="16457" y="1000"/>
                    <a:pt x="17486" y="2093"/>
                    <a:pt x="17486" y="3324"/>
                  </a:cubicBezTo>
                  <a:cubicBezTo>
                    <a:pt x="17486" y="4554"/>
                    <a:pt x="16457" y="5921"/>
                    <a:pt x="14914" y="7152"/>
                  </a:cubicBezTo>
                  <a:cubicBezTo>
                    <a:pt x="13371" y="8382"/>
                    <a:pt x="11314" y="9476"/>
                    <a:pt x="11143" y="10022"/>
                  </a:cubicBezTo>
                  <a:cubicBezTo>
                    <a:pt x="10971" y="10569"/>
                    <a:pt x="12686" y="10569"/>
                    <a:pt x="14400" y="10843"/>
                  </a:cubicBezTo>
                  <a:cubicBezTo>
                    <a:pt x="16114" y="11116"/>
                    <a:pt x="17829" y="11663"/>
                    <a:pt x="19200" y="12757"/>
                  </a:cubicBezTo>
                  <a:cubicBezTo>
                    <a:pt x="20571" y="13850"/>
                    <a:pt x="21600" y="15491"/>
                    <a:pt x="20400" y="17131"/>
                  </a:cubicBezTo>
                  <a:cubicBezTo>
                    <a:pt x="19200" y="18772"/>
                    <a:pt x="15771" y="20412"/>
                    <a:pt x="12000" y="20959"/>
                  </a:cubicBezTo>
                  <a:cubicBezTo>
                    <a:pt x="8229" y="21506"/>
                    <a:pt x="4114" y="20959"/>
                    <a:pt x="0" y="20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6071639" y="7531622"/>
              <a:ext cx="207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7486"/>
                    <a:pt x="1600" y="13372"/>
                    <a:pt x="5200" y="9772"/>
                  </a:cubicBezTo>
                  <a:cubicBezTo>
                    <a:pt x="8800" y="6172"/>
                    <a:pt x="1520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6354639" y="7301617"/>
              <a:ext cx="138676" cy="21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85" fill="norm" stroke="1" extrusionOk="0">
                  <a:moveTo>
                    <a:pt x="16598" y="0"/>
                  </a:moveTo>
                  <a:cubicBezTo>
                    <a:pt x="12671" y="4371"/>
                    <a:pt x="8744" y="8743"/>
                    <a:pt x="6191" y="11443"/>
                  </a:cubicBezTo>
                  <a:cubicBezTo>
                    <a:pt x="3638" y="14143"/>
                    <a:pt x="2460" y="15171"/>
                    <a:pt x="1478" y="16329"/>
                  </a:cubicBezTo>
                  <a:cubicBezTo>
                    <a:pt x="496" y="17486"/>
                    <a:pt x="-289" y="18771"/>
                    <a:pt x="104" y="19800"/>
                  </a:cubicBezTo>
                  <a:cubicBezTo>
                    <a:pt x="496" y="20829"/>
                    <a:pt x="2067" y="21600"/>
                    <a:pt x="5798" y="21471"/>
                  </a:cubicBezTo>
                  <a:cubicBezTo>
                    <a:pt x="9529" y="21343"/>
                    <a:pt x="15420" y="20314"/>
                    <a:pt x="21311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6447253" y="7454954"/>
              <a:ext cx="3072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5486"/>
                    <a:pt x="3363" y="10971"/>
                    <a:pt x="870" y="14571"/>
                  </a:cubicBezTo>
                  <a:cubicBezTo>
                    <a:pt x="-1622" y="18171"/>
                    <a:pt x="1701" y="19886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6523981" y="7263282"/>
              <a:ext cx="180131" cy="59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600" fill="norm" stroke="1" extrusionOk="0">
                  <a:moveTo>
                    <a:pt x="7989" y="0"/>
                  </a:moveTo>
                  <a:cubicBezTo>
                    <a:pt x="9469" y="92"/>
                    <a:pt x="10948" y="185"/>
                    <a:pt x="13019" y="1200"/>
                  </a:cubicBezTo>
                  <a:cubicBezTo>
                    <a:pt x="15090" y="2215"/>
                    <a:pt x="17753" y="4154"/>
                    <a:pt x="19381" y="6462"/>
                  </a:cubicBezTo>
                  <a:cubicBezTo>
                    <a:pt x="21008" y="8769"/>
                    <a:pt x="21600" y="11446"/>
                    <a:pt x="19529" y="13846"/>
                  </a:cubicBezTo>
                  <a:cubicBezTo>
                    <a:pt x="17458" y="16246"/>
                    <a:pt x="12723" y="18369"/>
                    <a:pt x="9025" y="19615"/>
                  </a:cubicBezTo>
                  <a:cubicBezTo>
                    <a:pt x="5326" y="20862"/>
                    <a:pt x="2663" y="212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6922657" y="7738627"/>
              <a:ext cx="115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6914991" y="7922631"/>
              <a:ext cx="184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7338793" y="7752484"/>
              <a:ext cx="135878" cy="21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493" fill="norm" stroke="1" extrusionOk="0">
                  <a:moveTo>
                    <a:pt x="20881" y="909"/>
                  </a:moveTo>
                  <a:cubicBezTo>
                    <a:pt x="16561" y="401"/>
                    <a:pt x="12241" y="-107"/>
                    <a:pt x="9296" y="20"/>
                  </a:cubicBezTo>
                  <a:cubicBezTo>
                    <a:pt x="6350" y="147"/>
                    <a:pt x="4779" y="909"/>
                    <a:pt x="3012" y="2307"/>
                  </a:cubicBezTo>
                  <a:cubicBezTo>
                    <a:pt x="1245" y="3705"/>
                    <a:pt x="-719" y="5738"/>
                    <a:pt x="263" y="7517"/>
                  </a:cubicBezTo>
                  <a:cubicBezTo>
                    <a:pt x="1245" y="9295"/>
                    <a:pt x="5172" y="10820"/>
                    <a:pt x="8314" y="12218"/>
                  </a:cubicBezTo>
                  <a:cubicBezTo>
                    <a:pt x="11456" y="13615"/>
                    <a:pt x="13812" y="14886"/>
                    <a:pt x="15186" y="16284"/>
                  </a:cubicBezTo>
                  <a:cubicBezTo>
                    <a:pt x="16561" y="17681"/>
                    <a:pt x="16954" y="19206"/>
                    <a:pt x="15383" y="20095"/>
                  </a:cubicBezTo>
                  <a:cubicBezTo>
                    <a:pt x="13812" y="20985"/>
                    <a:pt x="10277" y="21239"/>
                    <a:pt x="6743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7421002" y="7661958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7467003" y="7795532"/>
              <a:ext cx="29791" cy="16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185" fill="norm" stroke="1" extrusionOk="0">
                  <a:moveTo>
                    <a:pt x="0" y="3512"/>
                  </a:moveTo>
                  <a:cubicBezTo>
                    <a:pt x="7200" y="1549"/>
                    <a:pt x="14400" y="-415"/>
                    <a:pt x="18000" y="76"/>
                  </a:cubicBezTo>
                  <a:cubicBezTo>
                    <a:pt x="21600" y="567"/>
                    <a:pt x="21600" y="3512"/>
                    <a:pt x="19800" y="7440"/>
                  </a:cubicBezTo>
                  <a:cubicBezTo>
                    <a:pt x="18000" y="11367"/>
                    <a:pt x="14400" y="16276"/>
                    <a:pt x="1080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7490004" y="7669625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7552297" y="7745636"/>
              <a:ext cx="121711" cy="176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71" fill="norm" stroke="1" extrusionOk="0">
                  <a:moveTo>
                    <a:pt x="2531" y="3782"/>
                  </a:moveTo>
                  <a:cubicBezTo>
                    <a:pt x="2531" y="6868"/>
                    <a:pt x="2531" y="9954"/>
                    <a:pt x="2081" y="13040"/>
                  </a:cubicBezTo>
                  <a:cubicBezTo>
                    <a:pt x="1631" y="16125"/>
                    <a:pt x="731" y="19211"/>
                    <a:pt x="281" y="19982"/>
                  </a:cubicBezTo>
                  <a:cubicBezTo>
                    <a:pt x="-169" y="20754"/>
                    <a:pt x="-169" y="19211"/>
                    <a:pt x="956" y="15971"/>
                  </a:cubicBezTo>
                  <a:cubicBezTo>
                    <a:pt x="2081" y="12731"/>
                    <a:pt x="4331" y="7794"/>
                    <a:pt x="6131" y="4708"/>
                  </a:cubicBezTo>
                  <a:cubicBezTo>
                    <a:pt x="7931" y="1622"/>
                    <a:pt x="9281" y="388"/>
                    <a:pt x="11081" y="80"/>
                  </a:cubicBezTo>
                  <a:cubicBezTo>
                    <a:pt x="12881" y="-229"/>
                    <a:pt x="15131" y="388"/>
                    <a:pt x="16481" y="1468"/>
                  </a:cubicBezTo>
                  <a:cubicBezTo>
                    <a:pt x="17831" y="2548"/>
                    <a:pt x="18281" y="4091"/>
                    <a:pt x="18956" y="7485"/>
                  </a:cubicBezTo>
                  <a:cubicBezTo>
                    <a:pt x="19631" y="10880"/>
                    <a:pt x="20531" y="16125"/>
                    <a:pt x="21431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7674007" y="7540886"/>
              <a:ext cx="86942" cy="190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420" fill="norm" stroke="1" extrusionOk="0">
                  <a:moveTo>
                    <a:pt x="9257" y="4140"/>
                  </a:moveTo>
                  <a:cubicBezTo>
                    <a:pt x="9257" y="2700"/>
                    <a:pt x="9257" y="1260"/>
                    <a:pt x="10800" y="540"/>
                  </a:cubicBezTo>
                  <a:cubicBezTo>
                    <a:pt x="12343" y="-180"/>
                    <a:pt x="15429" y="-180"/>
                    <a:pt x="16972" y="540"/>
                  </a:cubicBezTo>
                  <a:cubicBezTo>
                    <a:pt x="18514" y="1260"/>
                    <a:pt x="18514" y="2700"/>
                    <a:pt x="16972" y="4140"/>
                  </a:cubicBezTo>
                  <a:cubicBezTo>
                    <a:pt x="15429" y="5580"/>
                    <a:pt x="12343" y="7020"/>
                    <a:pt x="12652" y="8316"/>
                  </a:cubicBezTo>
                  <a:cubicBezTo>
                    <a:pt x="12960" y="9612"/>
                    <a:pt x="16663" y="10764"/>
                    <a:pt x="18823" y="12060"/>
                  </a:cubicBezTo>
                  <a:cubicBezTo>
                    <a:pt x="20983" y="13356"/>
                    <a:pt x="21600" y="14796"/>
                    <a:pt x="20366" y="16092"/>
                  </a:cubicBezTo>
                  <a:cubicBezTo>
                    <a:pt x="19131" y="17388"/>
                    <a:pt x="16046" y="18540"/>
                    <a:pt x="12343" y="19404"/>
                  </a:cubicBezTo>
                  <a:cubicBezTo>
                    <a:pt x="8640" y="20268"/>
                    <a:pt x="4320" y="20844"/>
                    <a:pt x="0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7832061" y="7647477"/>
              <a:ext cx="186956" cy="298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56" fill="norm" stroke="1" extrusionOk="0">
                  <a:moveTo>
                    <a:pt x="21353" y="488"/>
                  </a:moveTo>
                  <a:cubicBezTo>
                    <a:pt x="18142" y="122"/>
                    <a:pt x="14931" y="-244"/>
                    <a:pt x="12012" y="214"/>
                  </a:cubicBezTo>
                  <a:cubicBezTo>
                    <a:pt x="9094" y="671"/>
                    <a:pt x="6467" y="1953"/>
                    <a:pt x="4277" y="4149"/>
                  </a:cubicBezTo>
                  <a:cubicBezTo>
                    <a:pt x="2088" y="6346"/>
                    <a:pt x="337" y="9458"/>
                    <a:pt x="45" y="12203"/>
                  </a:cubicBezTo>
                  <a:cubicBezTo>
                    <a:pt x="-247" y="14949"/>
                    <a:pt x="921" y="17329"/>
                    <a:pt x="2380" y="18793"/>
                  </a:cubicBezTo>
                  <a:cubicBezTo>
                    <a:pt x="3839" y="20258"/>
                    <a:pt x="5591" y="20807"/>
                    <a:pt x="7342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7980682" y="7762844"/>
              <a:ext cx="184004" cy="163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0" y="4827"/>
                  </a:moveTo>
                  <a:cubicBezTo>
                    <a:pt x="600" y="3165"/>
                    <a:pt x="1200" y="1504"/>
                    <a:pt x="2400" y="673"/>
                  </a:cubicBezTo>
                  <a:cubicBezTo>
                    <a:pt x="3600" y="-158"/>
                    <a:pt x="5400" y="-158"/>
                    <a:pt x="6900" y="340"/>
                  </a:cubicBezTo>
                  <a:cubicBezTo>
                    <a:pt x="8400" y="839"/>
                    <a:pt x="9600" y="1836"/>
                    <a:pt x="9600" y="4328"/>
                  </a:cubicBezTo>
                  <a:cubicBezTo>
                    <a:pt x="9600" y="6821"/>
                    <a:pt x="8400" y="10808"/>
                    <a:pt x="7050" y="13467"/>
                  </a:cubicBezTo>
                  <a:cubicBezTo>
                    <a:pt x="5700" y="16125"/>
                    <a:pt x="4200" y="17454"/>
                    <a:pt x="2850" y="18617"/>
                  </a:cubicBezTo>
                  <a:cubicBezTo>
                    <a:pt x="1500" y="19780"/>
                    <a:pt x="300" y="20777"/>
                    <a:pt x="1200" y="21110"/>
                  </a:cubicBezTo>
                  <a:cubicBezTo>
                    <a:pt x="2100" y="21442"/>
                    <a:pt x="5100" y="21110"/>
                    <a:pt x="8850" y="20279"/>
                  </a:cubicBezTo>
                  <a:cubicBezTo>
                    <a:pt x="12600" y="19448"/>
                    <a:pt x="17100" y="18119"/>
                    <a:pt x="21600" y="16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8187686" y="7684959"/>
              <a:ext cx="90482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5" h="21600" fill="norm" stroke="1" extrusionOk="0">
                  <a:moveTo>
                    <a:pt x="0" y="0"/>
                  </a:moveTo>
                  <a:cubicBezTo>
                    <a:pt x="5684" y="1694"/>
                    <a:pt x="11368" y="3388"/>
                    <a:pt x="15347" y="5612"/>
                  </a:cubicBezTo>
                  <a:cubicBezTo>
                    <a:pt x="19326" y="7835"/>
                    <a:pt x="21600" y="10588"/>
                    <a:pt x="19042" y="13341"/>
                  </a:cubicBezTo>
                  <a:cubicBezTo>
                    <a:pt x="16484" y="16094"/>
                    <a:pt x="9095" y="18847"/>
                    <a:pt x="17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8440692" y="7852949"/>
              <a:ext cx="199339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815" y="11375"/>
                    <a:pt x="11631" y="2735"/>
                    <a:pt x="15231" y="575"/>
                  </a:cubicBezTo>
                  <a:cubicBezTo>
                    <a:pt x="18831" y="-1585"/>
                    <a:pt x="2021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8525027" y="7769294"/>
              <a:ext cx="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8846421" y="7772808"/>
              <a:ext cx="184619" cy="2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0786" fill="norm" stroke="1" extrusionOk="0">
                  <a:moveTo>
                    <a:pt x="11454" y="8230"/>
                  </a:moveTo>
                  <a:cubicBezTo>
                    <a:pt x="11162" y="6929"/>
                    <a:pt x="10870" y="5628"/>
                    <a:pt x="10724" y="4327"/>
                  </a:cubicBezTo>
                  <a:cubicBezTo>
                    <a:pt x="10578" y="3025"/>
                    <a:pt x="10578" y="1724"/>
                    <a:pt x="9848" y="813"/>
                  </a:cubicBezTo>
                  <a:cubicBezTo>
                    <a:pt x="9118" y="-98"/>
                    <a:pt x="7659" y="-618"/>
                    <a:pt x="5616" y="1334"/>
                  </a:cubicBezTo>
                  <a:cubicBezTo>
                    <a:pt x="3572" y="3286"/>
                    <a:pt x="945" y="7710"/>
                    <a:pt x="216" y="11223"/>
                  </a:cubicBezTo>
                  <a:cubicBezTo>
                    <a:pt x="-514" y="14736"/>
                    <a:pt x="654" y="17339"/>
                    <a:pt x="2989" y="18900"/>
                  </a:cubicBezTo>
                  <a:cubicBezTo>
                    <a:pt x="5324" y="20462"/>
                    <a:pt x="8827" y="20982"/>
                    <a:pt x="12037" y="20722"/>
                  </a:cubicBezTo>
                  <a:cubicBezTo>
                    <a:pt x="15248" y="20462"/>
                    <a:pt x="18167" y="19421"/>
                    <a:pt x="21086" y="18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8995230" y="7848017"/>
              <a:ext cx="126058" cy="130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0734" fill="norm" stroke="1" extrusionOk="0">
                  <a:moveTo>
                    <a:pt x="14828" y="4563"/>
                  </a:moveTo>
                  <a:cubicBezTo>
                    <a:pt x="12710" y="4155"/>
                    <a:pt x="10593" y="3748"/>
                    <a:pt x="8052" y="5174"/>
                  </a:cubicBezTo>
                  <a:cubicBezTo>
                    <a:pt x="5510" y="6600"/>
                    <a:pt x="2546" y="9861"/>
                    <a:pt x="1063" y="12714"/>
                  </a:cubicBezTo>
                  <a:cubicBezTo>
                    <a:pt x="-419" y="15566"/>
                    <a:pt x="-419" y="18012"/>
                    <a:pt x="1487" y="19438"/>
                  </a:cubicBezTo>
                  <a:cubicBezTo>
                    <a:pt x="3393" y="20864"/>
                    <a:pt x="7204" y="21272"/>
                    <a:pt x="10804" y="19846"/>
                  </a:cubicBezTo>
                  <a:cubicBezTo>
                    <a:pt x="14404" y="18419"/>
                    <a:pt x="17793" y="15159"/>
                    <a:pt x="19487" y="12306"/>
                  </a:cubicBezTo>
                  <a:cubicBezTo>
                    <a:pt x="21181" y="9453"/>
                    <a:pt x="21181" y="7008"/>
                    <a:pt x="20334" y="4766"/>
                  </a:cubicBezTo>
                  <a:cubicBezTo>
                    <a:pt x="19487" y="2525"/>
                    <a:pt x="17793" y="487"/>
                    <a:pt x="16099" y="80"/>
                  </a:cubicBezTo>
                  <a:cubicBezTo>
                    <a:pt x="14404" y="-328"/>
                    <a:pt x="12710" y="895"/>
                    <a:pt x="11016" y="2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9174198" y="7846530"/>
              <a:ext cx="122345" cy="19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538" fill="norm" stroke="1" extrusionOk="0">
                  <a:moveTo>
                    <a:pt x="17272" y="3261"/>
                  </a:moveTo>
                  <a:cubicBezTo>
                    <a:pt x="15976" y="2153"/>
                    <a:pt x="14680" y="1046"/>
                    <a:pt x="12736" y="492"/>
                  </a:cubicBezTo>
                  <a:cubicBezTo>
                    <a:pt x="10792" y="-62"/>
                    <a:pt x="8200" y="-62"/>
                    <a:pt x="5824" y="76"/>
                  </a:cubicBezTo>
                  <a:cubicBezTo>
                    <a:pt x="3448" y="215"/>
                    <a:pt x="1288" y="492"/>
                    <a:pt x="424" y="1461"/>
                  </a:cubicBezTo>
                  <a:cubicBezTo>
                    <a:pt x="-440" y="2430"/>
                    <a:pt x="-8" y="4092"/>
                    <a:pt x="1936" y="5753"/>
                  </a:cubicBezTo>
                  <a:cubicBezTo>
                    <a:pt x="3880" y="7415"/>
                    <a:pt x="7336" y="9076"/>
                    <a:pt x="10360" y="10600"/>
                  </a:cubicBezTo>
                  <a:cubicBezTo>
                    <a:pt x="13384" y="12123"/>
                    <a:pt x="15976" y="13507"/>
                    <a:pt x="17920" y="14753"/>
                  </a:cubicBezTo>
                  <a:cubicBezTo>
                    <a:pt x="19864" y="16000"/>
                    <a:pt x="21160" y="17107"/>
                    <a:pt x="20512" y="18076"/>
                  </a:cubicBezTo>
                  <a:cubicBezTo>
                    <a:pt x="19864" y="19046"/>
                    <a:pt x="17272" y="19876"/>
                    <a:pt x="14248" y="20430"/>
                  </a:cubicBezTo>
                  <a:cubicBezTo>
                    <a:pt x="11224" y="20984"/>
                    <a:pt x="7768" y="21261"/>
                    <a:pt x="4312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9411870" y="7807628"/>
              <a:ext cx="102180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600" fill="norm" stroke="1" extrusionOk="0">
                  <a:moveTo>
                    <a:pt x="21064" y="0"/>
                  </a:moveTo>
                  <a:cubicBezTo>
                    <a:pt x="18430" y="0"/>
                    <a:pt x="15796" y="0"/>
                    <a:pt x="12371" y="1317"/>
                  </a:cubicBezTo>
                  <a:cubicBezTo>
                    <a:pt x="8947" y="2634"/>
                    <a:pt x="4732" y="5268"/>
                    <a:pt x="2362" y="8429"/>
                  </a:cubicBezTo>
                  <a:cubicBezTo>
                    <a:pt x="-9" y="11590"/>
                    <a:pt x="-536" y="15278"/>
                    <a:pt x="518" y="17561"/>
                  </a:cubicBezTo>
                  <a:cubicBezTo>
                    <a:pt x="1571" y="19844"/>
                    <a:pt x="4205" y="20722"/>
                    <a:pt x="68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9542878" y="7899630"/>
              <a:ext cx="132176" cy="16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174" fill="norm" stroke="1" extrusionOk="0">
                  <a:moveTo>
                    <a:pt x="21078" y="0"/>
                  </a:moveTo>
                  <a:cubicBezTo>
                    <a:pt x="17003" y="0"/>
                    <a:pt x="12927" y="0"/>
                    <a:pt x="9259" y="2658"/>
                  </a:cubicBezTo>
                  <a:cubicBezTo>
                    <a:pt x="5591" y="5317"/>
                    <a:pt x="2331" y="10634"/>
                    <a:pt x="904" y="14123"/>
                  </a:cubicBezTo>
                  <a:cubicBezTo>
                    <a:pt x="-522" y="17612"/>
                    <a:pt x="-114" y="19274"/>
                    <a:pt x="1108" y="20271"/>
                  </a:cubicBezTo>
                  <a:cubicBezTo>
                    <a:pt x="2331" y="21268"/>
                    <a:pt x="4369" y="21600"/>
                    <a:pt x="6814" y="20437"/>
                  </a:cubicBezTo>
                  <a:cubicBezTo>
                    <a:pt x="9259" y="19274"/>
                    <a:pt x="12112" y="16615"/>
                    <a:pt x="14150" y="14455"/>
                  </a:cubicBezTo>
                  <a:cubicBezTo>
                    <a:pt x="16187" y="12295"/>
                    <a:pt x="17410" y="10634"/>
                    <a:pt x="18021" y="8640"/>
                  </a:cubicBezTo>
                  <a:cubicBezTo>
                    <a:pt x="18633" y="6646"/>
                    <a:pt x="18633" y="4320"/>
                    <a:pt x="17410" y="2991"/>
                  </a:cubicBezTo>
                  <a:cubicBezTo>
                    <a:pt x="16188" y="1662"/>
                    <a:pt x="13742" y="1329"/>
                    <a:pt x="11908" y="2326"/>
                  </a:cubicBezTo>
                  <a:cubicBezTo>
                    <a:pt x="10074" y="3323"/>
                    <a:pt x="8852" y="5649"/>
                    <a:pt x="7629" y="7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9744055" y="8022299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9828390" y="7885498"/>
              <a:ext cx="122670" cy="185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fill="norm" stroke="1" extrusionOk="0">
                  <a:moveTo>
                    <a:pt x="21600" y="729"/>
                  </a:moveTo>
                  <a:cubicBezTo>
                    <a:pt x="19350" y="153"/>
                    <a:pt x="17100" y="-423"/>
                    <a:pt x="14175" y="441"/>
                  </a:cubicBezTo>
                  <a:cubicBezTo>
                    <a:pt x="11250" y="1305"/>
                    <a:pt x="7650" y="3609"/>
                    <a:pt x="5400" y="6633"/>
                  </a:cubicBezTo>
                  <a:cubicBezTo>
                    <a:pt x="3150" y="9657"/>
                    <a:pt x="2250" y="13401"/>
                    <a:pt x="2475" y="15849"/>
                  </a:cubicBezTo>
                  <a:cubicBezTo>
                    <a:pt x="2700" y="18297"/>
                    <a:pt x="4050" y="19449"/>
                    <a:pt x="5850" y="20169"/>
                  </a:cubicBezTo>
                  <a:cubicBezTo>
                    <a:pt x="7650" y="20889"/>
                    <a:pt x="9900" y="21177"/>
                    <a:pt x="11025" y="20601"/>
                  </a:cubicBezTo>
                  <a:cubicBezTo>
                    <a:pt x="12150" y="20025"/>
                    <a:pt x="12150" y="18585"/>
                    <a:pt x="10800" y="17577"/>
                  </a:cubicBezTo>
                  <a:cubicBezTo>
                    <a:pt x="9450" y="16569"/>
                    <a:pt x="6750" y="15993"/>
                    <a:pt x="4725" y="16281"/>
                  </a:cubicBezTo>
                  <a:cubicBezTo>
                    <a:pt x="2700" y="16569"/>
                    <a:pt x="1350" y="17721"/>
                    <a:pt x="0" y="18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10020060" y="7894519"/>
              <a:ext cx="135931" cy="227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fill="norm" stroke="1" extrusionOk="0">
                  <a:moveTo>
                    <a:pt x="0" y="2670"/>
                  </a:moveTo>
                  <a:cubicBezTo>
                    <a:pt x="1600" y="1942"/>
                    <a:pt x="3200" y="1214"/>
                    <a:pt x="6000" y="728"/>
                  </a:cubicBezTo>
                  <a:cubicBezTo>
                    <a:pt x="8800" y="243"/>
                    <a:pt x="12800" y="0"/>
                    <a:pt x="15800" y="0"/>
                  </a:cubicBezTo>
                  <a:cubicBezTo>
                    <a:pt x="18800" y="0"/>
                    <a:pt x="20800" y="243"/>
                    <a:pt x="21200" y="971"/>
                  </a:cubicBezTo>
                  <a:cubicBezTo>
                    <a:pt x="21600" y="1699"/>
                    <a:pt x="20400" y="2912"/>
                    <a:pt x="17800" y="5825"/>
                  </a:cubicBezTo>
                  <a:cubicBezTo>
                    <a:pt x="15200" y="8737"/>
                    <a:pt x="11200" y="13348"/>
                    <a:pt x="9200" y="16261"/>
                  </a:cubicBezTo>
                  <a:cubicBezTo>
                    <a:pt x="7200" y="19173"/>
                    <a:pt x="7200" y="20387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10020060" y="7999299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10219399" y="7882430"/>
              <a:ext cx="103549" cy="293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364" fill="norm" stroke="1" extrusionOk="0">
                  <a:moveTo>
                    <a:pt x="1581" y="136"/>
                  </a:moveTo>
                  <a:cubicBezTo>
                    <a:pt x="4741" y="-50"/>
                    <a:pt x="7902" y="-236"/>
                    <a:pt x="12117" y="974"/>
                  </a:cubicBezTo>
                  <a:cubicBezTo>
                    <a:pt x="16332" y="2185"/>
                    <a:pt x="21600" y="4792"/>
                    <a:pt x="21337" y="8050"/>
                  </a:cubicBezTo>
                  <a:cubicBezTo>
                    <a:pt x="21073" y="11309"/>
                    <a:pt x="15278" y="15219"/>
                    <a:pt x="10800" y="17547"/>
                  </a:cubicBezTo>
                  <a:cubicBezTo>
                    <a:pt x="6322" y="19874"/>
                    <a:pt x="3161" y="20619"/>
                    <a:pt x="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799" name="Drawing"/>
          <p:cNvGrpSpPr/>
          <p:nvPr/>
        </p:nvGrpSpPr>
        <p:grpSpPr>
          <a:xfrm>
            <a:off x="9461318" y="331808"/>
            <a:ext cx="2945717" cy="787551"/>
            <a:chOff x="0" y="0"/>
            <a:chExt cx="2945715" cy="787550"/>
          </a:xfrm>
        </p:grpSpPr>
        <p:sp>
          <p:nvSpPr>
            <p:cNvPr id="2789" name="Line"/>
            <p:cNvSpPr/>
            <p:nvPr/>
          </p:nvSpPr>
          <p:spPr>
            <a:xfrm>
              <a:off x="0" y="68974"/>
              <a:ext cx="226716" cy="510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8" h="21374" fill="norm" stroke="1" extrusionOk="0">
                  <a:moveTo>
                    <a:pt x="3482" y="5365"/>
                  </a:moveTo>
                  <a:cubicBezTo>
                    <a:pt x="2777" y="8573"/>
                    <a:pt x="2073" y="11781"/>
                    <a:pt x="1838" y="13973"/>
                  </a:cubicBezTo>
                  <a:cubicBezTo>
                    <a:pt x="1603" y="16165"/>
                    <a:pt x="1838" y="17342"/>
                    <a:pt x="1955" y="18304"/>
                  </a:cubicBezTo>
                  <a:cubicBezTo>
                    <a:pt x="2073" y="19266"/>
                    <a:pt x="2073" y="20015"/>
                    <a:pt x="2073" y="20015"/>
                  </a:cubicBezTo>
                  <a:cubicBezTo>
                    <a:pt x="2073" y="20015"/>
                    <a:pt x="2073" y="19266"/>
                    <a:pt x="1955" y="17181"/>
                  </a:cubicBezTo>
                  <a:cubicBezTo>
                    <a:pt x="1838" y="15096"/>
                    <a:pt x="1603" y="11674"/>
                    <a:pt x="2190" y="8787"/>
                  </a:cubicBezTo>
                  <a:cubicBezTo>
                    <a:pt x="2777" y="5900"/>
                    <a:pt x="4186" y="3548"/>
                    <a:pt x="5947" y="2104"/>
                  </a:cubicBezTo>
                  <a:cubicBezTo>
                    <a:pt x="7708" y="661"/>
                    <a:pt x="9821" y="126"/>
                    <a:pt x="12051" y="19"/>
                  </a:cubicBezTo>
                  <a:cubicBezTo>
                    <a:pt x="14282" y="-88"/>
                    <a:pt x="16629" y="233"/>
                    <a:pt x="18390" y="1730"/>
                  </a:cubicBezTo>
                  <a:cubicBezTo>
                    <a:pt x="20151" y="3227"/>
                    <a:pt x="21325" y="5900"/>
                    <a:pt x="20621" y="8466"/>
                  </a:cubicBezTo>
                  <a:cubicBezTo>
                    <a:pt x="19916" y="11033"/>
                    <a:pt x="17334" y="13492"/>
                    <a:pt x="14164" y="15577"/>
                  </a:cubicBezTo>
                  <a:cubicBezTo>
                    <a:pt x="10995" y="17662"/>
                    <a:pt x="7238" y="19373"/>
                    <a:pt x="4655" y="20336"/>
                  </a:cubicBezTo>
                  <a:cubicBezTo>
                    <a:pt x="2073" y="21298"/>
                    <a:pt x="664" y="21512"/>
                    <a:pt x="195" y="21298"/>
                  </a:cubicBezTo>
                  <a:cubicBezTo>
                    <a:pt x="-275" y="21084"/>
                    <a:pt x="195" y="20443"/>
                    <a:pt x="664" y="19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367570" y="304539"/>
              <a:ext cx="153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390570" y="419542"/>
              <a:ext cx="153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802067" y="0"/>
              <a:ext cx="224852" cy="630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87" fill="norm" stroke="1" extrusionOk="0">
                  <a:moveTo>
                    <a:pt x="18441" y="2010"/>
                  </a:moveTo>
                  <a:cubicBezTo>
                    <a:pt x="18198" y="1576"/>
                    <a:pt x="17955" y="1142"/>
                    <a:pt x="16256" y="708"/>
                  </a:cubicBezTo>
                  <a:cubicBezTo>
                    <a:pt x="14558" y="275"/>
                    <a:pt x="11402" y="-159"/>
                    <a:pt x="9218" y="58"/>
                  </a:cubicBezTo>
                  <a:cubicBezTo>
                    <a:pt x="7034" y="275"/>
                    <a:pt x="5820" y="1142"/>
                    <a:pt x="6427" y="2140"/>
                  </a:cubicBezTo>
                  <a:cubicBezTo>
                    <a:pt x="7034" y="3137"/>
                    <a:pt x="9461" y="4265"/>
                    <a:pt x="11402" y="5089"/>
                  </a:cubicBezTo>
                  <a:cubicBezTo>
                    <a:pt x="13344" y="5913"/>
                    <a:pt x="14800" y="6434"/>
                    <a:pt x="15528" y="6954"/>
                  </a:cubicBezTo>
                  <a:cubicBezTo>
                    <a:pt x="16256" y="7475"/>
                    <a:pt x="16256" y="7995"/>
                    <a:pt x="14679" y="8733"/>
                  </a:cubicBezTo>
                  <a:cubicBezTo>
                    <a:pt x="13101" y="9470"/>
                    <a:pt x="9946" y="10424"/>
                    <a:pt x="7641" y="11031"/>
                  </a:cubicBezTo>
                  <a:cubicBezTo>
                    <a:pt x="5335" y="11639"/>
                    <a:pt x="3879" y="11899"/>
                    <a:pt x="2665" y="12159"/>
                  </a:cubicBezTo>
                  <a:cubicBezTo>
                    <a:pt x="1452" y="12419"/>
                    <a:pt x="481" y="12680"/>
                    <a:pt x="360" y="13027"/>
                  </a:cubicBezTo>
                  <a:cubicBezTo>
                    <a:pt x="238" y="13374"/>
                    <a:pt x="967" y="13807"/>
                    <a:pt x="1816" y="14198"/>
                  </a:cubicBezTo>
                  <a:cubicBezTo>
                    <a:pt x="2665" y="14588"/>
                    <a:pt x="3636" y="14935"/>
                    <a:pt x="3758" y="15672"/>
                  </a:cubicBezTo>
                  <a:cubicBezTo>
                    <a:pt x="3879" y="16410"/>
                    <a:pt x="3151" y="17537"/>
                    <a:pt x="2423" y="18318"/>
                  </a:cubicBezTo>
                  <a:cubicBezTo>
                    <a:pt x="1695" y="19099"/>
                    <a:pt x="967" y="19533"/>
                    <a:pt x="481" y="19966"/>
                  </a:cubicBezTo>
                  <a:cubicBezTo>
                    <a:pt x="-4" y="20400"/>
                    <a:pt x="-247" y="20834"/>
                    <a:pt x="360" y="21094"/>
                  </a:cubicBezTo>
                  <a:cubicBezTo>
                    <a:pt x="966" y="21354"/>
                    <a:pt x="2423" y="21441"/>
                    <a:pt x="6063" y="21354"/>
                  </a:cubicBezTo>
                  <a:cubicBezTo>
                    <a:pt x="9704" y="21268"/>
                    <a:pt x="15528" y="21007"/>
                    <a:pt x="21353" y="20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1249256" y="132505"/>
              <a:ext cx="245209" cy="36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98" fill="norm" stroke="1" extrusionOk="0">
                  <a:moveTo>
                    <a:pt x="0" y="3302"/>
                  </a:moveTo>
                  <a:cubicBezTo>
                    <a:pt x="0" y="2562"/>
                    <a:pt x="0" y="1822"/>
                    <a:pt x="445" y="1231"/>
                  </a:cubicBezTo>
                  <a:cubicBezTo>
                    <a:pt x="891" y="639"/>
                    <a:pt x="1781" y="195"/>
                    <a:pt x="3897" y="47"/>
                  </a:cubicBezTo>
                  <a:cubicBezTo>
                    <a:pt x="6012" y="-101"/>
                    <a:pt x="9353" y="47"/>
                    <a:pt x="11245" y="1304"/>
                  </a:cubicBezTo>
                  <a:cubicBezTo>
                    <a:pt x="13138" y="2562"/>
                    <a:pt x="13583" y="4929"/>
                    <a:pt x="12915" y="6704"/>
                  </a:cubicBezTo>
                  <a:cubicBezTo>
                    <a:pt x="12247" y="8480"/>
                    <a:pt x="10466" y="9663"/>
                    <a:pt x="8796" y="10403"/>
                  </a:cubicBezTo>
                  <a:cubicBezTo>
                    <a:pt x="7126" y="11143"/>
                    <a:pt x="5567" y="11439"/>
                    <a:pt x="5790" y="11587"/>
                  </a:cubicBezTo>
                  <a:cubicBezTo>
                    <a:pt x="6012" y="11735"/>
                    <a:pt x="8016" y="11735"/>
                    <a:pt x="10466" y="12031"/>
                  </a:cubicBezTo>
                  <a:cubicBezTo>
                    <a:pt x="12915" y="12326"/>
                    <a:pt x="15810" y="12918"/>
                    <a:pt x="17814" y="13584"/>
                  </a:cubicBezTo>
                  <a:cubicBezTo>
                    <a:pt x="19819" y="14250"/>
                    <a:pt x="20932" y="14989"/>
                    <a:pt x="21266" y="15877"/>
                  </a:cubicBezTo>
                  <a:cubicBezTo>
                    <a:pt x="21600" y="16765"/>
                    <a:pt x="21155" y="17800"/>
                    <a:pt x="19039" y="18762"/>
                  </a:cubicBezTo>
                  <a:cubicBezTo>
                    <a:pt x="16924" y="19724"/>
                    <a:pt x="13138" y="20611"/>
                    <a:pt x="10689" y="21055"/>
                  </a:cubicBezTo>
                  <a:cubicBezTo>
                    <a:pt x="8239" y="21499"/>
                    <a:pt x="7126" y="21499"/>
                    <a:pt x="6458" y="21129"/>
                  </a:cubicBezTo>
                  <a:cubicBezTo>
                    <a:pt x="5790" y="20759"/>
                    <a:pt x="5567" y="20020"/>
                    <a:pt x="5344" y="19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1701600" y="534544"/>
              <a:ext cx="61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1988766" y="250871"/>
              <a:ext cx="1184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354"/>
                    <a:pt x="-1585" y="10708"/>
                    <a:pt x="575" y="14308"/>
                  </a:cubicBezTo>
                  <a:cubicBezTo>
                    <a:pt x="2735" y="17908"/>
                    <a:pt x="11375" y="19754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2138610" y="519211"/>
              <a:ext cx="8433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2514330" y="214414"/>
              <a:ext cx="298963" cy="34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98" fill="norm" stroke="1" extrusionOk="0">
                  <a:moveTo>
                    <a:pt x="1095" y="5520"/>
                  </a:moveTo>
                  <a:cubicBezTo>
                    <a:pt x="1095" y="4737"/>
                    <a:pt x="1095" y="3955"/>
                    <a:pt x="2194" y="3015"/>
                  </a:cubicBezTo>
                  <a:cubicBezTo>
                    <a:pt x="3292" y="2076"/>
                    <a:pt x="5489" y="981"/>
                    <a:pt x="7044" y="433"/>
                  </a:cubicBezTo>
                  <a:cubicBezTo>
                    <a:pt x="8600" y="-115"/>
                    <a:pt x="9516" y="-115"/>
                    <a:pt x="10156" y="276"/>
                  </a:cubicBezTo>
                  <a:cubicBezTo>
                    <a:pt x="10797" y="668"/>
                    <a:pt x="11163" y="1450"/>
                    <a:pt x="10339" y="3642"/>
                  </a:cubicBezTo>
                  <a:cubicBezTo>
                    <a:pt x="9516" y="5833"/>
                    <a:pt x="7502" y="9433"/>
                    <a:pt x="5672" y="12250"/>
                  </a:cubicBezTo>
                  <a:cubicBezTo>
                    <a:pt x="3841" y="15068"/>
                    <a:pt x="2194" y="17102"/>
                    <a:pt x="1187" y="18511"/>
                  </a:cubicBezTo>
                  <a:cubicBezTo>
                    <a:pt x="180" y="19920"/>
                    <a:pt x="-186" y="20702"/>
                    <a:pt x="89" y="21094"/>
                  </a:cubicBezTo>
                  <a:cubicBezTo>
                    <a:pt x="363" y="21485"/>
                    <a:pt x="1278" y="21485"/>
                    <a:pt x="3933" y="21172"/>
                  </a:cubicBezTo>
                  <a:cubicBezTo>
                    <a:pt x="6587" y="20859"/>
                    <a:pt x="10980" y="20233"/>
                    <a:pt x="14183" y="19450"/>
                  </a:cubicBezTo>
                  <a:cubicBezTo>
                    <a:pt x="17387" y="18668"/>
                    <a:pt x="19400" y="17728"/>
                    <a:pt x="21414" y="16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2767291" y="120525"/>
              <a:ext cx="178425" cy="66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518" fill="norm" stroke="1" extrusionOk="0">
                  <a:moveTo>
                    <a:pt x="12777" y="1484"/>
                  </a:moveTo>
                  <a:cubicBezTo>
                    <a:pt x="12473" y="1072"/>
                    <a:pt x="12169" y="660"/>
                    <a:pt x="13082" y="371"/>
                  </a:cubicBezTo>
                  <a:cubicBezTo>
                    <a:pt x="13994" y="83"/>
                    <a:pt x="16124" y="-82"/>
                    <a:pt x="17645" y="42"/>
                  </a:cubicBezTo>
                  <a:cubicBezTo>
                    <a:pt x="19166" y="165"/>
                    <a:pt x="20079" y="578"/>
                    <a:pt x="20687" y="1443"/>
                  </a:cubicBezTo>
                  <a:cubicBezTo>
                    <a:pt x="21296" y="2309"/>
                    <a:pt x="21600" y="3628"/>
                    <a:pt x="20535" y="4947"/>
                  </a:cubicBezTo>
                  <a:cubicBezTo>
                    <a:pt x="19470" y="6266"/>
                    <a:pt x="17037" y="7585"/>
                    <a:pt x="16428" y="8904"/>
                  </a:cubicBezTo>
                  <a:cubicBezTo>
                    <a:pt x="15820" y="10223"/>
                    <a:pt x="17037" y="11542"/>
                    <a:pt x="17797" y="12944"/>
                  </a:cubicBezTo>
                  <a:cubicBezTo>
                    <a:pt x="18558" y="14345"/>
                    <a:pt x="18862" y="15829"/>
                    <a:pt x="15820" y="17272"/>
                  </a:cubicBezTo>
                  <a:cubicBezTo>
                    <a:pt x="12777" y="18715"/>
                    <a:pt x="6389" y="20116"/>
                    <a:pt x="0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Drawing"/>
          <p:cNvGrpSpPr/>
          <p:nvPr/>
        </p:nvGrpSpPr>
        <p:grpSpPr>
          <a:xfrm>
            <a:off x="697682" y="433011"/>
            <a:ext cx="12297611" cy="7911066"/>
            <a:chOff x="0" y="0"/>
            <a:chExt cx="12297610" cy="7911065"/>
          </a:xfrm>
        </p:grpSpPr>
        <p:sp>
          <p:nvSpPr>
            <p:cNvPr id="2801" name="Line"/>
            <p:cNvSpPr/>
            <p:nvPr/>
          </p:nvSpPr>
          <p:spPr>
            <a:xfrm>
              <a:off x="0" y="0"/>
              <a:ext cx="214544" cy="600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326" fill="norm" stroke="1" extrusionOk="0">
                  <a:moveTo>
                    <a:pt x="6781" y="5860"/>
                  </a:moveTo>
                  <a:cubicBezTo>
                    <a:pt x="7033" y="7040"/>
                    <a:pt x="7284" y="8220"/>
                    <a:pt x="7660" y="10080"/>
                  </a:cubicBezTo>
                  <a:cubicBezTo>
                    <a:pt x="8037" y="11941"/>
                    <a:pt x="8540" y="14482"/>
                    <a:pt x="8791" y="16161"/>
                  </a:cubicBezTo>
                  <a:cubicBezTo>
                    <a:pt x="9042" y="17840"/>
                    <a:pt x="9042" y="18657"/>
                    <a:pt x="9042" y="19473"/>
                  </a:cubicBezTo>
                  <a:cubicBezTo>
                    <a:pt x="9042" y="20290"/>
                    <a:pt x="9042" y="21107"/>
                    <a:pt x="8665" y="21288"/>
                  </a:cubicBezTo>
                  <a:cubicBezTo>
                    <a:pt x="8288" y="21470"/>
                    <a:pt x="7535" y="21016"/>
                    <a:pt x="6530" y="19655"/>
                  </a:cubicBezTo>
                  <a:cubicBezTo>
                    <a:pt x="5526" y="18294"/>
                    <a:pt x="4270" y="16025"/>
                    <a:pt x="3391" y="13120"/>
                  </a:cubicBezTo>
                  <a:cubicBezTo>
                    <a:pt x="2512" y="10216"/>
                    <a:pt x="2009" y="6677"/>
                    <a:pt x="2637" y="4362"/>
                  </a:cubicBezTo>
                  <a:cubicBezTo>
                    <a:pt x="3265" y="2048"/>
                    <a:pt x="5023" y="959"/>
                    <a:pt x="7284" y="415"/>
                  </a:cubicBezTo>
                  <a:cubicBezTo>
                    <a:pt x="9544" y="-130"/>
                    <a:pt x="12307" y="-130"/>
                    <a:pt x="14944" y="369"/>
                  </a:cubicBezTo>
                  <a:cubicBezTo>
                    <a:pt x="17581" y="868"/>
                    <a:pt x="20093" y="1867"/>
                    <a:pt x="20847" y="3092"/>
                  </a:cubicBezTo>
                  <a:cubicBezTo>
                    <a:pt x="21600" y="4317"/>
                    <a:pt x="20595" y="5769"/>
                    <a:pt x="17456" y="7085"/>
                  </a:cubicBezTo>
                  <a:cubicBezTo>
                    <a:pt x="14316" y="8401"/>
                    <a:pt x="9042" y="9581"/>
                    <a:pt x="5777" y="10171"/>
                  </a:cubicBezTo>
                  <a:cubicBezTo>
                    <a:pt x="2512" y="10761"/>
                    <a:pt x="1256" y="10761"/>
                    <a:pt x="0" y="10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357785" y="72999"/>
              <a:ext cx="33224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2563"/>
                    <a:pt x="11631" y="5125"/>
                    <a:pt x="7477" y="7993"/>
                  </a:cubicBezTo>
                  <a:cubicBezTo>
                    <a:pt x="3323" y="10861"/>
                    <a:pt x="0" y="14034"/>
                    <a:pt x="0" y="16353"/>
                  </a:cubicBezTo>
                  <a:cubicBezTo>
                    <a:pt x="0" y="18671"/>
                    <a:pt x="3323" y="20136"/>
                    <a:pt x="66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440503" y="333672"/>
              <a:ext cx="400116" cy="43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353" fill="norm" stroke="1" extrusionOk="0">
                  <a:moveTo>
                    <a:pt x="222" y="0"/>
                  </a:moveTo>
                  <a:cubicBezTo>
                    <a:pt x="86" y="1614"/>
                    <a:pt x="-50" y="3228"/>
                    <a:pt x="18" y="4345"/>
                  </a:cubicBezTo>
                  <a:cubicBezTo>
                    <a:pt x="86" y="5462"/>
                    <a:pt x="358" y="6083"/>
                    <a:pt x="833" y="6455"/>
                  </a:cubicBezTo>
                  <a:cubicBezTo>
                    <a:pt x="1308" y="6828"/>
                    <a:pt x="1988" y="6952"/>
                    <a:pt x="2803" y="6517"/>
                  </a:cubicBezTo>
                  <a:cubicBezTo>
                    <a:pt x="3618" y="6083"/>
                    <a:pt x="4569" y="5090"/>
                    <a:pt x="5248" y="4221"/>
                  </a:cubicBezTo>
                  <a:cubicBezTo>
                    <a:pt x="5927" y="3352"/>
                    <a:pt x="6335" y="2607"/>
                    <a:pt x="6607" y="2669"/>
                  </a:cubicBezTo>
                  <a:cubicBezTo>
                    <a:pt x="6878" y="2731"/>
                    <a:pt x="7014" y="3600"/>
                    <a:pt x="7422" y="4283"/>
                  </a:cubicBezTo>
                  <a:cubicBezTo>
                    <a:pt x="7829" y="4966"/>
                    <a:pt x="8508" y="5462"/>
                    <a:pt x="9595" y="5586"/>
                  </a:cubicBezTo>
                  <a:cubicBezTo>
                    <a:pt x="10682" y="5710"/>
                    <a:pt x="12176" y="5462"/>
                    <a:pt x="13603" y="4779"/>
                  </a:cubicBezTo>
                  <a:cubicBezTo>
                    <a:pt x="15029" y="4097"/>
                    <a:pt x="16388" y="2979"/>
                    <a:pt x="17271" y="2172"/>
                  </a:cubicBezTo>
                  <a:cubicBezTo>
                    <a:pt x="18154" y="1366"/>
                    <a:pt x="18561" y="869"/>
                    <a:pt x="18425" y="559"/>
                  </a:cubicBezTo>
                  <a:cubicBezTo>
                    <a:pt x="18290" y="248"/>
                    <a:pt x="17610" y="124"/>
                    <a:pt x="16931" y="497"/>
                  </a:cubicBezTo>
                  <a:cubicBezTo>
                    <a:pt x="16252" y="869"/>
                    <a:pt x="15573" y="1738"/>
                    <a:pt x="15776" y="2172"/>
                  </a:cubicBezTo>
                  <a:cubicBezTo>
                    <a:pt x="15980" y="2607"/>
                    <a:pt x="17067" y="2607"/>
                    <a:pt x="18086" y="3228"/>
                  </a:cubicBezTo>
                  <a:cubicBezTo>
                    <a:pt x="19105" y="3848"/>
                    <a:pt x="20056" y="5090"/>
                    <a:pt x="20667" y="7448"/>
                  </a:cubicBezTo>
                  <a:cubicBezTo>
                    <a:pt x="21278" y="9807"/>
                    <a:pt x="21550" y="13283"/>
                    <a:pt x="20871" y="15828"/>
                  </a:cubicBezTo>
                  <a:cubicBezTo>
                    <a:pt x="20192" y="18372"/>
                    <a:pt x="18561" y="19986"/>
                    <a:pt x="17203" y="20793"/>
                  </a:cubicBezTo>
                  <a:cubicBezTo>
                    <a:pt x="15844" y="21600"/>
                    <a:pt x="14758" y="21600"/>
                    <a:pt x="14214" y="20359"/>
                  </a:cubicBezTo>
                  <a:cubicBezTo>
                    <a:pt x="13671" y="19117"/>
                    <a:pt x="13671" y="16634"/>
                    <a:pt x="13671" y="14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927687" y="402674"/>
              <a:ext cx="107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1134692" y="349006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1142359" y="272337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1212577" y="318898"/>
              <a:ext cx="152121" cy="19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0742" fill="norm" stroke="1" extrusionOk="0">
                  <a:moveTo>
                    <a:pt x="6309" y="4742"/>
                  </a:moveTo>
                  <a:cubicBezTo>
                    <a:pt x="5229" y="7409"/>
                    <a:pt x="4149" y="10075"/>
                    <a:pt x="3069" y="12075"/>
                  </a:cubicBezTo>
                  <a:cubicBezTo>
                    <a:pt x="1989" y="14075"/>
                    <a:pt x="909" y="15409"/>
                    <a:pt x="369" y="15275"/>
                  </a:cubicBezTo>
                  <a:cubicBezTo>
                    <a:pt x="-171" y="15142"/>
                    <a:pt x="-171" y="13542"/>
                    <a:pt x="729" y="10875"/>
                  </a:cubicBezTo>
                  <a:cubicBezTo>
                    <a:pt x="1629" y="8209"/>
                    <a:pt x="3429" y="4475"/>
                    <a:pt x="5049" y="2209"/>
                  </a:cubicBezTo>
                  <a:cubicBezTo>
                    <a:pt x="6669" y="-58"/>
                    <a:pt x="8109" y="-858"/>
                    <a:pt x="10809" y="1142"/>
                  </a:cubicBezTo>
                  <a:cubicBezTo>
                    <a:pt x="13509" y="3142"/>
                    <a:pt x="17469" y="7942"/>
                    <a:pt x="19449" y="11675"/>
                  </a:cubicBezTo>
                  <a:cubicBezTo>
                    <a:pt x="21429" y="15409"/>
                    <a:pt x="21429" y="18075"/>
                    <a:pt x="21429" y="20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1822625" y="327882"/>
              <a:ext cx="178421" cy="19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161" fill="norm" stroke="1" extrusionOk="0">
                  <a:moveTo>
                    <a:pt x="1160" y="8822"/>
                  </a:moveTo>
                  <a:cubicBezTo>
                    <a:pt x="5115" y="7181"/>
                    <a:pt x="9070" y="5541"/>
                    <a:pt x="11504" y="4037"/>
                  </a:cubicBezTo>
                  <a:cubicBezTo>
                    <a:pt x="13938" y="2533"/>
                    <a:pt x="14850" y="1166"/>
                    <a:pt x="14394" y="483"/>
                  </a:cubicBezTo>
                  <a:cubicBezTo>
                    <a:pt x="13938" y="-201"/>
                    <a:pt x="12112" y="-201"/>
                    <a:pt x="9831" y="756"/>
                  </a:cubicBezTo>
                  <a:cubicBezTo>
                    <a:pt x="7549" y="1713"/>
                    <a:pt x="4811" y="3627"/>
                    <a:pt x="2833" y="6498"/>
                  </a:cubicBezTo>
                  <a:cubicBezTo>
                    <a:pt x="856" y="9369"/>
                    <a:pt x="-361" y="13196"/>
                    <a:pt x="95" y="16067"/>
                  </a:cubicBezTo>
                  <a:cubicBezTo>
                    <a:pt x="552" y="18938"/>
                    <a:pt x="2681" y="20852"/>
                    <a:pt x="6484" y="21126"/>
                  </a:cubicBezTo>
                  <a:cubicBezTo>
                    <a:pt x="10287" y="21399"/>
                    <a:pt x="15763" y="20032"/>
                    <a:pt x="21239" y="18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2077050" y="274214"/>
              <a:ext cx="123333" cy="25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091" fill="norm" stroke="1" extrusionOk="0">
                  <a:moveTo>
                    <a:pt x="20848" y="2992"/>
                  </a:moveTo>
                  <a:cubicBezTo>
                    <a:pt x="19984" y="1943"/>
                    <a:pt x="19120" y="895"/>
                    <a:pt x="17392" y="370"/>
                  </a:cubicBezTo>
                  <a:cubicBezTo>
                    <a:pt x="15664" y="-154"/>
                    <a:pt x="13072" y="-154"/>
                    <a:pt x="10048" y="580"/>
                  </a:cubicBezTo>
                  <a:cubicBezTo>
                    <a:pt x="7024" y="1314"/>
                    <a:pt x="3568" y="2782"/>
                    <a:pt x="1624" y="4145"/>
                  </a:cubicBezTo>
                  <a:cubicBezTo>
                    <a:pt x="-320" y="5508"/>
                    <a:pt x="-752" y="6766"/>
                    <a:pt x="1624" y="8444"/>
                  </a:cubicBezTo>
                  <a:cubicBezTo>
                    <a:pt x="4000" y="10122"/>
                    <a:pt x="9184" y="12219"/>
                    <a:pt x="12640" y="13687"/>
                  </a:cubicBezTo>
                  <a:cubicBezTo>
                    <a:pt x="16096" y="15155"/>
                    <a:pt x="17824" y="15994"/>
                    <a:pt x="18688" y="17042"/>
                  </a:cubicBezTo>
                  <a:cubicBezTo>
                    <a:pt x="19552" y="18091"/>
                    <a:pt x="19552" y="19349"/>
                    <a:pt x="17176" y="20188"/>
                  </a:cubicBezTo>
                  <a:cubicBezTo>
                    <a:pt x="14800" y="21027"/>
                    <a:pt x="10048" y="21446"/>
                    <a:pt x="7024" y="20712"/>
                  </a:cubicBezTo>
                  <a:cubicBezTo>
                    <a:pt x="4000" y="19978"/>
                    <a:pt x="2704" y="18091"/>
                    <a:pt x="1408" y="16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2243828" y="80666"/>
              <a:ext cx="240228" cy="488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9191" y="0"/>
                  </a:moveTo>
                  <a:cubicBezTo>
                    <a:pt x="7583" y="3375"/>
                    <a:pt x="5974" y="6750"/>
                    <a:pt x="5055" y="10069"/>
                  </a:cubicBezTo>
                  <a:cubicBezTo>
                    <a:pt x="4136" y="13388"/>
                    <a:pt x="3906" y="16650"/>
                    <a:pt x="3906" y="18563"/>
                  </a:cubicBezTo>
                  <a:cubicBezTo>
                    <a:pt x="3906" y="20475"/>
                    <a:pt x="4136" y="21038"/>
                    <a:pt x="4826" y="21319"/>
                  </a:cubicBezTo>
                  <a:cubicBezTo>
                    <a:pt x="5515" y="21600"/>
                    <a:pt x="6664" y="21600"/>
                    <a:pt x="7698" y="20925"/>
                  </a:cubicBezTo>
                  <a:cubicBezTo>
                    <a:pt x="8732" y="20250"/>
                    <a:pt x="9651" y="18900"/>
                    <a:pt x="9766" y="17550"/>
                  </a:cubicBezTo>
                  <a:cubicBezTo>
                    <a:pt x="9881" y="16200"/>
                    <a:pt x="9192" y="14850"/>
                    <a:pt x="8502" y="13950"/>
                  </a:cubicBezTo>
                  <a:cubicBezTo>
                    <a:pt x="7813" y="13050"/>
                    <a:pt x="7123" y="12600"/>
                    <a:pt x="6089" y="12319"/>
                  </a:cubicBezTo>
                  <a:cubicBezTo>
                    <a:pt x="5055" y="12038"/>
                    <a:pt x="3677" y="11925"/>
                    <a:pt x="2413" y="11981"/>
                  </a:cubicBezTo>
                  <a:cubicBezTo>
                    <a:pt x="1149" y="12038"/>
                    <a:pt x="0" y="12263"/>
                    <a:pt x="0" y="12431"/>
                  </a:cubicBezTo>
                  <a:cubicBezTo>
                    <a:pt x="0" y="12600"/>
                    <a:pt x="1149" y="12713"/>
                    <a:pt x="4940" y="12488"/>
                  </a:cubicBezTo>
                  <a:cubicBezTo>
                    <a:pt x="8732" y="12263"/>
                    <a:pt x="15166" y="11700"/>
                    <a:pt x="21600" y="11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2438055" y="241670"/>
              <a:ext cx="46001" cy="26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fill="norm" stroke="1" extrusionOk="0">
                  <a:moveTo>
                    <a:pt x="21600" y="7947"/>
                  </a:moveTo>
                  <a:cubicBezTo>
                    <a:pt x="14400" y="11819"/>
                    <a:pt x="7200" y="15691"/>
                    <a:pt x="3600" y="18136"/>
                  </a:cubicBezTo>
                  <a:cubicBezTo>
                    <a:pt x="0" y="20581"/>
                    <a:pt x="0" y="21600"/>
                    <a:pt x="0" y="21192"/>
                  </a:cubicBezTo>
                  <a:cubicBezTo>
                    <a:pt x="0" y="20785"/>
                    <a:pt x="0" y="18951"/>
                    <a:pt x="1200" y="15589"/>
                  </a:cubicBezTo>
                  <a:cubicBezTo>
                    <a:pt x="2400" y="12226"/>
                    <a:pt x="4800" y="7336"/>
                    <a:pt x="7800" y="4483"/>
                  </a:cubicBezTo>
                  <a:cubicBezTo>
                    <a:pt x="10800" y="1630"/>
                    <a:pt x="14400" y="815"/>
                    <a:pt x="180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2526562" y="10301"/>
              <a:ext cx="724179" cy="4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11" fill="norm" stroke="1" extrusionOk="0">
                  <a:moveTo>
                    <a:pt x="332" y="13086"/>
                  </a:moveTo>
                  <a:cubicBezTo>
                    <a:pt x="484" y="14979"/>
                    <a:pt x="637" y="16872"/>
                    <a:pt x="675" y="18096"/>
                  </a:cubicBezTo>
                  <a:cubicBezTo>
                    <a:pt x="713" y="19321"/>
                    <a:pt x="637" y="19878"/>
                    <a:pt x="484" y="20435"/>
                  </a:cubicBezTo>
                  <a:cubicBezTo>
                    <a:pt x="332" y="20991"/>
                    <a:pt x="104" y="21548"/>
                    <a:pt x="28" y="21381"/>
                  </a:cubicBezTo>
                  <a:cubicBezTo>
                    <a:pt x="-48" y="21214"/>
                    <a:pt x="28" y="20323"/>
                    <a:pt x="294" y="19154"/>
                  </a:cubicBezTo>
                  <a:cubicBezTo>
                    <a:pt x="560" y="17985"/>
                    <a:pt x="1017" y="16538"/>
                    <a:pt x="1397" y="15647"/>
                  </a:cubicBezTo>
                  <a:cubicBezTo>
                    <a:pt x="1777" y="14756"/>
                    <a:pt x="2082" y="14422"/>
                    <a:pt x="2310" y="14534"/>
                  </a:cubicBezTo>
                  <a:cubicBezTo>
                    <a:pt x="2538" y="14645"/>
                    <a:pt x="2690" y="15202"/>
                    <a:pt x="2766" y="15870"/>
                  </a:cubicBezTo>
                  <a:cubicBezTo>
                    <a:pt x="2842" y="16538"/>
                    <a:pt x="2842" y="17317"/>
                    <a:pt x="2766" y="18041"/>
                  </a:cubicBezTo>
                  <a:cubicBezTo>
                    <a:pt x="2690" y="18764"/>
                    <a:pt x="2538" y="19433"/>
                    <a:pt x="2500" y="19488"/>
                  </a:cubicBezTo>
                  <a:cubicBezTo>
                    <a:pt x="2462" y="19544"/>
                    <a:pt x="2538" y="18987"/>
                    <a:pt x="2880" y="17874"/>
                  </a:cubicBezTo>
                  <a:cubicBezTo>
                    <a:pt x="3222" y="16760"/>
                    <a:pt x="3831" y="15090"/>
                    <a:pt x="4325" y="14144"/>
                  </a:cubicBezTo>
                  <a:cubicBezTo>
                    <a:pt x="4820" y="13197"/>
                    <a:pt x="5200" y="12975"/>
                    <a:pt x="5428" y="13142"/>
                  </a:cubicBezTo>
                  <a:cubicBezTo>
                    <a:pt x="5656" y="13309"/>
                    <a:pt x="5732" y="13866"/>
                    <a:pt x="5808" y="14756"/>
                  </a:cubicBezTo>
                  <a:cubicBezTo>
                    <a:pt x="5884" y="15647"/>
                    <a:pt x="5960" y="16872"/>
                    <a:pt x="6075" y="17762"/>
                  </a:cubicBezTo>
                  <a:cubicBezTo>
                    <a:pt x="6189" y="18653"/>
                    <a:pt x="6341" y="19210"/>
                    <a:pt x="6797" y="19544"/>
                  </a:cubicBezTo>
                  <a:cubicBezTo>
                    <a:pt x="7253" y="19878"/>
                    <a:pt x="8014" y="19989"/>
                    <a:pt x="8660" y="19488"/>
                  </a:cubicBezTo>
                  <a:cubicBezTo>
                    <a:pt x="9307" y="18987"/>
                    <a:pt x="9839" y="17874"/>
                    <a:pt x="10182" y="17039"/>
                  </a:cubicBezTo>
                  <a:cubicBezTo>
                    <a:pt x="10524" y="16204"/>
                    <a:pt x="10676" y="15647"/>
                    <a:pt x="10638" y="15146"/>
                  </a:cubicBezTo>
                  <a:cubicBezTo>
                    <a:pt x="10600" y="14645"/>
                    <a:pt x="10372" y="14200"/>
                    <a:pt x="10067" y="14033"/>
                  </a:cubicBezTo>
                  <a:cubicBezTo>
                    <a:pt x="9763" y="13866"/>
                    <a:pt x="9383" y="13977"/>
                    <a:pt x="9003" y="14534"/>
                  </a:cubicBezTo>
                  <a:cubicBezTo>
                    <a:pt x="8622" y="15090"/>
                    <a:pt x="8242" y="16092"/>
                    <a:pt x="7976" y="16872"/>
                  </a:cubicBezTo>
                  <a:cubicBezTo>
                    <a:pt x="7710" y="17651"/>
                    <a:pt x="7558" y="18208"/>
                    <a:pt x="7482" y="18820"/>
                  </a:cubicBezTo>
                  <a:cubicBezTo>
                    <a:pt x="7406" y="19433"/>
                    <a:pt x="7406" y="20101"/>
                    <a:pt x="7596" y="20490"/>
                  </a:cubicBezTo>
                  <a:cubicBezTo>
                    <a:pt x="7786" y="20880"/>
                    <a:pt x="8166" y="20991"/>
                    <a:pt x="8660" y="20657"/>
                  </a:cubicBezTo>
                  <a:cubicBezTo>
                    <a:pt x="9155" y="20323"/>
                    <a:pt x="9763" y="19544"/>
                    <a:pt x="10220" y="18987"/>
                  </a:cubicBezTo>
                  <a:cubicBezTo>
                    <a:pt x="10676" y="18430"/>
                    <a:pt x="10980" y="18096"/>
                    <a:pt x="11170" y="18319"/>
                  </a:cubicBezTo>
                  <a:cubicBezTo>
                    <a:pt x="11360" y="18542"/>
                    <a:pt x="11437" y="19321"/>
                    <a:pt x="11665" y="19767"/>
                  </a:cubicBezTo>
                  <a:cubicBezTo>
                    <a:pt x="11893" y="20212"/>
                    <a:pt x="12273" y="20323"/>
                    <a:pt x="12577" y="20156"/>
                  </a:cubicBezTo>
                  <a:cubicBezTo>
                    <a:pt x="12882" y="19989"/>
                    <a:pt x="13110" y="19544"/>
                    <a:pt x="13680" y="17929"/>
                  </a:cubicBezTo>
                  <a:cubicBezTo>
                    <a:pt x="14251" y="16315"/>
                    <a:pt x="15163" y="13532"/>
                    <a:pt x="15886" y="10581"/>
                  </a:cubicBezTo>
                  <a:cubicBezTo>
                    <a:pt x="16608" y="7630"/>
                    <a:pt x="17141" y="4513"/>
                    <a:pt x="17483" y="2620"/>
                  </a:cubicBezTo>
                  <a:cubicBezTo>
                    <a:pt x="17825" y="727"/>
                    <a:pt x="17977" y="59"/>
                    <a:pt x="17901" y="4"/>
                  </a:cubicBezTo>
                  <a:cubicBezTo>
                    <a:pt x="17825" y="-52"/>
                    <a:pt x="17521" y="505"/>
                    <a:pt x="17065" y="2453"/>
                  </a:cubicBezTo>
                  <a:cubicBezTo>
                    <a:pt x="16608" y="4402"/>
                    <a:pt x="16000" y="7742"/>
                    <a:pt x="15734" y="10414"/>
                  </a:cubicBezTo>
                  <a:cubicBezTo>
                    <a:pt x="15467" y="13086"/>
                    <a:pt x="15544" y="15090"/>
                    <a:pt x="15696" y="16315"/>
                  </a:cubicBezTo>
                  <a:cubicBezTo>
                    <a:pt x="15848" y="17540"/>
                    <a:pt x="16076" y="17985"/>
                    <a:pt x="16342" y="18041"/>
                  </a:cubicBezTo>
                  <a:cubicBezTo>
                    <a:pt x="16608" y="18096"/>
                    <a:pt x="16913" y="17762"/>
                    <a:pt x="17027" y="17317"/>
                  </a:cubicBezTo>
                  <a:cubicBezTo>
                    <a:pt x="17141" y="16872"/>
                    <a:pt x="17065" y="16315"/>
                    <a:pt x="16570" y="15369"/>
                  </a:cubicBezTo>
                  <a:cubicBezTo>
                    <a:pt x="16076" y="14422"/>
                    <a:pt x="15163" y="13086"/>
                    <a:pt x="14669" y="12084"/>
                  </a:cubicBezTo>
                  <a:cubicBezTo>
                    <a:pt x="14175" y="11082"/>
                    <a:pt x="14098" y="10414"/>
                    <a:pt x="14251" y="10080"/>
                  </a:cubicBezTo>
                  <a:cubicBezTo>
                    <a:pt x="14403" y="9746"/>
                    <a:pt x="14783" y="9746"/>
                    <a:pt x="15582" y="10024"/>
                  </a:cubicBezTo>
                  <a:cubicBezTo>
                    <a:pt x="16380" y="10303"/>
                    <a:pt x="17597" y="10859"/>
                    <a:pt x="18358" y="11917"/>
                  </a:cubicBezTo>
                  <a:cubicBezTo>
                    <a:pt x="19118" y="12975"/>
                    <a:pt x="19422" y="14534"/>
                    <a:pt x="19498" y="15591"/>
                  </a:cubicBezTo>
                  <a:cubicBezTo>
                    <a:pt x="19575" y="16649"/>
                    <a:pt x="19422" y="17206"/>
                    <a:pt x="19346" y="17206"/>
                  </a:cubicBezTo>
                  <a:cubicBezTo>
                    <a:pt x="19270" y="17206"/>
                    <a:pt x="19270" y="16649"/>
                    <a:pt x="19651" y="15090"/>
                  </a:cubicBezTo>
                  <a:cubicBezTo>
                    <a:pt x="20031" y="13532"/>
                    <a:pt x="20791" y="10971"/>
                    <a:pt x="21552" y="8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3268629" y="226336"/>
              <a:ext cx="118122" cy="17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0827" fill="norm" stroke="1" extrusionOk="0">
                  <a:moveTo>
                    <a:pt x="17100" y="0"/>
                  </a:moveTo>
                  <a:cubicBezTo>
                    <a:pt x="14850" y="304"/>
                    <a:pt x="12600" y="608"/>
                    <a:pt x="9675" y="2890"/>
                  </a:cubicBezTo>
                  <a:cubicBezTo>
                    <a:pt x="6750" y="5172"/>
                    <a:pt x="3150" y="9431"/>
                    <a:pt x="1350" y="12473"/>
                  </a:cubicBezTo>
                  <a:cubicBezTo>
                    <a:pt x="-450" y="15515"/>
                    <a:pt x="-450" y="17341"/>
                    <a:pt x="1350" y="18862"/>
                  </a:cubicBezTo>
                  <a:cubicBezTo>
                    <a:pt x="3150" y="20383"/>
                    <a:pt x="6750" y="21600"/>
                    <a:pt x="10350" y="20231"/>
                  </a:cubicBezTo>
                  <a:cubicBezTo>
                    <a:pt x="13950" y="18862"/>
                    <a:pt x="17550" y="14907"/>
                    <a:pt x="19350" y="11865"/>
                  </a:cubicBezTo>
                  <a:cubicBezTo>
                    <a:pt x="21150" y="8823"/>
                    <a:pt x="21150" y="6693"/>
                    <a:pt x="20025" y="5324"/>
                  </a:cubicBezTo>
                  <a:cubicBezTo>
                    <a:pt x="18900" y="3955"/>
                    <a:pt x="16650" y="3346"/>
                    <a:pt x="14400" y="2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3450077" y="211003"/>
              <a:ext cx="12267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" y="3972"/>
                    <a:pt x="900" y="7945"/>
                    <a:pt x="900" y="10800"/>
                  </a:cubicBezTo>
                  <a:cubicBezTo>
                    <a:pt x="900" y="13655"/>
                    <a:pt x="450" y="15393"/>
                    <a:pt x="225" y="15641"/>
                  </a:cubicBezTo>
                  <a:cubicBezTo>
                    <a:pt x="0" y="15890"/>
                    <a:pt x="0" y="14648"/>
                    <a:pt x="1800" y="12166"/>
                  </a:cubicBezTo>
                  <a:cubicBezTo>
                    <a:pt x="3600" y="9683"/>
                    <a:pt x="7200" y="5959"/>
                    <a:pt x="10350" y="3972"/>
                  </a:cubicBezTo>
                  <a:cubicBezTo>
                    <a:pt x="13500" y="1986"/>
                    <a:pt x="16200" y="1738"/>
                    <a:pt x="18225" y="2110"/>
                  </a:cubicBezTo>
                  <a:cubicBezTo>
                    <a:pt x="20250" y="2483"/>
                    <a:pt x="21600" y="3476"/>
                    <a:pt x="21600" y="6828"/>
                  </a:cubicBezTo>
                  <a:cubicBezTo>
                    <a:pt x="21600" y="10179"/>
                    <a:pt x="20250" y="15890"/>
                    <a:pt x="189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184004" y="655679"/>
              <a:ext cx="2912762" cy="179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343" fill="norm" stroke="1" extrusionOk="0">
                  <a:moveTo>
                    <a:pt x="0" y="20992"/>
                  </a:moveTo>
                  <a:cubicBezTo>
                    <a:pt x="682" y="21296"/>
                    <a:pt x="1363" y="21600"/>
                    <a:pt x="2101" y="20992"/>
                  </a:cubicBezTo>
                  <a:cubicBezTo>
                    <a:pt x="2840" y="20383"/>
                    <a:pt x="3635" y="18862"/>
                    <a:pt x="4430" y="17341"/>
                  </a:cubicBezTo>
                  <a:cubicBezTo>
                    <a:pt x="5225" y="15820"/>
                    <a:pt x="6020" y="14299"/>
                    <a:pt x="6739" y="12930"/>
                  </a:cubicBezTo>
                  <a:cubicBezTo>
                    <a:pt x="7459" y="11561"/>
                    <a:pt x="8102" y="10344"/>
                    <a:pt x="8784" y="9127"/>
                  </a:cubicBezTo>
                  <a:cubicBezTo>
                    <a:pt x="9465" y="7910"/>
                    <a:pt x="10185" y="6693"/>
                    <a:pt x="10885" y="5780"/>
                  </a:cubicBezTo>
                  <a:cubicBezTo>
                    <a:pt x="11586" y="4868"/>
                    <a:pt x="12267" y="4259"/>
                    <a:pt x="12939" y="3803"/>
                  </a:cubicBezTo>
                  <a:cubicBezTo>
                    <a:pt x="13611" y="3346"/>
                    <a:pt x="14274" y="3042"/>
                    <a:pt x="14984" y="2890"/>
                  </a:cubicBezTo>
                  <a:cubicBezTo>
                    <a:pt x="15694" y="2738"/>
                    <a:pt x="16451" y="2738"/>
                    <a:pt x="17236" y="2890"/>
                  </a:cubicBezTo>
                  <a:cubicBezTo>
                    <a:pt x="18022" y="3042"/>
                    <a:pt x="18836" y="3346"/>
                    <a:pt x="19537" y="3194"/>
                  </a:cubicBezTo>
                  <a:cubicBezTo>
                    <a:pt x="20237" y="3042"/>
                    <a:pt x="20824" y="2434"/>
                    <a:pt x="21165" y="1977"/>
                  </a:cubicBezTo>
                  <a:cubicBezTo>
                    <a:pt x="21505" y="1521"/>
                    <a:pt x="21600" y="1217"/>
                    <a:pt x="21572" y="913"/>
                  </a:cubicBezTo>
                  <a:cubicBezTo>
                    <a:pt x="21543" y="608"/>
                    <a:pt x="21392" y="304"/>
                    <a:pt x="212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591551" y="797765"/>
              <a:ext cx="2682190" cy="21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400" fill="norm" stroke="1" extrusionOk="0">
                  <a:moveTo>
                    <a:pt x="854" y="20664"/>
                  </a:moveTo>
                  <a:cubicBezTo>
                    <a:pt x="669" y="20664"/>
                    <a:pt x="484" y="20664"/>
                    <a:pt x="319" y="20794"/>
                  </a:cubicBezTo>
                  <a:cubicBezTo>
                    <a:pt x="155" y="20925"/>
                    <a:pt x="11" y="21185"/>
                    <a:pt x="0" y="21315"/>
                  </a:cubicBezTo>
                  <a:cubicBezTo>
                    <a:pt x="-10" y="21445"/>
                    <a:pt x="113" y="21445"/>
                    <a:pt x="556" y="21185"/>
                  </a:cubicBezTo>
                  <a:cubicBezTo>
                    <a:pt x="998" y="20925"/>
                    <a:pt x="1759" y="20404"/>
                    <a:pt x="2572" y="19493"/>
                  </a:cubicBezTo>
                  <a:cubicBezTo>
                    <a:pt x="3384" y="18582"/>
                    <a:pt x="4248" y="17281"/>
                    <a:pt x="5092" y="16240"/>
                  </a:cubicBezTo>
                  <a:cubicBezTo>
                    <a:pt x="5935" y="15199"/>
                    <a:pt x="6758" y="14418"/>
                    <a:pt x="7571" y="13508"/>
                  </a:cubicBezTo>
                  <a:cubicBezTo>
                    <a:pt x="8383" y="12597"/>
                    <a:pt x="9185" y="11556"/>
                    <a:pt x="10019" y="10645"/>
                  </a:cubicBezTo>
                  <a:cubicBezTo>
                    <a:pt x="10852" y="9734"/>
                    <a:pt x="11716" y="8953"/>
                    <a:pt x="12539" y="8043"/>
                  </a:cubicBezTo>
                  <a:cubicBezTo>
                    <a:pt x="13361" y="7132"/>
                    <a:pt x="14143" y="6091"/>
                    <a:pt x="14894" y="5050"/>
                  </a:cubicBezTo>
                  <a:cubicBezTo>
                    <a:pt x="15645" y="4009"/>
                    <a:pt x="16365" y="2968"/>
                    <a:pt x="17095" y="2187"/>
                  </a:cubicBezTo>
                  <a:cubicBezTo>
                    <a:pt x="17825" y="1406"/>
                    <a:pt x="18566" y="886"/>
                    <a:pt x="19265" y="496"/>
                  </a:cubicBezTo>
                  <a:cubicBezTo>
                    <a:pt x="19965" y="105"/>
                    <a:pt x="20623" y="-155"/>
                    <a:pt x="21004" y="105"/>
                  </a:cubicBezTo>
                  <a:cubicBezTo>
                    <a:pt x="21384" y="365"/>
                    <a:pt x="21487" y="1146"/>
                    <a:pt x="21590" y="1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1849937" y="1286109"/>
              <a:ext cx="250778" cy="53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42" fill="norm" stroke="1" extrusionOk="0">
                  <a:moveTo>
                    <a:pt x="21196" y="2409"/>
                  </a:moveTo>
                  <a:cubicBezTo>
                    <a:pt x="21196" y="1893"/>
                    <a:pt x="21196" y="1376"/>
                    <a:pt x="20764" y="962"/>
                  </a:cubicBezTo>
                  <a:cubicBezTo>
                    <a:pt x="20332" y="549"/>
                    <a:pt x="19468" y="239"/>
                    <a:pt x="18496" y="84"/>
                  </a:cubicBezTo>
                  <a:cubicBezTo>
                    <a:pt x="17524" y="-71"/>
                    <a:pt x="16444" y="-71"/>
                    <a:pt x="14284" y="601"/>
                  </a:cubicBezTo>
                  <a:cubicBezTo>
                    <a:pt x="12124" y="1273"/>
                    <a:pt x="8884" y="2616"/>
                    <a:pt x="6184" y="4838"/>
                  </a:cubicBezTo>
                  <a:cubicBezTo>
                    <a:pt x="3484" y="7060"/>
                    <a:pt x="1324" y="10161"/>
                    <a:pt x="460" y="12848"/>
                  </a:cubicBezTo>
                  <a:cubicBezTo>
                    <a:pt x="-404" y="15535"/>
                    <a:pt x="28" y="17808"/>
                    <a:pt x="1108" y="19255"/>
                  </a:cubicBezTo>
                  <a:cubicBezTo>
                    <a:pt x="2188" y="20702"/>
                    <a:pt x="3916" y="21322"/>
                    <a:pt x="6184" y="21426"/>
                  </a:cubicBezTo>
                  <a:cubicBezTo>
                    <a:pt x="8452" y="21529"/>
                    <a:pt x="11260" y="21116"/>
                    <a:pt x="13420" y="20444"/>
                  </a:cubicBezTo>
                  <a:cubicBezTo>
                    <a:pt x="15580" y="19772"/>
                    <a:pt x="17092" y="18842"/>
                    <a:pt x="18172" y="17912"/>
                  </a:cubicBezTo>
                  <a:cubicBezTo>
                    <a:pt x="19252" y="16982"/>
                    <a:pt x="19900" y="16051"/>
                    <a:pt x="19792" y="15276"/>
                  </a:cubicBezTo>
                  <a:cubicBezTo>
                    <a:pt x="19684" y="14501"/>
                    <a:pt x="18820" y="13881"/>
                    <a:pt x="17956" y="13726"/>
                  </a:cubicBezTo>
                  <a:cubicBezTo>
                    <a:pt x="17092" y="13571"/>
                    <a:pt x="16228" y="13881"/>
                    <a:pt x="15364" y="14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2211569" y="1565690"/>
              <a:ext cx="133506" cy="18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0941" fill="norm" stroke="1" extrusionOk="0">
                  <a:moveTo>
                    <a:pt x="11449" y="3822"/>
                  </a:moveTo>
                  <a:cubicBezTo>
                    <a:pt x="9849" y="2639"/>
                    <a:pt x="8249" y="1455"/>
                    <a:pt x="6449" y="2047"/>
                  </a:cubicBezTo>
                  <a:cubicBezTo>
                    <a:pt x="4649" y="2639"/>
                    <a:pt x="2649" y="5006"/>
                    <a:pt x="1449" y="7817"/>
                  </a:cubicBezTo>
                  <a:cubicBezTo>
                    <a:pt x="249" y="10628"/>
                    <a:pt x="-151" y="13883"/>
                    <a:pt x="49" y="16250"/>
                  </a:cubicBezTo>
                  <a:cubicBezTo>
                    <a:pt x="249" y="18617"/>
                    <a:pt x="1049" y="20096"/>
                    <a:pt x="3449" y="20688"/>
                  </a:cubicBezTo>
                  <a:cubicBezTo>
                    <a:pt x="5849" y="21280"/>
                    <a:pt x="9849" y="20984"/>
                    <a:pt x="13249" y="18173"/>
                  </a:cubicBezTo>
                  <a:cubicBezTo>
                    <a:pt x="16649" y="15362"/>
                    <a:pt x="19449" y="10036"/>
                    <a:pt x="20449" y="6485"/>
                  </a:cubicBezTo>
                  <a:cubicBezTo>
                    <a:pt x="21449" y="2935"/>
                    <a:pt x="20649" y="1159"/>
                    <a:pt x="19249" y="420"/>
                  </a:cubicBezTo>
                  <a:cubicBezTo>
                    <a:pt x="17849" y="-320"/>
                    <a:pt x="15849" y="-24"/>
                    <a:pt x="14649" y="864"/>
                  </a:cubicBezTo>
                  <a:cubicBezTo>
                    <a:pt x="13449" y="1751"/>
                    <a:pt x="13049" y="3231"/>
                    <a:pt x="12849" y="4266"/>
                  </a:cubicBezTo>
                  <a:cubicBezTo>
                    <a:pt x="12649" y="5302"/>
                    <a:pt x="12649" y="5894"/>
                    <a:pt x="12649" y="6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2400679" y="1282372"/>
              <a:ext cx="350758" cy="44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65" fill="norm" stroke="1" extrusionOk="0">
                  <a:moveTo>
                    <a:pt x="8393" y="15749"/>
                  </a:moveTo>
                  <a:cubicBezTo>
                    <a:pt x="8393" y="15142"/>
                    <a:pt x="8393" y="14535"/>
                    <a:pt x="7924" y="14050"/>
                  </a:cubicBezTo>
                  <a:cubicBezTo>
                    <a:pt x="7454" y="13564"/>
                    <a:pt x="6515" y="13200"/>
                    <a:pt x="5263" y="13564"/>
                  </a:cubicBezTo>
                  <a:cubicBezTo>
                    <a:pt x="4011" y="13928"/>
                    <a:pt x="2445" y="15021"/>
                    <a:pt x="1506" y="15870"/>
                  </a:cubicBezTo>
                  <a:cubicBezTo>
                    <a:pt x="567" y="16719"/>
                    <a:pt x="254" y="17326"/>
                    <a:pt x="98" y="17933"/>
                  </a:cubicBezTo>
                  <a:cubicBezTo>
                    <a:pt x="-59" y="18540"/>
                    <a:pt x="-59" y="19146"/>
                    <a:pt x="332" y="19571"/>
                  </a:cubicBezTo>
                  <a:cubicBezTo>
                    <a:pt x="724" y="19996"/>
                    <a:pt x="1506" y="20239"/>
                    <a:pt x="2289" y="20117"/>
                  </a:cubicBezTo>
                  <a:cubicBezTo>
                    <a:pt x="3071" y="19996"/>
                    <a:pt x="3854" y="19510"/>
                    <a:pt x="4871" y="18904"/>
                  </a:cubicBezTo>
                  <a:cubicBezTo>
                    <a:pt x="5889" y="18297"/>
                    <a:pt x="7141" y="17569"/>
                    <a:pt x="7689" y="17508"/>
                  </a:cubicBezTo>
                  <a:cubicBezTo>
                    <a:pt x="8237" y="17448"/>
                    <a:pt x="8080" y="18054"/>
                    <a:pt x="8002" y="18782"/>
                  </a:cubicBezTo>
                  <a:cubicBezTo>
                    <a:pt x="7924" y="19510"/>
                    <a:pt x="7924" y="20360"/>
                    <a:pt x="8393" y="20845"/>
                  </a:cubicBezTo>
                  <a:cubicBezTo>
                    <a:pt x="8863" y="21331"/>
                    <a:pt x="9802" y="21452"/>
                    <a:pt x="11054" y="20906"/>
                  </a:cubicBezTo>
                  <a:cubicBezTo>
                    <a:pt x="12306" y="20360"/>
                    <a:pt x="13871" y="19146"/>
                    <a:pt x="15515" y="16598"/>
                  </a:cubicBezTo>
                  <a:cubicBezTo>
                    <a:pt x="17158" y="14050"/>
                    <a:pt x="18880" y="10167"/>
                    <a:pt x="19898" y="7497"/>
                  </a:cubicBezTo>
                  <a:cubicBezTo>
                    <a:pt x="20915" y="4827"/>
                    <a:pt x="21228" y="3371"/>
                    <a:pt x="21384" y="2279"/>
                  </a:cubicBezTo>
                  <a:cubicBezTo>
                    <a:pt x="21541" y="1187"/>
                    <a:pt x="21541" y="459"/>
                    <a:pt x="21150" y="155"/>
                  </a:cubicBezTo>
                  <a:cubicBezTo>
                    <a:pt x="20758" y="-148"/>
                    <a:pt x="19976" y="-27"/>
                    <a:pt x="19350" y="701"/>
                  </a:cubicBezTo>
                  <a:cubicBezTo>
                    <a:pt x="18724" y="1430"/>
                    <a:pt x="18254" y="2764"/>
                    <a:pt x="17941" y="5434"/>
                  </a:cubicBezTo>
                  <a:cubicBezTo>
                    <a:pt x="17628" y="8104"/>
                    <a:pt x="17471" y="12108"/>
                    <a:pt x="17706" y="14656"/>
                  </a:cubicBezTo>
                  <a:cubicBezTo>
                    <a:pt x="17941" y="17205"/>
                    <a:pt x="18567" y="18297"/>
                    <a:pt x="19193" y="19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2836730" y="1545033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2859731" y="1660035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3404076" y="1439097"/>
              <a:ext cx="138090" cy="404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0597" fill="norm" stroke="1" extrusionOk="0">
                  <a:moveTo>
                    <a:pt x="0" y="8127"/>
                  </a:moveTo>
                  <a:cubicBezTo>
                    <a:pt x="771" y="11900"/>
                    <a:pt x="1543" y="15674"/>
                    <a:pt x="1929" y="18081"/>
                  </a:cubicBezTo>
                  <a:cubicBezTo>
                    <a:pt x="2314" y="20488"/>
                    <a:pt x="2314" y="21529"/>
                    <a:pt x="1929" y="19577"/>
                  </a:cubicBezTo>
                  <a:cubicBezTo>
                    <a:pt x="1543" y="17625"/>
                    <a:pt x="771" y="12681"/>
                    <a:pt x="1350" y="9102"/>
                  </a:cubicBezTo>
                  <a:cubicBezTo>
                    <a:pt x="1929" y="5524"/>
                    <a:pt x="3857" y="3312"/>
                    <a:pt x="5786" y="2011"/>
                  </a:cubicBezTo>
                  <a:cubicBezTo>
                    <a:pt x="7714" y="710"/>
                    <a:pt x="9643" y="319"/>
                    <a:pt x="11764" y="124"/>
                  </a:cubicBezTo>
                  <a:cubicBezTo>
                    <a:pt x="13886" y="-71"/>
                    <a:pt x="16200" y="-71"/>
                    <a:pt x="18129" y="384"/>
                  </a:cubicBezTo>
                  <a:cubicBezTo>
                    <a:pt x="20057" y="840"/>
                    <a:pt x="21600" y="1751"/>
                    <a:pt x="20443" y="3572"/>
                  </a:cubicBezTo>
                  <a:cubicBezTo>
                    <a:pt x="19286" y="5394"/>
                    <a:pt x="15429" y="8127"/>
                    <a:pt x="11764" y="9558"/>
                  </a:cubicBezTo>
                  <a:cubicBezTo>
                    <a:pt x="8100" y="10989"/>
                    <a:pt x="4629" y="11119"/>
                    <a:pt x="1157" y="1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3542079" y="1430030"/>
              <a:ext cx="199339" cy="21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6028"/>
                  </a:moveTo>
                  <a:cubicBezTo>
                    <a:pt x="1108" y="5274"/>
                    <a:pt x="2215" y="4521"/>
                    <a:pt x="4292" y="5023"/>
                  </a:cubicBezTo>
                  <a:cubicBezTo>
                    <a:pt x="6369" y="5526"/>
                    <a:pt x="9415" y="7284"/>
                    <a:pt x="11215" y="9544"/>
                  </a:cubicBezTo>
                  <a:cubicBezTo>
                    <a:pt x="13015" y="11805"/>
                    <a:pt x="13569" y="14567"/>
                    <a:pt x="13708" y="16577"/>
                  </a:cubicBezTo>
                  <a:cubicBezTo>
                    <a:pt x="13846" y="18586"/>
                    <a:pt x="13569" y="19842"/>
                    <a:pt x="12738" y="20595"/>
                  </a:cubicBezTo>
                  <a:cubicBezTo>
                    <a:pt x="11908" y="21349"/>
                    <a:pt x="10523" y="21600"/>
                    <a:pt x="9692" y="20972"/>
                  </a:cubicBezTo>
                  <a:cubicBezTo>
                    <a:pt x="8862" y="20344"/>
                    <a:pt x="8585" y="18837"/>
                    <a:pt x="8862" y="16074"/>
                  </a:cubicBezTo>
                  <a:cubicBezTo>
                    <a:pt x="9138" y="13312"/>
                    <a:pt x="9969" y="9293"/>
                    <a:pt x="12185" y="6405"/>
                  </a:cubicBezTo>
                  <a:cubicBezTo>
                    <a:pt x="14400" y="3516"/>
                    <a:pt x="18000" y="1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3758827" y="1476031"/>
              <a:ext cx="128271" cy="15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9" h="21447" fill="norm" stroke="1" extrusionOk="0">
                  <a:moveTo>
                    <a:pt x="18355" y="0"/>
                  </a:moveTo>
                  <a:cubicBezTo>
                    <a:pt x="13786" y="343"/>
                    <a:pt x="9217" y="686"/>
                    <a:pt x="5894" y="3771"/>
                  </a:cubicBezTo>
                  <a:cubicBezTo>
                    <a:pt x="2571" y="6857"/>
                    <a:pt x="494" y="12686"/>
                    <a:pt x="78" y="16286"/>
                  </a:cubicBezTo>
                  <a:cubicBezTo>
                    <a:pt x="-337" y="19886"/>
                    <a:pt x="909" y="21257"/>
                    <a:pt x="3817" y="21429"/>
                  </a:cubicBezTo>
                  <a:cubicBezTo>
                    <a:pt x="6725" y="21600"/>
                    <a:pt x="11294" y="20571"/>
                    <a:pt x="14617" y="18000"/>
                  </a:cubicBezTo>
                  <a:cubicBezTo>
                    <a:pt x="17940" y="15429"/>
                    <a:pt x="20017" y="11314"/>
                    <a:pt x="20640" y="8229"/>
                  </a:cubicBezTo>
                  <a:cubicBezTo>
                    <a:pt x="21263" y="5143"/>
                    <a:pt x="20432" y="3086"/>
                    <a:pt x="18978" y="2057"/>
                  </a:cubicBezTo>
                  <a:cubicBezTo>
                    <a:pt x="17525" y="1029"/>
                    <a:pt x="15448" y="1029"/>
                    <a:pt x="13371" y="1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3925421" y="1391696"/>
              <a:ext cx="145671" cy="20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0" y="6400"/>
                  </a:moveTo>
                  <a:cubicBezTo>
                    <a:pt x="1516" y="9333"/>
                    <a:pt x="3032" y="12267"/>
                    <a:pt x="4168" y="14533"/>
                  </a:cubicBezTo>
                  <a:cubicBezTo>
                    <a:pt x="5305" y="16800"/>
                    <a:pt x="6063" y="18400"/>
                    <a:pt x="7200" y="19600"/>
                  </a:cubicBezTo>
                  <a:cubicBezTo>
                    <a:pt x="8337" y="20800"/>
                    <a:pt x="9853" y="21600"/>
                    <a:pt x="10990" y="21333"/>
                  </a:cubicBezTo>
                  <a:cubicBezTo>
                    <a:pt x="12126" y="21067"/>
                    <a:pt x="12884" y="19733"/>
                    <a:pt x="14589" y="16000"/>
                  </a:cubicBezTo>
                  <a:cubicBezTo>
                    <a:pt x="16295" y="12267"/>
                    <a:pt x="18947" y="613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4109426" y="1407030"/>
              <a:ext cx="766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4140093" y="1330361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4183435" y="1103297"/>
              <a:ext cx="332334" cy="4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11" fill="norm" stroke="1" extrusionOk="0">
                  <a:moveTo>
                    <a:pt x="9570" y="13877"/>
                  </a:moveTo>
                  <a:cubicBezTo>
                    <a:pt x="8911" y="13527"/>
                    <a:pt x="8251" y="13176"/>
                    <a:pt x="7015" y="13351"/>
                  </a:cubicBezTo>
                  <a:cubicBezTo>
                    <a:pt x="5778" y="13527"/>
                    <a:pt x="3964" y="14227"/>
                    <a:pt x="2645" y="15278"/>
                  </a:cubicBezTo>
                  <a:cubicBezTo>
                    <a:pt x="1326" y="16329"/>
                    <a:pt x="502" y="17730"/>
                    <a:pt x="172" y="18781"/>
                  </a:cubicBezTo>
                  <a:cubicBezTo>
                    <a:pt x="-158" y="19831"/>
                    <a:pt x="7" y="20532"/>
                    <a:pt x="502" y="20941"/>
                  </a:cubicBezTo>
                  <a:cubicBezTo>
                    <a:pt x="996" y="21349"/>
                    <a:pt x="1821" y="21466"/>
                    <a:pt x="2892" y="21057"/>
                  </a:cubicBezTo>
                  <a:cubicBezTo>
                    <a:pt x="3964" y="20649"/>
                    <a:pt x="5283" y="19715"/>
                    <a:pt x="6932" y="17146"/>
                  </a:cubicBezTo>
                  <a:cubicBezTo>
                    <a:pt x="8581" y="14577"/>
                    <a:pt x="10560" y="10374"/>
                    <a:pt x="11549" y="7514"/>
                  </a:cubicBezTo>
                  <a:cubicBezTo>
                    <a:pt x="12538" y="4653"/>
                    <a:pt x="12538" y="3135"/>
                    <a:pt x="12456" y="2026"/>
                  </a:cubicBezTo>
                  <a:cubicBezTo>
                    <a:pt x="12373" y="917"/>
                    <a:pt x="12208" y="216"/>
                    <a:pt x="11796" y="41"/>
                  </a:cubicBezTo>
                  <a:cubicBezTo>
                    <a:pt x="11384" y="-134"/>
                    <a:pt x="10724" y="216"/>
                    <a:pt x="9982" y="1851"/>
                  </a:cubicBezTo>
                  <a:cubicBezTo>
                    <a:pt x="9240" y="3485"/>
                    <a:pt x="8416" y="6404"/>
                    <a:pt x="7921" y="9265"/>
                  </a:cubicBezTo>
                  <a:cubicBezTo>
                    <a:pt x="7427" y="12125"/>
                    <a:pt x="7262" y="14928"/>
                    <a:pt x="7509" y="16679"/>
                  </a:cubicBezTo>
                  <a:cubicBezTo>
                    <a:pt x="7756" y="18430"/>
                    <a:pt x="8416" y="19131"/>
                    <a:pt x="9158" y="19540"/>
                  </a:cubicBezTo>
                  <a:cubicBezTo>
                    <a:pt x="9900" y="19948"/>
                    <a:pt x="10724" y="20065"/>
                    <a:pt x="11466" y="19948"/>
                  </a:cubicBezTo>
                  <a:cubicBezTo>
                    <a:pt x="12208" y="19831"/>
                    <a:pt x="12868" y="19481"/>
                    <a:pt x="14022" y="18314"/>
                  </a:cubicBezTo>
                  <a:cubicBezTo>
                    <a:pt x="15176" y="17146"/>
                    <a:pt x="16825" y="15161"/>
                    <a:pt x="17650" y="13760"/>
                  </a:cubicBezTo>
                  <a:cubicBezTo>
                    <a:pt x="18474" y="12359"/>
                    <a:pt x="18474" y="11542"/>
                    <a:pt x="18062" y="11133"/>
                  </a:cubicBezTo>
                  <a:cubicBezTo>
                    <a:pt x="17650" y="10724"/>
                    <a:pt x="16825" y="10724"/>
                    <a:pt x="15918" y="11600"/>
                  </a:cubicBezTo>
                  <a:cubicBezTo>
                    <a:pt x="15011" y="12476"/>
                    <a:pt x="14022" y="14227"/>
                    <a:pt x="14022" y="15862"/>
                  </a:cubicBezTo>
                  <a:cubicBezTo>
                    <a:pt x="14022" y="17496"/>
                    <a:pt x="15011" y="19014"/>
                    <a:pt x="16413" y="19656"/>
                  </a:cubicBezTo>
                  <a:cubicBezTo>
                    <a:pt x="17815" y="20298"/>
                    <a:pt x="19628" y="20065"/>
                    <a:pt x="21442" y="19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5009001" y="1361019"/>
              <a:ext cx="273452" cy="16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7065" y="6077"/>
                  </a:moveTo>
                  <a:cubicBezTo>
                    <a:pt x="6864" y="4389"/>
                    <a:pt x="6662" y="2701"/>
                    <a:pt x="6056" y="1520"/>
                  </a:cubicBezTo>
                  <a:cubicBezTo>
                    <a:pt x="5450" y="339"/>
                    <a:pt x="4441" y="-336"/>
                    <a:pt x="3634" y="170"/>
                  </a:cubicBezTo>
                  <a:cubicBezTo>
                    <a:pt x="2826" y="677"/>
                    <a:pt x="2221" y="2364"/>
                    <a:pt x="1514" y="5739"/>
                  </a:cubicBezTo>
                  <a:cubicBezTo>
                    <a:pt x="807" y="9114"/>
                    <a:pt x="0" y="14176"/>
                    <a:pt x="0" y="17214"/>
                  </a:cubicBezTo>
                  <a:cubicBezTo>
                    <a:pt x="0" y="20251"/>
                    <a:pt x="807" y="21264"/>
                    <a:pt x="1817" y="21264"/>
                  </a:cubicBezTo>
                  <a:cubicBezTo>
                    <a:pt x="2826" y="21264"/>
                    <a:pt x="4037" y="20251"/>
                    <a:pt x="5249" y="18226"/>
                  </a:cubicBezTo>
                  <a:cubicBezTo>
                    <a:pt x="6460" y="16201"/>
                    <a:pt x="7671" y="13164"/>
                    <a:pt x="8579" y="10970"/>
                  </a:cubicBezTo>
                  <a:cubicBezTo>
                    <a:pt x="9488" y="8776"/>
                    <a:pt x="10093" y="7426"/>
                    <a:pt x="10396" y="7933"/>
                  </a:cubicBezTo>
                  <a:cubicBezTo>
                    <a:pt x="10699" y="8439"/>
                    <a:pt x="10699" y="10801"/>
                    <a:pt x="10901" y="12826"/>
                  </a:cubicBezTo>
                  <a:cubicBezTo>
                    <a:pt x="11103" y="14851"/>
                    <a:pt x="11507" y="16539"/>
                    <a:pt x="13323" y="17551"/>
                  </a:cubicBezTo>
                  <a:cubicBezTo>
                    <a:pt x="15140" y="18564"/>
                    <a:pt x="18370" y="18901"/>
                    <a:pt x="21600" y="19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5676995" y="1304642"/>
              <a:ext cx="149804" cy="21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059" fill="norm" stroke="1" extrusionOk="0">
                  <a:moveTo>
                    <a:pt x="3887" y="3244"/>
                  </a:moveTo>
                  <a:cubicBezTo>
                    <a:pt x="3155" y="8458"/>
                    <a:pt x="2423" y="13671"/>
                    <a:pt x="1690" y="16899"/>
                  </a:cubicBezTo>
                  <a:cubicBezTo>
                    <a:pt x="958" y="20127"/>
                    <a:pt x="226" y="21368"/>
                    <a:pt x="43" y="20996"/>
                  </a:cubicBezTo>
                  <a:cubicBezTo>
                    <a:pt x="-140" y="20623"/>
                    <a:pt x="226" y="18637"/>
                    <a:pt x="1874" y="15409"/>
                  </a:cubicBezTo>
                  <a:cubicBezTo>
                    <a:pt x="3521" y="12182"/>
                    <a:pt x="6450" y="7713"/>
                    <a:pt x="8829" y="4982"/>
                  </a:cubicBezTo>
                  <a:cubicBezTo>
                    <a:pt x="11209" y="2251"/>
                    <a:pt x="13040" y="1258"/>
                    <a:pt x="14870" y="637"/>
                  </a:cubicBezTo>
                  <a:cubicBezTo>
                    <a:pt x="16701" y="16"/>
                    <a:pt x="18531" y="-232"/>
                    <a:pt x="19629" y="265"/>
                  </a:cubicBezTo>
                  <a:cubicBezTo>
                    <a:pt x="20728" y="761"/>
                    <a:pt x="21094" y="2002"/>
                    <a:pt x="21277" y="5106"/>
                  </a:cubicBezTo>
                  <a:cubicBezTo>
                    <a:pt x="21460" y="8209"/>
                    <a:pt x="21460" y="13175"/>
                    <a:pt x="21460" y="18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5893287" y="1322694"/>
              <a:ext cx="140516" cy="141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0925" fill="norm" stroke="1" extrusionOk="0">
                  <a:moveTo>
                    <a:pt x="3851" y="0"/>
                  </a:moveTo>
                  <a:cubicBezTo>
                    <a:pt x="2694" y="4168"/>
                    <a:pt x="1537" y="8337"/>
                    <a:pt x="765" y="12126"/>
                  </a:cubicBezTo>
                  <a:cubicBezTo>
                    <a:pt x="-6" y="15916"/>
                    <a:pt x="-392" y="19326"/>
                    <a:pt x="572" y="20463"/>
                  </a:cubicBezTo>
                  <a:cubicBezTo>
                    <a:pt x="1537" y="21600"/>
                    <a:pt x="3851" y="20463"/>
                    <a:pt x="5972" y="18947"/>
                  </a:cubicBezTo>
                  <a:cubicBezTo>
                    <a:pt x="8094" y="17432"/>
                    <a:pt x="10022" y="15537"/>
                    <a:pt x="11565" y="13263"/>
                  </a:cubicBezTo>
                  <a:cubicBezTo>
                    <a:pt x="13108" y="10989"/>
                    <a:pt x="14265" y="8337"/>
                    <a:pt x="15037" y="8526"/>
                  </a:cubicBezTo>
                  <a:cubicBezTo>
                    <a:pt x="15808" y="8716"/>
                    <a:pt x="16194" y="11747"/>
                    <a:pt x="17158" y="13832"/>
                  </a:cubicBezTo>
                  <a:cubicBezTo>
                    <a:pt x="18122" y="15916"/>
                    <a:pt x="19665" y="17053"/>
                    <a:pt x="21208" y="18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6087470" y="1177024"/>
              <a:ext cx="705351" cy="288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12505"/>
                  </a:moveTo>
                  <a:cubicBezTo>
                    <a:pt x="157" y="11558"/>
                    <a:pt x="313" y="10611"/>
                    <a:pt x="470" y="10611"/>
                  </a:cubicBezTo>
                  <a:cubicBezTo>
                    <a:pt x="626" y="10611"/>
                    <a:pt x="783" y="11558"/>
                    <a:pt x="861" y="12884"/>
                  </a:cubicBezTo>
                  <a:cubicBezTo>
                    <a:pt x="939" y="14211"/>
                    <a:pt x="939" y="15916"/>
                    <a:pt x="861" y="17621"/>
                  </a:cubicBezTo>
                  <a:cubicBezTo>
                    <a:pt x="783" y="19326"/>
                    <a:pt x="626" y="21032"/>
                    <a:pt x="548" y="21316"/>
                  </a:cubicBezTo>
                  <a:cubicBezTo>
                    <a:pt x="470" y="21600"/>
                    <a:pt x="470" y="20463"/>
                    <a:pt x="783" y="18379"/>
                  </a:cubicBezTo>
                  <a:cubicBezTo>
                    <a:pt x="1096" y="16295"/>
                    <a:pt x="1722" y="13263"/>
                    <a:pt x="2191" y="11463"/>
                  </a:cubicBezTo>
                  <a:cubicBezTo>
                    <a:pt x="2661" y="9663"/>
                    <a:pt x="2974" y="9095"/>
                    <a:pt x="3248" y="9189"/>
                  </a:cubicBezTo>
                  <a:cubicBezTo>
                    <a:pt x="3522" y="9284"/>
                    <a:pt x="3757" y="10042"/>
                    <a:pt x="3874" y="10895"/>
                  </a:cubicBezTo>
                  <a:cubicBezTo>
                    <a:pt x="3991" y="11747"/>
                    <a:pt x="3991" y="12695"/>
                    <a:pt x="3913" y="13832"/>
                  </a:cubicBezTo>
                  <a:cubicBezTo>
                    <a:pt x="3835" y="14968"/>
                    <a:pt x="3678" y="16295"/>
                    <a:pt x="3717" y="16389"/>
                  </a:cubicBezTo>
                  <a:cubicBezTo>
                    <a:pt x="3757" y="16484"/>
                    <a:pt x="3991" y="15347"/>
                    <a:pt x="4226" y="14400"/>
                  </a:cubicBezTo>
                  <a:cubicBezTo>
                    <a:pt x="4461" y="13453"/>
                    <a:pt x="4696" y="12695"/>
                    <a:pt x="4970" y="12032"/>
                  </a:cubicBezTo>
                  <a:cubicBezTo>
                    <a:pt x="5243" y="11368"/>
                    <a:pt x="5557" y="10800"/>
                    <a:pt x="5909" y="11274"/>
                  </a:cubicBezTo>
                  <a:cubicBezTo>
                    <a:pt x="6261" y="11747"/>
                    <a:pt x="6652" y="13263"/>
                    <a:pt x="6965" y="14400"/>
                  </a:cubicBezTo>
                  <a:cubicBezTo>
                    <a:pt x="7278" y="15537"/>
                    <a:pt x="7513" y="16295"/>
                    <a:pt x="7826" y="16768"/>
                  </a:cubicBezTo>
                  <a:cubicBezTo>
                    <a:pt x="8139" y="17242"/>
                    <a:pt x="8530" y="17432"/>
                    <a:pt x="8922" y="17242"/>
                  </a:cubicBezTo>
                  <a:cubicBezTo>
                    <a:pt x="9313" y="17053"/>
                    <a:pt x="9704" y="16484"/>
                    <a:pt x="10096" y="15158"/>
                  </a:cubicBezTo>
                  <a:cubicBezTo>
                    <a:pt x="10487" y="13832"/>
                    <a:pt x="10878" y="11747"/>
                    <a:pt x="11113" y="10232"/>
                  </a:cubicBezTo>
                  <a:cubicBezTo>
                    <a:pt x="11348" y="8716"/>
                    <a:pt x="11426" y="7768"/>
                    <a:pt x="11270" y="7579"/>
                  </a:cubicBezTo>
                  <a:cubicBezTo>
                    <a:pt x="11113" y="7389"/>
                    <a:pt x="10722" y="7958"/>
                    <a:pt x="10330" y="9284"/>
                  </a:cubicBezTo>
                  <a:cubicBezTo>
                    <a:pt x="9939" y="10611"/>
                    <a:pt x="9548" y="12695"/>
                    <a:pt x="9352" y="14211"/>
                  </a:cubicBezTo>
                  <a:cubicBezTo>
                    <a:pt x="9157" y="15726"/>
                    <a:pt x="9157" y="16674"/>
                    <a:pt x="9274" y="17526"/>
                  </a:cubicBezTo>
                  <a:cubicBezTo>
                    <a:pt x="9391" y="18379"/>
                    <a:pt x="9626" y="19137"/>
                    <a:pt x="9939" y="19611"/>
                  </a:cubicBezTo>
                  <a:cubicBezTo>
                    <a:pt x="10252" y="20084"/>
                    <a:pt x="10643" y="20274"/>
                    <a:pt x="11270" y="19326"/>
                  </a:cubicBezTo>
                  <a:cubicBezTo>
                    <a:pt x="11896" y="18379"/>
                    <a:pt x="12757" y="16295"/>
                    <a:pt x="13304" y="14684"/>
                  </a:cubicBezTo>
                  <a:cubicBezTo>
                    <a:pt x="13852" y="13074"/>
                    <a:pt x="14087" y="11937"/>
                    <a:pt x="14322" y="10895"/>
                  </a:cubicBezTo>
                  <a:cubicBezTo>
                    <a:pt x="14557" y="9853"/>
                    <a:pt x="14791" y="8905"/>
                    <a:pt x="14987" y="8905"/>
                  </a:cubicBezTo>
                  <a:cubicBezTo>
                    <a:pt x="15183" y="8905"/>
                    <a:pt x="15339" y="9853"/>
                    <a:pt x="15496" y="11274"/>
                  </a:cubicBezTo>
                  <a:cubicBezTo>
                    <a:pt x="15652" y="12695"/>
                    <a:pt x="15809" y="14589"/>
                    <a:pt x="15887" y="16011"/>
                  </a:cubicBezTo>
                  <a:cubicBezTo>
                    <a:pt x="15965" y="17432"/>
                    <a:pt x="15965" y="18379"/>
                    <a:pt x="15770" y="19137"/>
                  </a:cubicBezTo>
                  <a:cubicBezTo>
                    <a:pt x="15574" y="19895"/>
                    <a:pt x="15183" y="20463"/>
                    <a:pt x="14987" y="20274"/>
                  </a:cubicBezTo>
                  <a:cubicBezTo>
                    <a:pt x="14791" y="20084"/>
                    <a:pt x="14791" y="19137"/>
                    <a:pt x="15026" y="17337"/>
                  </a:cubicBezTo>
                  <a:cubicBezTo>
                    <a:pt x="15261" y="15537"/>
                    <a:pt x="15730" y="12884"/>
                    <a:pt x="16122" y="11179"/>
                  </a:cubicBezTo>
                  <a:cubicBezTo>
                    <a:pt x="16513" y="9474"/>
                    <a:pt x="16826" y="8716"/>
                    <a:pt x="17178" y="8147"/>
                  </a:cubicBezTo>
                  <a:cubicBezTo>
                    <a:pt x="17530" y="7579"/>
                    <a:pt x="17922" y="7200"/>
                    <a:pt x="18274" y="7295"/>
                  </a:cubicBezTo>
                  <a:cubicBezTo>
                    <a:pt x="18626" y="7389"/>
                    <a:pt x="18939" y="7958"/>
                    <a:pt x="19135" y="9284"/>
                  </a:cubicBezTo>
                  <a:cubicBezTo>
                    <a:pt x="19330" y="10611"/>
                    <a:pt x="19409" y="12695"/>
                    <a:pt x="19409" y="14211"/>
                  </a:cubicBezTo>
                  <a:cubicBezTo>
                    <a:pt x="19409" y="15726"/>
                    <a:pt x="19330" y="16674"/>
                    <a:pt x="19330" y="16484"/>
                  </a:cubicBezTo>
                  <a:cubicBezTo>
                    <a:pt x="19330" y="16295"/>
                    <a:pt x="19409" y="14968"/>
                    <a:pt x="19604" y="12695"/>
                  </a:cubicBezTo>
                  <a:cubicBezTo>
                    <a:pt x="19800" y="10421"/>
                    <a:pt x="20113" y="7200"/>
                    <a:pt x="20270" y="5116"/>
                  </a:cubicBezTo>
                  <a:cubicBezTo>
                    <a:pt x="20426" y="3032"/>
                    <a:pt x="20426" y="2084"/>
                    <a:pt x="20622" y="1421"/>
                  </a:cubicBezTo>
                  <a:cubicBezTo>
                    <a:pt x="20817" y="758"/>
                    <a:pt x="21209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6804300" y="1243231"/>
              <a:ext cx="287527" cy="17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12" fill="norm" stroke="1" extrusionOk="0">
                  <a:moveTo>
                    <a:pt x="10517" y="3206"/>
                  </a:moveTo>
                  <a:cubicBezTo>
                    <a:pt x="9949" y="1936"/>
                    <a:pt x="9380" y="665"/>
                    <a:pt x="8622" y="188"/>
                  </a:cubicBezTo>
                  <a:cubicBezTo>
                    <a:pt x="7864" y="-288"/>
                    <a:pt x="6917" y="30"/>
                    <a:pt x="5401" y="2412"/>
                  </a:cubicBezTo>
                  <a:cubicBezTo>
                    <a:pt x="3885" y="4794"/>
                    <a:pt x="1801" y="9241"/>
                    <a:pt x="759" y="12418"/>
                  </a:cubicBezTo>
                  <a:cubicBezTo>
                    <a:pt x="-283" y="15594"/>
                    <a:pt x="-283" y="17500"/>
                    <a:pt x="949" y="18930"/>
                  </a:cubicBezTo>
                  <a:cubicBezTo>
                    <a:pt x="2180" y="20359"/>
                    <a:pt x="4643" y="21312"/>
                    <a:pt x="7580" y="19883"/>
                  </a:cubicBezTo>
                  <a:cubicBezTo>
                    <a:pt x="10517" y="18453"/>
                    <a:pt x="13928" y="14641"/>
                    <a:pt x="15633" y="11941"/>
                  </a:cubicBezTo>
                  <a:cubicBezTo>
                    <a:pt x="17338" y="9241"/>
                    <a:pt x="17338" y="7653"/>
                    <a:pt x="16959" y="7336"/>
                  </a:cubicBezTo>
                  <a:cubicBezTo>
                    <a:pt x="16580" y="7018"/>
                    <a:pt x="15822" y="7971"/>
                    <a:pt x="15064" y="8924"/>
                  </a:cubicBezTo>
                  <a:cubicBezTo>
                    <a:pt x="14306" y="9877"/>
                    <a:pt x="13549" y="10830"/>
                    <a:pt x="13075" y="12100"/>
                  </a:cubicBezTo>
                  <a:cubicBezTo>
                    <a:pt x="12601" y="13371"/>
                    <a:pt x="12412" y="14959"/>
                    <a:pt x="12696" y="16230"/>
                  </a:cubicBezTo>
                  <a:cubicBezTo>
                    <a:pt x="12980" y="17500"/>
                    <a:pt x="13738" y="18453"/>
                    <a:pt x="14591" y="18612"/>
                  </a:cubicBezTo>
                  <a:cubicBezTo>
                    <a:pt x="15443" y="18771"/>
                    <a:pt x="16391" y="18136"/>
                    <a:pt x="17243" y="17341"/>
                  </a:cubicBezTo>
                  <a:cubicBezTo>
                    <a:pt x="18096" y="16547"/>
                    <a:pt x="18854" y="15594"/>
                    <a:pt x="19138" y="15912"/>
                  </a:cubicBezTo>
                  <a:cubicBezTo>
                    <a:pt x="19422" y="16230"/>
                    <a:pt x="19233" y="17818"/>
                    <a:pt x="19517" y="18930"/>
                  </a:cubicBezTo>
                  <a:cubicBezTo>
                    <a:pt x="19801" y="20041"/>
                    <a:pt x="20559" y="20677"/>
                    <a:pt x="21317" y="21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7160827" y="990097"/>
              <a:ext cx="126078" cy="40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85" fill="norm" stroke="1" extrusionOk="0">
                  <a:moveTo>
                    <a:pt x="5184" y="15045"/>
                  </a:moveTo>
                  <a:cubicBezTo>
                    <a:pt x="10368" y="10618"/>
                    <a:pt x="15552" y="6191"/>
                    <a:pt x="18360" y="3574"/>
                  </a:cubicBezTo>
                  <a:cubicBezTo>
                    <a:pt x="21168" y="958"/>
                    <a:pt x="21600" y="153"/>
                    <a:pt x="21168" y="19"/>
                  </a:cubicBezTo>
                  <a:cubicBezTo>
                    <a:pt x="20736" y="-115"/>
                    <a:pt x="19440" y="422"/>
                    <a:pt x="16632" y="2568"/>
                  </a:cubicBezTo>
                  <a:cubicBezTo>
                    <a:pt x="13824" y="4715"/>
                    <a:pt x="9504" y="8471"/>
                    <a:pt x="6480" y="11892"/>
                  </a:cubicBezTo>
                  <a:cubicBezTo>
                    <a:pt x="3456" y="15314"/>
                    <a:pt x="1728" y="18399"/>
                    <a:pt x="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7693602" y="1209971"/>
              <a:ext cx="203243" cy="177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1071" fill="norm" stroke="1" extrusionOk="0">
                  <a:moveTo>
                    <a:pt x="1193" y="11594"/>
                  </a:moveTo>
                  <a:cubicBezTo>
                    <a:pt x="4354" y="10377"/>
                    <a:pt x="7515" y="9160"/>
                    <a:pt x="9490" y="7943"/>
                  </a:cubicBezTo>
                  <a:cubicBezTo>
                    <a:pt x="11466" y="6726"/>
                    <a:pt x="12256" y="5509"/>
                    <a:pt x="12783" y="4140"/>
                  </a:cubicBezTo>
                  <a:cubicBezTo>
                    <a:pt x="13310" y="2771"/>
                    <a:pt x="13573" y="1250"/>
                    <a:pt x="12783" y="490"/>
                  </a:cubicBezTo>
                  <a:cubicBezTo>
                    <a:pt x="11993" y="-271"/>
                    <a:pt x="10149" y="-271"/>
                    <a:pt x="7910" y="1402"/>
                  </a:cubicBezTo>
                  <a:cubicBezTo>
                    <a:pt x="5671" y="3075"/>
                    <a:pt x="3037" y="6422"/>
                    <a:pt x="1456" y="9616"/>
                  </a:cubicBezTo>
                  <a:cubicBezTo>
                    <a:pt x="-124" y="12811"/>
                    <a:pt x="-651" y="15853"/>
                    <a:pt x="1061" y="17983"/>
                  </a:cubicBezTo>
                  <a:cubicBezTo>
                    <a:pt x="2773" y="20112"/>
                    <a:pt x="6725" y="21329"/>
                    <a:pt x="10412" y="21025"/>
                  </a:cubicBezTo>
                  <a:cubicBezTo>
                    <a:pt x="14100" y="20721"/>
                    <a:pt x="17525" y="18895"/>
                    <a:pt x="20949" y="17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7934156" y="1217413"/>
              <a:ext cx="108360" cy="17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159" fill="norm" stroke="1" extrusionOk="0">
                  <a:moveTo>
                    <a:pt x="20815" y="1626"/>
                  </a:moveTo>
                  <a:cubicBezTo>
                    <a:pt x="17870" y="687"/>
                    <a:pt x="14924" y="-252"/>
                    <a:pt x="11242" y="61"/>
                  </a:cubicBezTo>
                  <a:cubicBezTo>
                    <a:pt x="7560" y="374"/>
                    <a:pt x="3142" y="1939"/>
                    <a:pt x="1179" y="3661"/>
                  </a:cubicBezTo>
                  <a:cubicBezTo>
                    <a:pt x="-785" y="5383"/>
                    <a:pt x="-294" y="7261"/>
                    <a:pt x="2651" y="9296"/>
                  </a:cubicBezTo>
                  <a:cubicBezTo>
                    <a:pt x="5597" y="11331"/>
                    <a:pt x="10997" y="13522"/>
                    <a:pt x="14433" y="15557"/>
                  </a:cubicBezTo>
                  <a:cubicBezTo>
                    <a:pt x="17870" y="17591"/>
                    <a:pt x="19342" y="19470"/>
                    <a:pt x="18606" y="20409"/>
                  </a:cubicBezTo>
                  <a:cubicBezTo>
                    <a:pt x="17870" y="21348"/>
                    <a:pt x="14924" y="21348"/>
                    <a:pt x="12715" y="20722"/>
                  </a:cubicBezTo>
                  <a:cubicBezTo>
                    <a:pt x="10506" y="20096"/>
                    <a:pt x="9033" y="18844"/>
                    <a:pt x="8297" y="17435"/>
                  </a:cubicBezTo>
                  <a:cubicBezTo>
                    <a:pt x="7560" y="16026"/>
                    <a:pt x="7560" y="14461"/>
                    <a:pt x="7560" y="128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8150809" y="962353"/>
              <a:ext cx="98711" cy="447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69" fill="norm" stroke="1" extrusionOk="0">
                  <a:moveTo>
                    <a:pt x="9761" y="0"/>
                  </a:moveTo>
                  <a:cubicBezTo>
                    <a:pt x="9207" y="2209"/>
                    <a:pt x="8654" y="4418"/>
                    <a:pt x="6992" y="7425"/>
                  </a:cubicBezTo>
                  <a:cubicBezTo>
                    <a:pt x="5330" y="10432"/>
                    <a:pt x="2561" y="14236"/>
                    <a:pt x="1177" y="16445"/>
                  </a:cubicBezTo>
                  <a:cubicBezTo>
                    <a:pt x="-208" y="18655"/>
                    <a:pt x="-208" y="19268"/>
                    <a:pt x="346" y="19882"/>
                  </a:cubicBezTo>
                  <a:cubicBezTo>
                    <a:pt x="900" y="20495"/>
                    <a:pt x="2007" y="21109"/>
                    <a:pt x="4223" y="21355"/>
                  </a:cubicBezTo>
                  <a:cubicBezTo>
                    <a:pt x="6438" y="21600"/>
                    <a:pt x="9761" y="21477"/>
                    <a:pt x="12807" y="20741"/>
                  </a:cubicBezTo>
                  <a:cubicBezTo>
                    <a:pt x="15854" y="20005"/>
                    <a:pt x="18623" y="18655"/>
                    <a:pt x="21392" y="17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8131961" y="1131023"/>
              <a:ext cx="217228" cy="20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fill="norm" stroke="1" extrusionOk="0">
                  <a:moveTo>
                    <a:pt x="2541" y="9720"/>
                  </a:moveTo>
                  <a:cubicBezTo>
                    <a:pt x="1271" y="9990"/>
                    <a:pt x="0" y="10260"/>
                    <a:pt x="0" y="10395"/>
                  </a:cubicBezTo>
                  <a:cubicBezTo>
                    <a:pt x="0" y="10530"/>
                    <a:pt x="1271" y="10530"/>
                    <a:pt x="3812" y="10395"/>
                  </a:cubicBezTo>
                  <a:cubicBezTo>
                    <a:pt x="6353" y="10260"/>
                    <a:pt x="10165" y="9990"/>
                    <a:pt x="13087" y="10935"/>
                  </a:cubicBezTo>
                  <a:cubicBezTo>
                    <a:pt x="16009" y="11880"/>
                    <a:pt x="18042" y="14040"/>
                    <a:pt x="19059" y="16335"/>
                  </a:cubicBezTo>
                  <a:cubicBezTo>
                    <a:pt x="20075" y="18630"/>
                    <a:pt x="20075" y="21060"/>
                    <a:pt x="19948" y="21330"/>
                  </a:cubicBezTo>
                  <a:cubicBezTo>
                    <a:pt x="19821" y="21600"/>
                    <a:pt x="19567" y="19710"/>
                    <a:pt x="19821" y="15795"/>
                  </a:cubicBezTo>
                  <a:cubicBezTo>
                    <a:pt x="20075" y="11880"/>
                    <a:pt x="20838" y="59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8412123" y="1169357"/>
              <a:ext cx="270235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fill="norm" stroke="1" extrusionOk="0">
                  <a:moveTo>
                    <a:pt x="1085" y="0"/>
                  </a:moveTo>
                  <a:cubicBezTo>
                    <a:pt x="1489" y="4500"/>
                    <a:pt x="1893" y="9000"/>
                    <a:pt x="1994" y="12000"/>
                  </a:cubicBezTo>
                  <a:cubicBezTo>
                    <a:pt x="2095" y="15000"/>
                    <a:pt x="1893" y="16500"/>
                    <a:pt x="1489" y="18150"/>
                  </a:cubicBezTo>
                  <a:cubicBezTo>
                    <a:pt x="1085" y="19800"/>
                    <a:pt x="480" y="21600"/>
                    <a:pt x="177" y="21600"/>
                  </a:cubicBezTo>
                  <a:cubicBezTo>
                    <a:pt x="-126" y="21600"/>
                    <a:pt x="-126" y="19800"/>
                    <a:pt x="883" y="16200"/>
                  </a:cubicBezTo>
                  <a:cubicBezTo>
                    <a:pt x="1893" y="12600"/>
                    <a:pt x="3911" y="7200"/>
                    <a:pt x="5425" y="4350"/>
                  </a:cubicBezTo>
                  <a:cubicBezTo>
                    <a:pt x="6939" y="1500"/>
                    <a:pt x="7949" y="1200"/>
                    <a:pt x="8554" y="1800"/>
                  </a:cubicBezTo>
                  <a:cubicBezTo>
                    <a:pt x="9160" y="2400"/>
                    <a:pt x="9362" y="3900"/>
                    <a:pt x="9463" y="6300"/>
                  </a:cubicBezTo>
                  <a:cubicBezTo>
                    <a:pt x="9564" y="8700"/>
                    <a:pt x="9564" y="12000"/>
                    <a:pt x="9261" y="14550"/>
                  </a:cubicBezTo>
                  <a:cubicBezTo>
                    <a:pt x="8958" y="17100"/>
                    <a:pt x="8353" y="18900"/>
                    <a:pt x="8353" y="18600"/>
                  </a:cubicBezTo>
                  <a:cubicBezTo>
                    <a:pt x="8353" y="18300"/>
                    <a:pt x="8958" y="15900"/>
                    <a:pt x="10573" y="12750"/>
                  </a:cubicBezTo>
                  <a:cubicBezTo>
                    <a:pt x="12188" y="9600"/>
                    <a:pt x="14812" y="5700"/>
                    <a:pt x="16730" y="3750"/>
                  </a:cubicBezTo>
                  <a:cubicBezTo>
                    <a:pt x="18648" y="1800"/>
                    <a:pt x="19859" y="1800"/>
                    <a:pt x="20566" y="2700"/>
                  </a:cubicBezTo>
                  <a:cubicBezTo>
                    <a:pt x="21272" y="3600"/>
                    <a:pt x="21474" y="5400"/>
                    <a:pt x="21272" y="8550"/>
                  </a:cubicBezTo>
                  <a:cubicBezTo>
                    <a:pt x="21070" y="11700"/>
                    <a:pt x="20465" y="16200"/>
                    <a:pt x="19859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8708145" y="899653"/>
              <a:ext cx="530397" cy="44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252" fill="norm" stroke="1" extrusionOk="0">
                  <a:moveTo>
                    <a:pt x="5326" y="14793"/>
                  </a:moveTo>
                  <a:cubicBezTo>
                    <a:pt x="5120" y="14179"/>
                    <a:pt x="4913" y="13566"/>
                    <a:pt x="4551" y="13320"/>
                  </a:cubicBezTo>
                  <a:cubicBezTo>
                    <a:pt x="4190" y="13075"/>
                    <a:pt x="3673" y="13198"/>
                    <a:pt x="2898" y="14057"/>
                  </a:cubicBezTo>
                  <a:cubicBezTo>
                    <a:pt x="2123" y="14916"/>
                    <a:pt x="1089" y="16511"/>
                    <a:pt x="521" y="17677"/>
                  </a:cubicBezTo>
                  <a:cubicBezTo>
                    <a:pt x="-48" y="18843"/>
                    <a:pt x="-151" y="19579"/>
                    <a:pt x="211" y="20193"/>
                  </a:cubicBezTo>
                  <a:cubicBezTo>
                    <a:pt x="572" y="20807"/>
                    <a:pt x="1399" y="21298"/>
                    <a:pt x="2174" y="21113"/>
                  </a:cubicBezTo>
                  <a:cubicBezTo>
                    <a:pt x="2949" y="20929"/>
                    <a:pt x="3673" y="20070"/>
                    <a:pt x="4241" y="19273"/>
                  </a:cubicBezTo>
                  <a:cubicBezTo>
                    <a:pt x="4810" y="18475"/>
                    <a:pt x="5223" y="17738"/>
                    <a:pt x="5430" y="17677"/>
                  </a:cubicBezTo>
                  <a:cubicBezTo>
                    <a:pt x="5637" y="17616"/>
                    <a:pt x="5637" y="18229"/>
                    <a:pt x="5585" y="18904"/>
                  </a:cubicBezTo>
                  <a:cubicBezTo>
                    <a:pt x="5533" y="19579"/>
                    <a:pt x="5430" y="20316"/>
                    <a:pt x="5637" y="20807"/>
                  </a:cubicBezTo>
                  <a:cubicBezTo>
                    <a:pt x="5843" y="21298"/>
                    <a:pt x="6360" y="21543"/>
                    <a:pt x="7342" y="20684"/>
                  </a:cubicBezTo>
                  <a:cubicBezTo>
                    <a:pt x="8324" y="19825"/>
                    <a:pt x="9771" y="17861"/>
                    <a:pt x="11372" y="15161"/>
                  </a:cubicBezTo>
                  <a:cubicBezTo>
                    <a:pt x="12974" y="12461"/>
                    <a:pt x="14731" y="9025"/>
                    <a:pt x="15816" y="6570"/>
                  </a:cubicBezTo>
                  <a:cubicBezTo>
                    <a:pt x="16902" y="4116"/>
                    <a:pt x="17315" y="2643"/>
                    <a:pt x="17573" y="1600"/>
                  </a:cubicBezTo>
                  <a:cubicBezTo>
                    <a:pt x="17832" y="557"/>
                    <a:pt x="17935" y="-57"/>
                    <a:pt x="17728" y="4"/>
                  </a:cubicBezTo>
                  <a:cubicBezTo>
                    <a:pt x="17522" y="66"/>
                    <a:pt x="17005" y="802"/>
                    <a:pt x="16127" y="3134"/>
                  </a:cubicBezTo>
                  <a:cubicBezTo>
                    <a:pt x="15248" y="5466"/>
                    <a:pt x="14008" y="9393"/>
                    <a:pt x="13336" y="12093"/>
                  </a:cubicBezTo>
                  <a:cubicBezTo>
                    <a:pt x="12664" y="14793"/>
                    <a:pt x="12561" y="16266"/>
                    <a:pt x="12561" y="17309"/>
                  </a:cubicBezTo>
                  <a:cubicBezTo>
                    <a:pt x="12561" y="18352"/>
                    <a:pt x="12664" y="18966"/>
                    <a:pt x="13026" y="19334"/>
                  </a:cubicBezTo>
                  <a:cubicBezTo>
                    <a:pt x="13388" y="19702"/>
                    <a:pt x="14008" y="19825"/>
                    <a:pt x="14886" y="19273"/>
                  </a:cubicBezTo>
                  <a:cubicBezTo>
                    <a:pt x="15765" y="18720"/>
                    <a:pt x="16902" y="17493"/>
                    <a:pt x="17573" y="16573"/>
                  </a:cubicBezTo>
                  <a:cubicBezTo>
                    <a:pt x="18245" y="15652"/>
                    <a:pt x="18452" y="15038"/>
                    <a:pt x="18297" y="14854"/>
                  </a:cubicBezTo>
                  <a:cubicBezTo>
                    <a:pt x="18142" y="14670"/>
                    <a:pt x="17625" y="14916"/>
                    <a:pt x="17160" y="15345"/>
                  </a:cubicBezTo>
                  <a:cubicBezTo>
                    <a:pt x="16695" y="15775"/>
                    <a:pt x="16282" y="16388"/>
                    <a:pt x="16075" y="17125"/>
                  </a:cubicBezTo>
                  <a:cubicBezTo>
                    <a:pt x="15868" y="17861"/>
                    <a:pt x="15868" y="18720"/>
                    <a:pt x="16127" y="19273"/>
                  </a:cubicBezTo>
                  <a:cubicBezTo>
                    <a:pt x="16385" y="19825"/>
                    <a:pt x="16902" y="20070"/>
                    <a:pt x="17728" y="19948"/>
                  </a:cubicBezTo>
                  <a:cubicBezTo>
                    <a:pt x="18555" y="19825"/>
                    <a:pt x="19692" y="19334"/>
                    <a:pt x="20364" y="18843"/>
                  </a:cubicBezTo>
                  <a:cubicBezTo>
                    <a:pt x="21036" y="18352"/>
                    <a:pt x="21242" y="17861"/>
                    <a:pt x="21449" y="17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8993202" y="1046688"/>
              <a:ext cx="29134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95" y="17486"/>
                    <a:pt x="3789" y="13371"/>
                    <a:pt x="7389" y="9771"/>
                  </a:cubicBezTo>
                  <a:cubicBezTo>
                    <a:pt x="10989" y="6171"/>
                    <a:pt x="16295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9713918" y="916962"/>
              <a:ext cx="475312" cy="703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62" fill="norm" stroke="1" extrusionOk="0">
                  <a:moveTo>
                    <a:pt x="9008" y="10508"/>
                  </a:moveTo>
                  <a:cubicBezTo>
                    <a:pt x="8200" y="9572"/>
                    <a:pt x="7391" y="8637"/>
                    <a:pt x="6409" y="8169"/>
                  </a:cubicBezTo>
                  <a:cubicBezTo>
                    <a:pt x="5427" y="7701"/>
                    <a:pt x="4272" y="7701"/>
                    <a:pt x="3233" y="8052"/>
                  </a:cubicBezTo>
                  <a:cubicBezTo>
                    <a:pt x="2193" y="8403"/>
                    <a:pt x="1269" y="9104"/>
                    <a:pt x="692" y="9845"/>
                  </a:cubicBezTo>
                  <a:cubicBezTo>
                    <a:pt x="114" y="10586"/>
                    <a:pt x="-117" y="11366"/>
                    <a:pt x="56" y="11873"/>
                  </a:cubicBezTo>
                  <a:cubicBezTo>
                    <a:pt x="230" y="12380"/>
                    <a:pt x="807" y="12613"/>
                    <a:pt x="1731" y="12613"/>
                  </a:cubicBezTo>
                  <a:cubicBezTo>
                    <a:pt x="2655" y="12613"/>
                    <a:pt x="3926" y="12380"/>
                    <a:pt x="5312" y="11366"/>
                  </a:cubicBezTo>
                  <a:cubicBezTo>
                    <a:pt x="6698" y="10352"/>
                    <a:pt x="8200" y="8559"/>
                    <a:pt x="9008" y="6804"/>
                  </a:cubicBezTo>
                  <a:cubicBezTo>
                    <a:pt x="9817" y="5050"/>
                    <a:pt x="9932" y="3334"/>
                    <a:pt x="10163" y="2242"/>
                  </a:cubicBezTo>
                  <a:cubicBezTo>
                    <a:pt x="10394" y="1151"/>
                    <a:pt x="10741" y="683"/>
                    <a:pt x="11203" y="410"/>
                  </a:cubicBezTo>
                  <a:cubicBezTo>
                    <a:pt x="11665" y="137"/>
                    <a:pt x="12242" y="59"/>
                    <a:pt x="12878" y="20"/>
                  </a:cubicBezTo>
                  <a:cubicBezTo>
                    <a:pt x="13513" y="-19"/>
                    <a:pt x="14206" y="-19"/>
                    <a:pt x="14726" y="176"/>
                  </a:cubicBezTo>
                  <a:cubicBezTo>
                    <a:pt x="15246" y="371"/>
                    <a:pt x="15592" y="761"/>
                    <a:pt x="15361" y="1697"/>
                  </a:cubicBezTo>
                  <a:cubicBezTo>
                    <a:pt x="15130" y="2632"/>
                    <a:pt x="14322" y="4114"/>
                    <a:pt x="12589" y="6258"/>
                  </a:cubicBezTo>
                  <a:cubicBezTo>
                    <a:pt x="10856" y="8403"/>
                    <a:pt x="8200" y="11210"/>
                    <a:pt x="6351" y="13627"/>
                  </a:cubicBezTo>
                  <a:cubicBezTo>
                    <a:pt x="4503" y="16045"/>
                    <a:pt x="3464" y="18072"/>
                    <a:pt x="2944" y="19281"/>
                  </a:cubicBezTo>
                  <a:cubicBezTo>
                    <a:pt x="2424" y="20489"/>
                    <a:pt x="2424" y="20879"/>
                    <a:pt x="2713" y="21152"/>
                  </a:cubicBezTo>
                  <a:cubicBezTo>
                    <a:pt x="3002" y="21425"/>
                    <a:pt x="3579" y="21581"/>
                    <a:pt x="4561" y="21347"/>
                  </a:cubicBezTo>
                  <a:cubicBezTo>
                    <a:pt x="5543" y="21113"/>
                    <a:pt x="6929" y="20489"/>
                    <a:pt x="7853" y="19437"/>
                  </a:cubicBezTo>
                  <a:cubicBezTo>
                    <a:pt x="8777" y="18384"/>
                    <a:pt x="9239" y="16902"/>
                    <a:pt x="10625" y="15889"/>
                  </a:cubicBezTo>
                  <a:cubicBezTo>
                    <a:pt x="12011" y="14875"/>
                    <a:pt x="14321" y="14329"/>
                    <a:pt x="16285" y="13900"/>
                  </a:cubicBezTo>
                  <a:cubicBezTo>
                    <a:pt x="18249" y="13471"/>
                    <a:pt x="19866" y="13159"/>
                    <a:pt x="21483" y="12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10514805" y="1133794"/>
              <a:ext cx="310773" cy="196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030" fill="norm" stroke="1" extrusionOk="0">
                  <a:moveTo>
                    <a:pt x="11969" y="8726"/>
                  </a:moveTo>
                  <a:cubicBezTo>
                    <a:pt x="12146" y="7359"/>
                    <a:pt x="12323" y="5992"/>
                    <a:pt x="12500" y="4625"/>
                  </a:cubicBezTo>
                  <a:cubicBezTo>
                    <a:pt x="12678" y="3258"/>
                    <a:pt x="12855" y="1891"/>
                    <a:pt x="12500" y="934"/>
                  </a:cubicBezTo>
                  <a:cubicBezTo>
                    <a:pt x="12146" y="-23"/>
                    <a:pt x="11261" y="-570"/>
                    <a:pt x="9225" y="934"/>
                  </a:cubicBezTo>
                  <a:cubicBezTo>
                    <a:pt x="7189" y="2438"/>
                    <a:pt x="4002" y="5992"/>
                    <a:pt x="2232" y="8863"/>
                  </a:cubicBezTo>
                  <a:cubicBezTo>
                    <a:pt x="461" y="11734"/>
                    <a:pt x="107" y="13921"/>
                    <a:pt x="19" y="15698"/>
                  </a:cubicBezTo>
                  <a:cubicBezTo>
                    <a:pt x="-70" y="17476"/>
                    <a:pt x="107" y="18843"/>
                    <a:pt x="1789" y="18706"/>
                  </a:cubicBezTo>
                  <a:cubicBezTo>
                    <a:pt x="3471" y="18569"/>
                    <a:pt x="6658" y="16929"/>
                    <a:pt x="8605" y="15425"/>
                  </a:cubicBezTo>
                  <a:cubicBezTo>
                    <a:pt x="10553" y="13921"/>
                    <a:pt x="11261" y="12554"/>
                    <a:pt x="11792" y="11187"/>
                  </a:cubicBezTo>
                  <a:cubicBezTo>
                    <a:pt x="12323" y="9820"/>
                    <a:pt x="12678" y="8453"/>
                    <a:pt x="12943" y="9136"/>
                  </a:cubicBezTo>
                  <a:cubicBezTo>
                    <a:pt x="13209" y="9820"/>
                    <a:pt x="13386" y="12554"/>
                    <a:pt x="14802" y="14878"/>
                  </a:cubicBezTo>
                  <a:cubicBezTo>
                    <a:pt x="16219" y="17202"/>
                    <a:pt x="18874" y="19116"/>
                    <a:pt x="21530" y="21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11070916" y="1169357"/>
              <a:ext cx="122670" cy="16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982"/>
                  </a:moveTo>
                  <a:cubicBezTo>
                    <a:pt x="0" y="6873"/>
                    <a:pt x="0" y="12764"/>
                    <a:pt x="675" y="16364"/>
                  </a:cubicBezTo>
                  <a:cubicBezTo>
                    <a:pt x="1350" y="19964"/>
                    <a:pt x="2700" y="21273"/>
                    <a:pt x="4275" y="21436"/>
                  </a:cubicBezTo>
                  <a:cubicBezTo>
                    <a:pt x="5850" y="21600"/>
                    <a:pt x="7650" y="20618"/>
                    <a:pt x="10575" y="16855"/>
                  </a:cubicBezTo>
                  <a:cubicBezTo>
                    <a:pt x="13500" y="13091"/>
                    <a:pt x="17550" y="65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11191029" y="1146357"/>
              <a:ext cx="477902" cy="17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5660" y="8576"/>
                  </a:moveTo>
                  <a:cubicBezTo>
                    <a:pt x="5313" y="7306"/>
                    <a:pt x="4967" y="6035"/>
                    <a:pt x="4505" y="5559"/>
                  </a:cubicBezTo>
                  <a:cubicBezTo>
                    <a:pt x="4043" y="5082"/>
                    <a:pt x="3465" y="5400"/>
                    <a:pt x="2772" y="6671"/>
                  </a:cubicBezTo>
                  <a:cubicBezTo>
                    <a:pt x="2079" y="7941"/>
                    <a:pt x="1271" y="10165"/>
                    <a:pt x="751" y="12229"/>
                  </a:cubicBezTo>
                  <a:cubicBezTo>
                    <a:pt x="231" y="14294"/>
                    <a:pt x="0" y="16200"/>
                    <a:pt x="0" y="17947"/>
                  </a:cubicBezTo>
                  <a:cubicBezTo>
                    <a:pt x="0" y="19694"/>
                    <a:pt x="231" y="21282"/>
                    <a:pt x="924" y="21441"/>
                  </a:cubicBezTo>
                  <a:cubicBezTo>
                    <a:pt x="1617" y="21600"/>
                    <a:pt x="2772" y="20329"/>
                    <a:pt x="3581" y="19059"/>
                  </a:cubicBezTo>
                  <a:cubicBezTo>
                    <a:pt x="4389" y="17788"/>
                    <a:pt x="4851" y="16518"/>
                    <a:pt x="5371" y="16200"/>
                  </a:cubicBezTo>
                  <a:cubicBezTo>
                    <a:pt x="5891" y="15882"/>
                    <a:pt x="6468" y="16518"/>
                    <a:pt x="7046" y="16200"/>
                  </a:cubicBezTo>
                  <a:cubicBezTo>
                    <a:pt x="7624" y="15882"/>
                    <a:pt x="8201" y="14612"/>
                    <a:pt x="8605" y="13182"/>
                  </a:cubicBezTo>
                  <a:cubicBezTo>
                    <a:pt x="9010" y="11753"/>
                    <a:pt x="9241" y="10165"/>
                    <a:pt x="9529" y="10165"/>
                  </a:cubicBezTo>
                  <a:cubicBezTo>
                    <a:pt x="9818" y="10165"/>
                    <a:pt x="10165" y="11753"/>
                    <a:pt x="10453" y="13341"/>
                  </a:cubicBezTo>
                  <a:cubicBezTo>
                    <a:pt x="10742" y="14929"/>
                    <a:pt x="10973" y="16518"/>
                    <a:pt x="11204" y="18106"/>
                  </a:cubicBezTo>
                  <a:cubicBezTo>
                    <a:pt x="11435" y="19694"/>
                    <a:pt x="11666" y="21282"/>
                    <a:pt x="11724" y="21124"/>
                  </a:cubicBezTo>
                  <a:cubicBezTo>
                    <a:pt x="11782" y="20965"/>
                    <a:pt x="11666" y="19059"/>
                    <a:pt x="11609" y="16994"/>
                  </a:cubicBezTo>
                  <a:cubicBezTo>
                    <a:pt x="11551" y="14929"/>
                    <a:pt x="11551" y="12706"/>
                    <a:pt x="12244" y="10800"/>
                  </a:cubicBezTo>
                  <a:cubicBezTo>
                    <a:pt x="12937" y="8894"/>
                    <a:pt x="14323" y="7306"/>
                    <a:pt x="15305" y="6512"/>
                  </a:cubicBezTo>
                  <a:cubicBezTo>
                    <a:pt x="16287" y="5718"/>
                    <a:pt x="16864" y="5718"/>
                    <a:pt x="17326" y="6353"/>
                  </a:cubicBezTo>
                  <a:cubicBezTo>
                    <a:pt x="17788" y="6988"/>
                    <a:pt x="18135" y="8259"/>
                    <a:pt x="18192" y="9688"/>
                  </a:cubicBezTo>
                  <a:cubicBezTo>
                    <a:pt x="18250" y="11118"/>
                    <a:pt x="18019" y="12706"/>
                    <a:pt x="18135" y="12229"/>
                  </a:cubicBezTo>
                  <a:cubicBezTo>
                    <a:pt x="18250" y="11753"/>
                    <a:pt x="18712" y="9212"/>
                    <a:pt x="19059" y="6988"/>
                  </a:cubicBezTo>
                  <a:cubicBezTo>
                    <a:pt x="19405" y="4765"/>
                    <a:pt x="19636" y="2859"/>
                    <a:pt x="20041" y="1747"/>
                  </a:cubicBezTo>
                  <a:cubicBezTo>
                    <a:pt x="20445" y="635"/>
                    <a:pt x="21022" y="3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11662483" y="963866"/>
              <a:ext cx="372906" cy="34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31" fill="norm" stroke="1" extrusionOk="0">
                  <a:moveTo>
                    <a:pt x="4779" y="15042"/>
                  </a:moveTo>
                  <a:cubicBezTo>
                    <a:pt x="4191" y="14569"/>
                    <a:pt x="3603" y="14096"/>
                    <a:pt x="2942" y="14096"/>
                  </a:cubicBezTo>
                  <a:cubicBezTo>
                    <a:pt x="2281" y="14096"/>
                    <a:pt x="1546" y="14569"/>
                    <a:pt x="1032" y="15200"/>
                  </a:cubicBezTo>
                  <a:cubicBezTo>
                    <a:pt x="518" y="15831"/>
                    <a:pt x="224" y="16619"/>
                    <a:pt x="77" y="17565"/>
                  </a:cubicBezTo>
                  <a:cubicBezTo>
                    <a:pt x="-70" y="18511"/>
                    <a:pt x="-70" y="19615"/>
                    <a:pt x="665" y="20324"/>
                  </a:cubicBezTo>
                  <a:cubicBezTo>
                    <a:pt x="1399" y="21034"/>
                    <a:pt x="2869" y="21349"/>
                    <a:pt x="3897" y="21191"/>
                  </a:cubicBezTo>
                  <a:cubicBezTo>
                    <a:pt x="4926" y="21034"/>
                    <a:pt x="5514" y="20403"/>
                    <a:pt x="5881" y="19694"/>
                  </a:cubicBezTo>
                  <a:cubicBezTo>
                    <a:pt x="6248" y="18984"/>
                    <a:pt x="6395" y="18196"/>
                    <a:pt x="6395" y="17407"/>
                  </a:cubicBezTo>
                  <a:cubicBezTo>
                    <a:pt x="6395" y="16619"/>
                    <a:pt x="6248" y="15831"/>
                    <a:pt x="6175" y="15988"/>
                  </a:cubicBezTo>
                  <a:cubicBezTo>
                    <a:pt x="6101" y="16146"/>
                    <a:pt x="6101" y="17250"/>
                    <a:pt x="6175" y="18196"/>
                  </a:cubicBezTo>
                  <a:cubicBezTo>
                    <a:pt x="6248" y="19142"/>
                    <a:pt x="6395" y="19930"/>
                    <a:pt x="6836" y="20324"/>
                  </a:cubicBezTo>
                  <a:cubicBezTo>
                    <a:pt x="7277" y="20718"/>
                    <a:pt x="8012" y="20718"/>
                    <a:pt x="8893" y="20009"/>
                  </a:cubicBezTo>
                  <a:cubicBezTo>
                    <a:pt x="9775" y="19299"/>
                    <a:pt x="10803" y="17880"/>
                    <a:pt x="12273" y="14964"/>
                  </a:cubicBezTo>
                  <a:cubicBezTo>
                    <a:pt x="13742" y="12047"/>
                    <a:pt x="15652" y="7632"/>
                    <a:pt x="16901" y="4715"/>
                  </a:cubicBezTo>
                  <a:cubicBezTo>
                    <a:pt x="18150" y="1799"/>
                    <a:pt x="18738" y="380"/>
                    <a:pt x="18885" y="64"/>
                  </a:cubicBezTo>
                  <a:cubicBezTo>
                    <a:pt x="19032" y="-251"/>
                    <a:pt x="18738" y="537"/>
                    <a:pt x="17930" y="3691"/>
                  </a:cubicBezTo>
                  <a:cubicBezTo>
                    <a:pt x="17122" y="6844"/>
                    <a:pt x="15799" y="12362"/>
                    <a:pt x="15138" y="15594"/>
                  </a:cubicBezTo>
                  <a:cubicBezTo>
                    <a:pt x="14477" y="18826"/>
                    <a:pt x="14477" y="19772"/>
                    <a:pt x="14697" y="19851"/>
                  </a:cubicBezTo>
                  <a:cubicBezTo>
                    <a:pt x="14918" y="19930"/>
                    <a:pt x="15359" y="19142"/>
                    <a:pt x="16093" y="18117"/>
                  </a:cubicBezTo>
                  <a:cubicBezTo>
                    <a:pt x="16828" y="17092"/>
                    <a:pt x="17857" y="15831"/>
                    <a:pt x="18812" y="15121"/>
                  </a:cubicBezTo>
                  <a:cubicBezTo>
                    <a:pt x="19767" y="14412"/>
                    <a:pt x="20648" y="14254"/>
                    <a:pt x="21089" y="14727"/>
                  </a:cubicBezTo>
                  <a:cubicBezTo>
                    <a:pt x="21530" y="15200"/>
                    <a:pt x="21530" y="16304"/>
                    <a:pt x="21236" y="17171"/>
                  </a:cubicBezTo>
                  <a:cubicBezTo>
                    <a:pt x="20942" y="18038"/>
                    <a:pt x="20354" y="18669"/>
                    <a:pt x="19179" y="19221"/>
                  </a:cubicBezTo>
                  <a:cubicBezTo>
                    <a:pt x="18003" y="19772"/>
                    <a:pt x="16240" y="20245"/>
                    <a:pt x="15065" y="20167"/>
                  </a:cubicBezTo>
                  <a:cubicBezTo>
                    <a:pt x="13889" y="20088"/>
                    <a:pt x="13301" y="19457"/>
                    <a:pt x="13669" y="18038"/>
                  </a:cubicBezTo>
                  <a:cubicBezTo>
                    <a:pt x="14036" y="16619"/>
                    <a:pt x="15359" y="14412"/>
                    <a:pt x="16681" y="12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12044594" y="993020"/>
              <a:ext cx="253017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7777" y="0"/>
                  </a:moveTo>
                  <a:cubicBezTo>
                    <a:pt x="6049" y="3688"/>
                    <a:pt x="4321" y="7376"/>
                    <a:pt x="2917" y="10449"/>
                  </a:cubicBezTo>
                  <a:cubicBezTo>
                    <a:pt x="1513" y="13522"/>
                    <a:pt x="433" y="15980"/>
                    <a:pt x="109" y="17649"/>
                  </a:cubicBezTo>
                  <a:cubicBezTo>
                    <a:pt x="-215" y="19317"/>
                    <a:pt x="217" y="20195"/>
                    <a:pt x="973" y="20634"/>
                  </a:cubicBezTo>
                  <a:cubicBezTo>
                    <a:pt x="1729" y="21073"/>
                    <a:pt x="2809" y="21073"/>
                    <a:pt x="4861" y="20107"/>
                  </a:cubicBezTo>
                  <a:cubicBezTo>
                    <a:pt x="6913" y="19141"/>
                    <a:pt x="9937" y="17210"/>
                    <a:pt x="11773" y="15805"/>
                  </a:cubicBezTo>
                  <a:cubicBezTo>
                    <a:pt x="13609" y="14400"/>
                    <a:pt x="14257" y="13522"/>
                    <a:pt x="14041" y="13171"/>
                  </a:cubicBezTo>
                  <a:cubicBezTo>
                    <a:pt x="13825" y="12820"/>
                    <a:pt x="12745" y="12995"/>
                    <a:pt x="11665" y="13610"/>
                  </a:cubicBezTo>
                  <a:cubicBezTo>
                    <a:pt x="10585" y="14224"/>
                    <a:pt x="9505" y="15278"/>
                    <a:pt x="8749" y="16595"/>
                  </a:cubicBezTo>
                  <a:cubicBezTo>
                    <a:pt x="7993" y="17912"/>
                    <a:pt x="7561" y="19493"/>
                    <a:pt x="9721" y="20371"/>
                  </a:cubicBezTo>
                  <a:cubicBezTo>
                    <a:pt x="11881" y="21249"/>
                    <a:pt x="16633" y="21424"/>
                    <a:pt x="21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3565080" y="2242715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3542079" y="2112379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3601178" y="2103753"/>
              <a:ext cx="170908" cy="16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0778" fill="norm" stroke="1" extrusionOk="0">
                  <a:moveTo>
                    <a:pt x="2184" y="5752"/>
                  </a:moveTo>
                  <a:cubicBezTo>
                    <a:pt x="2184" y="9195"/>
                    <a:pt x="2184" y="12639"/>
                    <a:pt x="1867" y="15300"/>
                  </a:cubicBezTo>
                  <a:cubicBezTo>
                    <a:pt x="1549" y="17961"/>
                    <a:pt x="914" y="19839"/>
                    <a:pt x="437" y="19995"/>
                  </a:cubicBezTo>
                  <a:cubicBezTo>
                    <a:pt x="-39" y="20152"/>
                    <a:pt x="-357" y="18587"/>
                    <a:pt x="755" y="15143"/>
                  </a:cubicBezTo>
                  <a:cubicBezTo>
                    <a:pt x="1867" y="11700"/>
                    <a:pt x="4408" y="6378"/>
                    <a:pt x="6314" y="3248"/>
                  </a:cubicBezTo>
                  <a:cubicBezTo>
                    <a:pt x="8219" y="117"/>
                    <a:pt x="9490" y="-822"/>
                    <a:pt x="11872" y="743"/>
                  </a:cubicBezTo>
                  <a:cubicBezTo>
                    <a:pt x="14255" y="2308"/>
                    <a:pt x="17749" y="6378"/>
                    <a:pt x="19496" y="10135"/>
                  </a:cubicBezTo>
                  <a:cubicBezTo>
                    <a:pt x="21243" y="13891"/>
                    <a:pt x="21243" y="17335"/>
                    <a:pt x="21243" y="20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4114537" y="1920708"/>
              <a:ext cx="94558" cy="38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18097" y="0"/>
                  </a:moveTo>
                  <a:cubicBezTo>
                    <a:pt x="12843" y="2558"/>
                    <a:pt x="7589" y="5116"/>
                    <a:pt x="4378" y="8384"/>
                  </a:cubicBezTo>
                  <a:cubicBezTo>
                    <a:pt x="1168" y="11653"/>
                    <a:pt x="0" y="15632"/>
                    <a:pt x="0" y="17976"/>
                  </a:cubicBezTo>
                  <a:cubicBezTo>
                    <a:pt x="0" y="20321"/>
                    <a:pt x="1168" y="21032"/>
                    <a:pt x="3503" y="21316"/>
                  </a:cubicBezTo>
                  <a:cubicBezTo>
                    <a:pt x="5838" y="21600"/>
                    <a:pt x="9341" y="21458"/>
                    <a:pt x="12551" y="20961"/>
                  </a:cubicBezTo>
                  <a:cubicBezTo>
                    <a:pt x="15762" y="20463"/>
                    <a:pt x="18681" y="19611"/>
                    <a:pt x="21600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4132426" y="2143046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4273983" y="2111063"/>
              <a:ext cx="103783" cy="154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083" fill="norm" stroke="1" extrusionOk="0">
                  <a:moveTo>
                    <a:pt x="10331" y="6451"/>
                  </a:moveTo>
                  <a:cubicBezTo>
                    <a:pt x="9804" y="3664"/>
                    <a:pt x="9277" y="877"/>
                    <a:pt x="7960" y="180"/>
                  </a:cubicBezTo>
                  <a:cubicBezTo>
                    <a:pt x="6643" y="-517"/>
                    <a:pt x="4535" y="877"/>
                    <a:pt x="2955" y="3315"/>
                  </a:cubicBezTo>
                  <a:cubicBezTo>
                    <a:pt x="1375" y="5754"/>
                    <a:pt x="321" y="9238"/>
                    <a:pt x="57" y="12025"/>
                  </a:cubicBezTo>
                  <a:cubicBezTo>
                    <a:pt x="-206" y="14812"/>
                    <a:pt x="321" y="16902"/>
                    <a:pt x="4009" y="18296"/>
                  </a:cubicBezTo>
                  <a:cubicBezTo>
                    <a:pt x="7696" y="19689"/>
                    <a:pt x="14545" y="20386"/>
                    <a:pt x="21394" y="21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4423766" y="2104712"/>
              <a:ext cx="99670" cy="14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fill="norm" stroke="1" extrusionOk="0">
                  <a:moveTo>
                    <a:pt x="0" y="5684"/>
                  </a:moveTo>
                  <a:cubicBezTo>
                    <a:pt x="554" y="3789"/>
                    <a:pt x="1108" y="1895"/>
                    <a:pt x="2769" y="1137"/>
                  </a:cubicBezTo>
                  <a:cubicBezTo>
                    <a:pt x="4431" y="379"/>
                    <a:pt x="7200" y="758"/>
                    <a:pt x="9692" y="2653"/>
                  </a:cubicBezTo>
                  <a:cubicBezTo>
                    <a:pt x="12185" y="4547"/>
                    <a:pt x="14400" y="7958"/>
                    <a:pt x="15508" y="10989"/>
                  </a:cubicBezTo>
                  <a:cubicBezTo>
                    <a:pt x="16615" y="14021"/>
                    <a:pt x="16615" y="16674"/>
                    <a:pt x="15231" y="18568"/>
                  </a:cubicBezTo>
                  <a:cubicBezTo>
                    <a:pt x="13846" y="20463"/>
                    <a:pt x="11077" y="21600"/>
                    <a:pt x="9138" y="21221"/>
                  </a:cubicBezTo>
                  <a:cubicBezTo>
                    <a:pt x="7200" y="20842"/>
                    <a:pt x="6092" y="18947"/>
                    <a:pt x="8308" y="15158"/>
                  </a:cubicBezTo>
                  <a:cubicBezTo>
                    <a:pt x="10523" y="11368"/>
                    <a:pt x="16062" y="56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4561769" y="2072206"/>
              <a:ext cx="278563" cy="17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0" y="1181"/>
                  </a:moveTo>
                  <a:cubicBezTo>
                    <a:pt x="793" y="2452"/>
                    <a:pt x="1585" y="3722"/>
                    <a:pt x="1982" y="5946"/>
                  </a:cubicBezTo>
                  <a:cubicBezTo>
                    <a:pt x="2378" y="8169"/>
                    <a:pt x="2378" y="11346"/>
                    <a:pt x="2279" y="14205"/>
                  </a:cubicBezTo>
                  <a:cubicBezTo>
                    <a:pt x="2180" y="17064"/>
                    <a:pt x="1982" y="19605"/>
                    <a:pt x="1783" y="20081"/>
                  </a:cubicBezTo>
                  <a:cubicBezTo>
                    <a:pt x="1585" y="20558"/>
                    <a:pt x="1387" y="18969"/>
                    <a:pt x="1883" y="16428"/>
                  </a:cubicBezTo>
                  <a:cubicBezTo>
                    <a:pt x="2378" y="13887"/>
                    <a:pt x="3567" y="10393"/>
                    <a:pt x="4657" y="8328"/>
                  </a:cubicBezTo>
                  <a:cubicBezTo>
                    <a:pt x="5747" y="6264"/>
                    <a:pt x="6738" y="5628"/>
                    <a:pt x="7728" y="5311"/>
                  </a:cubicBezTo>
                  <a:cubicBezTo>
                    <a:pt x="8719" y="4993"/>
                    <a:pt x="9710" y="4993"/>
                    <a:pt x="10206" y="5946"/>
                  </a:cubicBezTo>
                  <a:cubicBezTo>
                    <a:pt x="10701" y="6899"/>
                    <a:pt x="10701" y="8805"/>
                    <a:pt x="10701" y="10552"/>
                  </a:cubicBezTo>
                  <a:cubicBezTo>
                    <a:pt x="10701" y="12299"/>
                    <a:pt x="10701" y="13887"/>
                    <a:pt x="10503" y="15475"/>
                  </a:cubicBezTo>
                  <a:cubicBezTo>
                    <a:pt x="10305" y="17064"/>
                    <a:pt x="9908" y="18652"/>
                    <a:pt x="10007" y="18811"/>
                  </a:cubicBezTo>
                  <a:cubicBezTo>
                    <a:pt x="10106" y="18969"/>
                    <a:pt x="10701" y="17699"/>
                    <a:pt x="11395" y="15475"/>
                  </a:cubicBezTo>
                  <a:cubicBezTo>
                    <a:pt x="12088" y="13252"/>
                    <a:pt x="12881" y="10075"/>
                    <a:pt x="13971" y="7217"/>
                  </a:cubicBezTo>
                  <a:cubicBezTo>
                    <a:pt x="15061" y="4358"/>
                    <a:pt x="16448" y="1817"/>
                    <a:pt x="17637" y="705"/>
                  </a:cubicBezTo>
                  <a:cubicBezTo>
                    <a:pt x="18826" y="-407"/>
                    <a:pt x="19817" y="-89"/>
                    <a:pt x="20510" y="864"/>
                  </a:cubicBezTo>
                  <a:cubicBezTo>
                    <a:pt x="21204" y="1817"/>
                    <a:pt x="21600" y="3405"/>
                    <a:pt x="21600" y="6899"/>
                  </a:cubicBezTo>
                  <a:cubicBezTo>
                    <a:pt x="21600" y="10393"/>
                    <a:pt x="21204" y="15793"/>
                    <a:pt x="20807" y="2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4902624" y="2076858"/>
              <a:ext cx="111490" cy="188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283" fill="norm" stroke="1" extrusionOk="0">
                  <a:moveTo>
                    <a:pt x="20940" y="1411"/>
                  </a:moveTo>
                  <a:cubicBezTo>
                    <a:pt x="19020" y="547"/>
                    <a:pt x="17100" y="-317"/>
                    <a:pt x="13500" y="115"/>
                  </a:cubicBezTo>
                  <a:cubicBezTo>
                    <a:pt x="9900" y="547"/>
                    <a:pt x="4620" y="2275"/>
                    <a:pt x="1980" y="4003"/>
                  </a:cubicBezTo>
                  <a:cubicBezTo>
                    <a:pt x="-660" y="5731"/>
                    <a:pt x="-660" y="7459"/>
                    <a:pt x="1980" y="9475"/>
                  </a:cubicBezTo>
                  <a:cubicBezTo>
                    <a:pt x="4620" y="11491"/>
                    <a:pt x="9900" y="13795"/>
                    <a:pt x="12780" y="15667"/>
                  </a:cubicBezTo>
                  <a:cubicBezTo>
                    <a:pt x="15660" y="17539"/>
                    <a:pt x="16140" y="18979"/>
                    <a:pt x="15180" y="19843"/>
                  </a:cubicBezTo>
                  <a:cubicBezTo>
                    <a:pt x="14220" y="20707"/>
                    <a:pt x="11820" y="20995"/>
                    <a:pt x="9420" y="21139"/>
                  </a:cubicBezTo>
                  <a:cubicBezTo>
                    <a:pt x="7020" y="21283"/>
                    <a:pt x="4620" y="21283"/>
                    <a:pt x="2220" y="2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5731933" y="1851680"/>
              <a:ext cx="501208" cy="797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78" fill="norm" stroke="1" extrusionOk="0">
                  <a:moveTo>
                    <a:pt x="8018" y="7224"/>
                  </a:moveTo>
                  <a:cubicBezTo>
                    <a:pt x="8018" y="6880"/>
                    <a:pt x="8018" y="6536"/>
                    <a:pt x="7634" y="6329"/>
                  </a:cubicBezTo>
                  <a:cubicBezTo>
                    <a:pt x="7250" y="6123"/>
                    <a:pt x="6483" y="6054"/>
                    <a:pt x="5277" y="6536"/>
                  </a:cubicBezTo>
                  <a:cubicBezTo>
                    <a:pt x="4071" y="7017"/>
                    <a:pt x="2426" y="8049"/>
                    <a:pt x="1494" y="8806"/>
                  </a:cubicBezTo>
                  <a:cubicBezTo>
                    <a:pt x="562" y="9563"/>
                    <a:pt x="343" y="10044"/>
                    <a:pt x="178" y="10457"/>
                  </a:cubicBezTo>
                  <a:cubicBezTo>
                    <a:pt x="14" y="10870"/>
                    <a:pt x="-96" y="11214"/>
                    <a:pt x="123" y="11420"/>
                  </a:cubicBezTo>
                  <a:cubicBezTo>
                    <a:pt x="343" y="11626"/>
                    <a:pt x="891" y="11695"/>
                    <a:pt x="1932" y="11420"/>
                  </a:cubicBezTo>
                  <a:cubicBezTo>
                    <a:pt x="2974" y="11145"/>
                    <a:pt x="4509" y="10526"/>
                    <a:pt x="5606" y="9356"/>
                  </a:cubicBezTo>
                  <a:cubicBezTo>
                    <a:pt x="6702" y="8187"/>
                    <a:pt x="7360" y="6467"/>
                    <a:pt x="8237" y="4988"/>
                  </a:cubicBezTo>
                  <a:cubicBezTo>
                    <a:pt x="9114" y="3509"/>
                    <a:pt x="10211" y="2271"/>
                    <a:pt x="11197" y="1514"/>
                  </a:cubicBezTo>
                  <a:cubicBezTo>
                    <a:pt x="12184" y="757"/>
                    <a:pt x="13061" y="482"/>
                    <a:pt x="13884" y="276"/>
                  </a:cubicBezTo>
                  <a:cubicBezTo>
                    <a:pt x="14706" y="70"/>
                    <a:pt x="15474" y="-68"/>
                    <a:pt x="15857" y="35"/>
                  </a:cubicBezTo>
                  <a:cubicBezTo>
                    <a:pt x="16241" y="138"/>
                    <a:pt x="16241" y="482"/>
                    <a:pt x="15638" y="1480"/>
                  </a:cubicBezTo>
                  <a:cubicBezTo>
                    <a:pt x="15035" y="2477"/>
                    <a:pt x="13829" y="4128"/>
                    <a:pt x="12513" y="6157"/>
                  </a:cubicBezTo>
                  <a:cubicBezTo>
                    <a:pt x="11197" y="8187"/>
                    <a:pt x="9772" y="10594"/>
                    <a:pt x="8621" y="12933"/>
                  </a:cubicBezTo>
                  <a:cubicBezTo>
                    <a:pt x="7469" y="15272"/>
                    <a:pt x="6592" y="17542"/>
                    <a:pt x="6154" y="18849"/>
                  </a:cubicBezTo>
                  <a:cubicBezTo>
                    <a:pt x="5715" y="20156"/>
                    <a:pt x="5715" y="20500"/>
                    <a:pt x="5934" y="20810"/>
                  </a:cubicBezTo>
                  <a:cubicBezTo>
                    <a:pt x="6154" y="21119"/>
                    <a:pt x="6592" y="21394"/>
                    <a:pt x="7086" y="21463"/>
                  </a:cubicBezTo>
                  <a:cubicBezTo>
                    <a:pt x="7579" y="21532"/>
                    <a:pt x="8127" y="21394"/>
                    <a:pt x="9224" y="20431"/>
                  </a:cubicBezTo>
                  <a:cubicBezTo>
                    <a:pt x="10320" y="19468"/>
                    <a:pt x="11965" y="17680"/>
                    <a:pt x="12842" y="16579"/>
                  </a:cubicBezTo>
                  <a:cubicBezTo>
                    <a:pt x="13719" y="15478"/>
                    <a:pt x="13829" y="15066"/>
                    <a:pt x="13884" y="14687"/>
                  </a:cubicBezTo>
                  <a:cubicBezTo>
                    <a:pt x="13939" y="14309"/>
                    <a:pt x="13939" y="13965"/>
                    <a:pt x="13610" y="13759"/>
                  </a:cubicBezTo>
                  <a:cubicBezTo>
                    <a:pt x="13281" y="13552"/>
                    <a:pt x="12623" y="13484"/>
                    <a:pt x="12678" y="13346"/>
                  </a:cubicBezTo>
                  <a:cubicBezTo>
                    <a:pt x="12732" y="13208"/>
                    <a:pt x="13500" y="13002"/>
                    <a:pt x="15090" y="12624"/>
                  </a:cubicBezTo>
                  <a:cubicBezTo>
                    <a:pt x="16680" y="12245"/>
                    <a:pt x="19092" y="11695"/>
                    <a:pt x="21504" y="1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6785153" y="1903432"/>
              <a:ext cx="212233" cy="533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72" fill="norm" stroke="1" extrusionOk="0">
                  <a:moveTo>
                    <a:pt x="6861" y="6249"/>
                  </a:moveTo>
                  <a:cubicBezTo>
                    <a:pt x="6099" y="10055"/>
                    <a:pt x="5336" y="13861"/>
                    <a:pt x="4828" y="16226"/>
                  </a:cubicBezTo>
                  <a:cubicBezTo>
                    <a:pt x="4320" y="18592"/>
                    <a:pt x="4066" y="19518"/>
                    <a:pt x="3812" y="20238"/>
                  </a:cubicBezTo>
                  <a:cubicBezTo>
                    <a:pt x="3558" y="20958"/>
                    <a:pt x="3304" y="21472"/>
                    <a:pt x="3049" y="21472"/>
                  </a:cubicBezTo>
                  <a:cubicBezTo>
                    <a:pt x="2795" y="21472"/>
                    <a:pt x="2541" y="20958"/>
                    <a:pt x="2922" y="19209"/>
                  </a:cubicBezTo>
                  <a:cubicBezTo>
                    <a:pt x="3304" y="17461"/>
                    <a:pt x="4320" y="14478"/>
                    <a:pt x="5718" y="11341"/>
                  </a:cubicBezTo>
                  <a:cubicBezTo>
                    <a:pt x="7115" y="8203"/>
                    <a:pt x="8894" y="4912"/>
                    <a:pt x="10292" y="2958"/>
                  </a:cubicBezTo>
                  <a:cubicBezTo>
                    <a:pt x="11689" y="1003"/>
                    <a:pt x="12706" y="386"/>
                    <a:pt x="13849" y="129"/>
                  </a:cubicBezTo>
                  <a:cubicBezTo>
                    <a:pt x="14993" y="-128"/>
                    <a:pt x="16264" y="-25"/>
                    <a:pt x="17407" y="643"/>
                  </a:cubicBezTo>
                  <a:cubicBezTo>
                    <a:pt x="18551" y="1312"/>
                    <a:pt x="19567" y="2546"/>
                    <a:pt x="20329" y="4758"/>
                  </a:cubicBezTo>
                  <a:cubicBezTo>
                    <a:pt x="21092" y="6969"/>
                    <a:pt x="21600" y="10158"/>
                    <a:pt x="20329" y="12678"/>
                  </a:cubicBezTo>
                  <a:cubicBezTo>
                    <a:pt x="19059" y="15198"/>
                    <a:pt x="16009" y="17049"/>
                    <a:pt x="13214" y="18026"/>
                  </a:cubicBezTo>
                  <a:cubicBezTo>
                    <a:pt x="10419" y="19003"/>
                    <a:pt x="7878" y="19106"/>
                    <a:pt x="5845" y="19106"/>
                  </a:cubicBezTo>
                  <a:cubicBezTo>
                    <a:pt x="3812" y="19106"/>
                    <a:pt x="2287" y="19003"/>
                    <a:pt x="1398" y="18695"/>
                  </a:cubicBezTo>
                  <a:cubicBezTo>
                    <a:pt x="508" y="18386"/>
                    <a:pt x="254" y="17872"/>
                    <a:pt x="0" y="17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2875065" y="3009399"/>
              <a:ext cx="3833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4483"/>
                    <a:pt x="2880" y="8966"/>
                    <a:pt x="6480" y="12566"/>
                  </a:cubicBezTo>
                  <a:cubicBezTo>
                    <a:pt x="10080" y="16166"/>
                    <a:pt x="15840" y="188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3006539" y="3254738"/>
              <a:ext cx="97418" cy="97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151" fill="norm" stroke="1" extrusionOk="0">
                  <a:moveTo>
                    <a:pt x="11099" y="0"/>
                  </a:moveTo>
                  <a:cubicBezTo>
                    <a:pt x="8399" y="1108"/>
                    <a:pt x="5699" y="2215"/>
                    <a:pt x="3539" y="5262"/>
                  </a:cubicBezTo>
                  <a:cubicBezTo>
                    <a:pt x="1379" y="8308"/>
                    <a:pt x="-241" y="13292"/>
                    <a:pt x="29" y="16615"/>
                  </a:cubicBezTo>
                  <a:cubicBezTo>
                    <a:pt x="299" y="19938"/>
                    <a:pt x="2459" y="21600"/>
                    <a:pt x="5969" y="21046"/>
                  </a:cubicBezTo>
                  <a:cubicBezTo>
                    <a:pt x="9479" y="20492"/>
                    <a:pt x="14339" y="17723"/>
                    <a:pt x="17309" y="14677"/>
                  </a:cubicBezTo>
                  <a:cubicBezTo>
                    <a:pt x="20279" y="11631"/>
                    <a:pt x="21359" y="8308"/>
                    <a:pt x="20009" y="6646"/>
                  </a:cubicBezTo>
                  <a:cubicBezTo>
                    <a:pt x="18659" y="4985"/>
                    <a:pt x="14879" y="4985"/>
                    <a:pt x="11909" y="6092"/>
                  </a:cubicBezTo>
                  <a:cubicBezTo>
                    <a:pt x="8939" y="7200"/>
                    <a:pt x="6779" y="9415"/>
                    <a:pt x="4619" y="11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11147584" y="902895"/>
              <a:ext cx="812686" cy="80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5" fill="norm" stroke="1" extrusionOk="0">
                  <a:moveTo>
                    <a:pt x="0" y="13264"/>
                  </a:moveTo>
                  <a:cubicBezTo>
                    <a:pt x="815" y="13264"/>
                    <a:pt x="1630" y="13264"/>
                    <a:pt x="2921" y="10974"/>
                  </a:cubicBezTo>
                  <a:cubicBezTo>
                    <a:pt x="4211" y="8683"/>
                    <a:pt x="5977" y="4101"/>
                    <a:pt x="7064" y="1810"/>
                  </a:cubicBezTo>
                  <a:cubicBezTo>
                    <a:pt x="8151" y="-481"/>
                    <a:pt x="8559" y="-481"/>
                    <a:pt x="8898" y="1155"/>
                  </a:cubicBezTo>
                  <a:cubicBezTo>
                    <a:pt x="9238" y="2792"/>
                    <a:pt x="9509" y="6064"/>
                    <a:pt x="9713" y="9664"/>
                  </a:cubicBezTo>
                  <a:cubicBezTo>
                    <a:pt x="9917" y="13264"/>
                    <a:pt x="10053" y="17192"/>
                    <a:pt x="10426" y="19155"/>
                  </a:cubicBezTo>
                  <a:cubicBezTo>
                    <a:pt x="10800" y="21119"/>
                    <a:pt x="11411" y="21119"/>
                    <a:pt x="12464" y="18501"/>
                  </a:cubicBezTo>
                  <a:cubicBezTo>
                    <a:pt x="13517" y="15883"/>
                    <a:pt x="15011" y="10646"/>
                    <a:pt x="16438" y="9337"/>
                  </a:cubicBezTo>
                  <a:cubicBezTo>
                    <a:pt x="17864" y="8028"/>
                    <a:pt x="19223" y="10646"/>
                    <a:pt x="20072" y="12283"/>
                  </a:cubicBezTo>
                  <a:cubicBezTo>
                    <a:pt x="20921" y="13919"/>
                    <a:pt x="21260" y="14574"/>
                    <a:pt x="21600" y="15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11428402" y="474846"/>
              <a:ext cx="416866" cy="26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0892" fill="norm" stroke="1" extrusionOk="0">
                  <a:moveTo>
                    <a:pt x="8001" y="6352"/>
                  </a:moveTo>
                  <a:cubicBezTo>
                    <a:pt x="8263" y="5352"/>
                    <a:pt x="8525" y="4352"/>
                    <a:pt x="8656" y="3352"/>
                  </a:cubicBezTo>
                  <a:cubicBezTo>
                    <a:pt x="8787" y="2352"/>
                    <a:pt x="8787" y="1352"/>
                    <a:pt x="8459" y="652"/>
                  </a:cubicBezTo>
                  <a:cubicBezTo>
                    <a:pt x="8132" y="-48"/>
                    <a:pt x="7478" y="-448"/>
                    <a:pt x="6103" y="852"/>
                  </a:cubicBezTo>
                  <a:cubicBezTo>
                    <a:pt x="4729" y="2152"/>
                    <a:pt x="2634" y="5152"/>
                    <a:pt x="1390" y="8352"/>
                  </a:cubicBezTo>
                  <a:cubicBezTo>
                    <a:pt x="147" y="11552"/>
                    <a:pt x="-246" y="14952"/>
                    <a:pt x="147" y="17352"/>
                  </a:cubicBezTo>
                  <a:cubicBezTo>
                    <a:pt x="539" y="19752"/>
                    <a:pt x="1718" y="21152"/>
                    <a:pt x="4139" y="20852"/>
                  </a:cubicBezTo>
                  <a:cubicBezTo>
                    <a:pt x="6561" y="20552"/>
                    <a:pt x="10227" y="18552"/>
                    <a:pt x="12452" y="15852"/>
                  </a:cubicBezTo>
                  <a:cubicBezTo>
                    <a:pt x="14678" y="13152"/>
                    <a:pt x="15463" y="9752"/>
                    <a:pt x="15659" y="7052"/>
                  </a:cubicBezTo>
                  <a:cubicBezTo>
                    <a:pt x="15856" y="4352"/>
                    <a:pt x="15463" y="2352"/>
                    <a:pt x="13892" y="1252"/>
                  </a:cubicBezTo>
                  <a:cubicBezTo>
                    <a:pt x="12321" y="152"/>
                    <a:pt x="9572" y="-48"/>
                    <a:pt x="7609" y="552"/>
                  </a:cubicBezTo>
                  <a:cubicBezTo>
                    <a:pt x="5645" y="1152"/>
                    <a:pt x="4467" y="2552"/>
                    <a:pt x="3812" y="3752"/>
                  </a:cubicBezTo>
                  <a:cubicBezTo>
                    <a:pt x="3158" y="4952"/>
                    <a:pt x="3027" y="5952"/>
                    <a:pt x="3223" y="6952"/>
                  </a:cubicBezTo>
                  <a:cubicBezTo>
                    <a:pt x="3419" y="7952"/>
                    <a:pt x="3943" y="8952"/>
                    <a:pt x="6430" y="9552"/>
                  </a:cubicBezTo>
                  <a:cubicBezTo>
                    <a:pt x="8918" y="10152"/>
                    <a:pt x="13369" y="10352"/>
                    <a:pt x="16183" y="10252"/>
                  </a:cubicBezTo>
                  <a:cubicBezTo>
                    <a:pt x="18998" y="10152"/>
                    <a:pt x="20176" y="9752"/>
                    <a:pt x="21354" y="9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3826890" y="2983553"/>
              <a:ext cx="328538" cy="44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136" fill="norm" stroke="1" extrusionOk="0">
                  <a:moveTo>
                    <a:pt x="6958" y="3412"/>
                  </a:moveTo>
                  <a:cubicBezTo>
                    <a:pt x="6120" y="3169"/>
                    <a:pt x="5283" y="2926"/>
                    <a:pt x="4362" y="3715"/>
                  </a:cubicBezTo>
                  <a:cubicBezTo>
                    <a:pt x="3441" y="4504"/>
                    <a:pt x="2437" y="6324"/>
                    <a:pt x="1599" y="8387"/>
                  </a:cubicBezTo>
                  <a:cubicBezTo>
                    <a:pt x="762" y="10450"/>
                    <a:pt x="92" y="12756"/>
                    <a:pt x="9" y="14697"/>
                  </a:cubicBezTo>
                  <a:cubicBezTo>
                    <a:pt x="-75" y="16639"/>
                    <a:pt x="427" y="18216"/>
                    <a:pt x="1013" y="19248"/>
                  </a:cubicBezTo>
                  <a:cubicBezTo>
                    <a:pt x="1599" y="20279"/>
                    <a:pt x="2269" y="20765"/>
                    <a:pt x="3106" y="21007"/>
                  </a:cubicBezTo>
                  <a:cubicBezTo>
                    <a:pt x="3944" y="21250"/>
                    <a:pt x="4948" y="21250"/>
                    <a:pt x="6958" y="20097"/>
                  </a:cubicBezTo>
                  <a:cubicBezTo>
                    <a:pt x="8967" y="18944"/>
                    <a:pt x="11981" y="16639"/>
                    <a:pt x="13990" y="13969"/>
                  </a:cubicBezTo>
                  <a:cubicBezTo>
                    <a:pt x="15999" y="11299"/>
                    <a:pt x="17004" y="8266"/>
                    <a:pt x="16753" y="5778"/>
                  </a:cubicBezTo>
                  <a:cubicBezTo>
                    <a:pt x="16502" y="3290"/>
                    <a:pt x="14995" y="1349"/>
                    <a:pt x="13069" y="499"/>
                  </a:cubicBezTo>
                  <a:cubicBezTo>
                    <a:pt x="11144" y="-350"/>
                    <a:pt x="8799" y="-107"/>
                    <a:pt x="7209" y="1167"/>
                  </a:cubicBezTo>
                  <a:cubicBezTo>
                    <a:pt x="5618" y="2441"/>
                    <a:pt x="4781" y="4747"/>
                    <a:pt x="4865" y="6446"/>
                  </a:cubicBezTo>
                  <a:cubicBezTo>
                    <a:pt x="4948" y="8144"/>
                    <a:pt x="5953" y="9237"/>
                    <a:pt x="8883" y="9722"/>
                  </a:cubicBezTo>
                  <a:cubicBezTo>
                    <a:pt x="11813" y="10207"/>
                    <a:pt x="16669" y="10086"/>
                    <a:pt x="21525" y="9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4477434" y="3116735"/>
              <a:ext cx="122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4477434" y="3285405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5000768" y="3005896"/>
              <a:ext cx="373687" cy="41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229" fill="norm" stroke="1" extrusionOk="0">
                  <a:moveTo>
                    <a:pt x="11347" y="4922"/>
                  </a:moveTo>
                  <a:cubicBezTo>
                    <a:pt x="11053" y="4000"/>
                    <a:pt x="10759" y="3078"/>
                    <a:pt x="10245" y="2551"/>
                  </a:cubicBezTo>
                  <a:cubicBezTo>
                    <a:pt x="9731" y="2024"/>
                    <a:pt x="8996" y="1892"/>
                    <a:pt x="8041" y="2353"/>
                  </a:cubicBezTo>
                  <a:cubicBezTo>
                    <a:pt x="7086" y="2814"/>
                    <a:pt x="5910" y="3868"/>
                    <a:pt x="4515" y="6107"/>
                  </a:cubicBezTo>
                  <a:cubicBezTo>
                    <a:pt x="3119" y="8346"/>
                    <a:pt x="1502" y="11770"/>
                    <a:pt x="694" y="14339"/>
                  </a:cubicBezTo>
                  <a:cubicBezTo>
                    <a:pt x="-114" y="16907"/>
                    <a:pt x="-114" y="18619"/>
                    <a:pt x="180" y="19739"/>
                  </a:cubicBezTo>
                  <a:cubicBezTo>
                    <a:pt x="474" y="20858"/>
                    <a:pt x="1062" y="21385"/>
                    <a:pt x="2751" y="21187"/>
                  </a:cubicBezTo>
                  <a:cubicBezTo>
                    <a:pt x="4441" y="20990"/>
                    <a:pt x="7233" y="20068"/>
                    <a:pt x="9951" y="18026"/>
                  </a:cubicBezTo>
                  <a:cubicBezTo>
                    <a:pt x="12670" y="15985"/>
                    <a:pt x="15315" y="12824"/>
                    <a:pt x="16710" y="10058"/>
                  </a:cubicBezTo>
                  <a:cubicBezTo>
                    <a:pt x="18106" y="7292"/>
                    <a:pt x="18253" y="4922"/>
                    <a:pt x="17739" y="3209"/>
                  </a:cubicBezTo>
                  <a:cubicBezTo>
                    <a:pt x="17225" y="1497"/>
                    <a:pt x="16049" y="444"/>
                    <a:pt x="13992" y="114"/>
                  </a:cubicBezTo>
                  <a:cubicBezTo>
                    <a:pt x="11935" y="-215"/>
                    <a:pt x="8996" y="180"/>
                    <a:pt x="7013" y="1102"/>
                  </a:cubicBezTo>
                  <a:cubicBezTo>
                    <a:pt x="5029" y="2024"/>
                    <a:pt x="4000" y="3473"/>
                    <a:pt x="3633" y="4526"/>
                  </a:cubicBezTo>
                  <a:cubicBezTo>
                    <a:pt x="3266" y="5580"/>
                    <a:pt x="3559" y="6239"/>
                    <a:pt x="5764" y="6634"/>
                  </a:cubicBezTo>
                  <a:cubicBezTo>
                    <a:pt x="7968" y="7029"/>
                    <a:pt x="12082" y="7161"/>
                    <a:pt x="15021" y="7029"/>
                  </a:cubicBezTo>
                  <a:cubicBezTo>
                    <a:pt x="17959" y="6897"/>
                    <a:pt x="19723" y="6502"/>
                    <a:pt x="21486" y="6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5557174" y="2976096"/>
              <a:ext cx="215957" cy="470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87" fill="norm" stroke="1" extrusionOk="0">
                  <a:moveTo>
                    <a:pt x="19717" y="1171"/>
                  </a:moveTo>
                  <a:cubicBezTo>
                    <a:pt x="18964" y="704"/>
                    <a:pt x="18210" y="237"/>
                    <a:pt x="17080" y="62"/>
                  </a:cubicBezTo>
                  <a:cubicBezTo>
                    <a:pt x="15950" y="-113"/>
                    <a:pt x="14443" y="4"/>
                    <a:pt x="11805" y="1463"/>
                  </a:cubicBezTo>
                  <a:cubicBezTo>
                    <a:pt x="9168" y="2923"/>
                    <a:pt x="5401" y="5725"/>
                    <a:pt x="3015" y="8527"/>
                  </a:cubicBezTo>
                  <a:cubicBezTo>
                    <a:pt x="629" y="11329"/>
                    <a:pt x="-376" y="14131"/>
                    <a:pt x="126" y="16291"/>
                  </a:cubicBezTo>
                  <a:cubicBezTo>
                    <a:pt x="629" y="18451"/>
                    <a:pt x="2638" y="19969"/>
                    <a:pt x="6405" y="20728"/>
                  </a:cubicBezTo>
                  <a:cubicBezTo>
                    <a:pt x="10173" y="21487"/>
                    <a:pt x="15698" y="21487"/>
                    <a:pt x="21224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5919238" y="3024163"/>
              <a:ext cx="174758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11" fill="norm" stroke="1" extrusionOk="0">
                  <a:moveTo>
                    <a:pt x="7459" y="8018"/>
                  </a:moveTo>
                  <a:cubicBezTo>
                    <a:pt x="6207" y="9304"/>
                    <a:pt x="4955" y="10591"/>
                    <a:pt x="4016" y="12659"/>
                  </a:cubicBezTo>
                  <a:cubicBezTo>
                    <a:pt x="3076" y="14727"/>
                    <a:pt x="2450" y="17577"/>
                    <a:pt x="1824" y="19277"/>
                  </a:cubicBezTo>
                  <a:cubicBezTo>
                    <a:pt x="1198" y="20978"/>
                    <a:pt x="572" y="21529"/>
                    <a:pt x="259" y="21391"/>
                  </a:cubicBezTo>
                  <a:cubicBezTo>
                    <a:pt x="-54" y="21253"/>
                    <a:pt x="-54" y="20426"/>
                    <a:pt x="103" y="18450"/>
                  </a:cubicBezTo>
                  <a:cubicBezTo>
                    <a:pt x="259" y="16474"/>
                    <a:pt x="572" y="13349"/>
                    <a:pt x="1511" y="10407"/>
                  </a:cubicBezTo>
                  <a:cubicBezTo>
                    <a:pt x="2450" y="7466"/>
                    <a:pt x="4016" y="4709"/>
                    <a:pt x="5268" y="3146"/>
                  </a:cubicBezTo>
                  <a:cubicBezTo>
                    <a:pt x="6520" y="1583"/>
                    <a:pt x="7459" y="1216"/>
                    <a:pt x="8711" y="848"/>
                  </a:cubicBezTo>
                  <a:cubicBezTo>
                    <a:pt x="9963" y="480"/>
                    <a:pt x="11529" y="113"/>
                    <a:pt x="13250" y="21"/>
                  </a:cubicBezTo>
                  <a:cubicBezTo>
                    <a:pt x="14972" y="-71"/>
                    <a:pt x="16850" y="113"/>
                    <a:pt x="18416" y="1262"/>
                  </a:cubicBezTo>
                  <a:cubicBezTo>
                    <a:pt x="19981" y="2411"/>
                    <a:pt x="21233" y="4525"/>
                    <a:pt x="21389" y="6133"/>
                  </a:cubicBezTo>
                  <a:cubicBezTo>
                    <a:pt x="21546" y="7742"/>
                    <a:pt x="20607" y="8845"/>
                    <a:pt x="18103" y="9534"/>
                  </a:cubicBezTo>
                  <a:cubicBezTo>
                    <a:pt x="15598" y="10223"/>
                    <a:pt x="11529" y="10499"/>
                    <a:pt x="7459" y="10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6110471" y="3308406"/>
              <a:ext cx="13033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0"/>
                    <a:pt x="4235" y="0"/>
                    <a:pt x="7835" y="3600"/>
                  </a:cubicBezTo>
                  <a:cubicBezTo>
                    <a:pt x="11435" y="7200"/>
                    <a:pt x="16518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6158526" y="3293072"/>
              <a:ext cx="97616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21155" y="0"/>
                  </a:moveTo>
                  <a:cubicBezTo>
                    <a:pt x="16170" y="2191"/>
                    <a:pt x="11186" y="4383"/>
                    <a:pt x="7309" y="7357"/>
                  </a:cubicBezTo>
                  <a:cubicBezTo>
                    <a:pt x="3432" y="10330"/>
                    <a:pt x="663" y="14087"/>
                    <a:pt x="109" y="16591"/>
                  </a:cubicBezTo>
                  <a:cubicBezTo>
                    <a:pt x="-445" y="19096"/>
                    <a:pt x="1217" y="20348"/>
                    <a:pt x="28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6366379" y="3103969"/>
              <a:ext cx="135101" cy="28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1" h="21410" fill="norm" stroke="1" extrusionOk="0">
                  <a:moveTo>
                    <a:pt x="20761" y="2652"/>
                  </a:moveTo>
                  <a:cubicBezTo>
                    <a:pt x="19976" y="1705"/>
                    <a:pt x="19190" y="757"/>
                    <a:pt x="17619" y="284"/>
                  </a:cubicBezTo>
                  <a:cubicBezTo>
                    <a:pt x="16048" y="-190"/>
                    <a:pt x="13692" y="-190"/>
                    <a:pt x="10746" y="1231"/>
                  </a:cubicBezTo>
                  <a:cubicBezTo>
                    <a:pt x="7801" y="2652"/>
                    <a:pt x="4266" y="5494"/>
                    <a:pt x="2106" y="8526"/>
                  </a:cubicBezTo>
                  <a:cubicBezTo>
                    <a:pt x="-54" y="11557"/>
                    <a:pt x="-839" y="14778"/>
                    <a:pt x="1125" y="16957"/>
                  </a:cubicBezTo>
                  <a:cubicBezTo>
                    <a:pt x="3088" y="19136"/>
                    <a:pt x="7801" y="20273"/>
                    <a:pt x="12514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6530677" y="3139735"/>
              <a:ext cx="177808" cy="20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18" fill="norm" stroke="1" extrusionOk="0">
                  <a:moveTo>
                    <a:pt x="20543" y="0"/>
                  </a:moveTo>
                  <a:cubicBezTo>
                    <a:pt x="17458" y="5725"/>
                    <a:pt x="14372" y="11451"/>
                    <a:pt x="12212" y="14964"/>
                  </a:cubicBezTo>
                  <a:cubicBezTo>
                    <a:pt x="10052" y="18477"/>
                    <a:pt x="8818" y="19778"/>
                    <a:pt x="7120" y="20559"/>
                  </a:cubicBezTo>
                  <a:cubicBezTo>
                    <a:pt x="5423" y="21340"/>
                    <a:pt x="3263" y="21600"/>
                    <a:pt x="1875" y="20949"/>
                  </a:cubicBezTo>
                  <a:cubicBezTo>
                    <a:pt x="486" y="20299"/>
                    <a:pt x="-131" y="18737"/>
                    <a:pt x="23" y="17306"/>
                  </a:cubicBezTo>
                  <a:cubicBezTo>
                    <a:pt x="178" y="15875"/>
                    <a:pt x="1103" y="14573"/>
                    <a:pt x="4806" y="15224"/>
                  </a:cubicBezTo>
                  <a:cubicBezTo>
                    <a:pt x="8509" y="15875"/>
                    <a:pt x="14989" y="18477"/>
                    <a:pt x="21469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6800487" y="3093734"/>
              <a:ext cx="9483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600" fill="norm" stroke="1" extrusionOk="0">
                  <a:moveTo>
                    <a:pt x="0" y="0"/>
                  </a:moveTo>
                  <a:cubicBezTo>
                    <a:pt x="6821" y="3429"/>
                    <a:pt x="13642" y="6857"/>
                    <a:pt x="17337" y="9943"/>
                  </a:cubicBezTo>
                  <a:cubicBezTo>
                    <a:pt x="21032" y="13029"/>
                    <a:pt x="21600" y="15771"/>
                    <a:pt x="20747" y="17657"/>
                  </a:cubicBezTo>
                  <a:cubicBezTo>
                    <a:pt x="19895" y="19543"/>
                    <a:pt x="17621" y="20571"/>
                    <a:pt x="153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6938489" y="2994065"/>
              <a:ext cx="88661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3" h="21600" fill="norm" stroke="1" extrusionOk="0">
                  <a:moveTo>
                    <a:pt x="0" y="0"/>
                  </a:moveTo>
                  <a:cubicBezTo>
                    <a:pt x="7589" y="2548"/>
                    <a:pt x="15178" y="5095"/>
                    <a:pt x="18389" y="8086"/>
                  </a:cubicBezTo>
                  <a:cubicBezTo>
                    <a:pt x="21600" y="11077"/>
                    <a:pt x="20432" y="14511"/>
                    <a:pt x="16638" y="16837"/>
                  </a:cubicBezTo>
                  <a:cubicBezTo>
                    <a:pt x="12843" y="19163"/>
                    <a:pt x="6422" y="203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2668060" y="4215214"/>
              <a:ext cx="398676" cy="34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fill="norm" stroke="1" extrusionOk="0">
                  <a:moveTo>
                    <a:pt x="0" y="3204"/>
                  </a:moveTo>
                  <a:cubicBezTo>
                    <a:pt x="138" y="2410"/>
                    <a:pt x="277" y="1616"/>
                    <a:pt x="2077" y="901"/>
                  </a:cubicBezTo>
                  <a:cubicBezTo>
                    <a:pt x="3877" y="186"/>
                    <a:pt x="7338" y="-449"/>
                    <a:pt x="9554" y="425"/>
                  </a:cubicBezTo>
                  <a:cubicBezTo>
                    <a:pt x="11769" y="1298"/>
                    <a:pt x="12738" y="3680"/>
                    <a:pt x="12600" y="6857"/>
                  </a:cubicBezTo>
                  <a:cubicBezTo>
                    <a:pt x="12462" y="10033"/>
                    <a:pt x="11215" y="14004"/>
                    <a:pt x="10315" y="16307"/>
                  </a:cubicBezTo>
                  <a:cubicBezTo>
                    <a:pt x="9415" y="18610"/>
                    <a:pt x="8862" y="19245"/>
                    <a:pt x="8792" y="19880"/>
                  </a:cubicBezTo>
                  <a:cubicBezTo>
                    <a:pt x="8723" y="20516"/>
                    <a:pt x="9138" y="21151"/>
                    <a:pt x="10108" y="21151"/>
                  </a:cubicBezTo>
                  <a:cubicBezTo>
                    <a:pt x="11077" y="21151"/>
                    <a:pt x="12600" y="20516"/>
                    <a:pt x="14608" y="19642"/>
                  </a:cubicBezTo>
                  <a:cubicBezTo>
                    <a:pt x="16615" y="18769"/>
                    <a:pt x="19108" y="17657"/>
                    <a:pt x="21600" y="16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3099958" y="4427764"/>
              <a:ext cx="111470" cy="68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358" fill="norm" stroke="1" extrusionOk="0">
                  <a:moveTo>
                    <a:pt x="11040" y="4800"/>
                  </a:moveTo>
                  <a:cubicBezTo>
                    <a:pt x="8640" y="5600"/>
                    <a:pt x="6240" y="6400"/>
                    <a:pt x="4080" y="8000"/>
                  </a:cubicBezTo>
                  <a:cubicBezTo>
                    <a:pt x="1920" y="9600"/>
                    <a:pt x="0" y="12000"/>
                    <a:pt x="0" y="14400"/>
                  </a:cubicBezTo>
                  <a:cubicBezTo>
                    <a:pt x="0" y="16800"/>
                    <a:pt x="1920" y="19200"/>
                    <a:pt x="4320" y="20400"/>
                  </a:cubicBezTo>
                  <a:cubicBezTo>
                    <a:pt x="6720" y="21600"/>
                    <a:pt x="9600" y="21600"/>
                    <a:pt x="12240" y="20800"/>
                  </a:cubicBezTo>
                  <a:cubicBezTo>
                    <a:pt x="14880" y="20000"/>
                    <a:pt x="17280" y="18400"/>
                    <a:pt x="18960" y="15600"/>
                  </a:cubicBezTo>
                  <a:cubicBezTo>
                    <a:pt x="20640" y="12800"/>
                    <a:pt x="21600" y="8800"/>
                    <a:pt x="20400" y="6400"/>
                  </a:cubicBezTo>
                  <a:cubicBezTo>
                    <a:pt x="19200" y="4000"/>
                    <a:pt x="15840" y="3200"/>
                    <a:pt x="12960" y="2400"/>
                  </a:cubicBezTo>
                  <a:cubicBezTo>
                    <a:pt x="10080" y="1600"/>
                    <a:pt x="7680" y="800"/>
                    <a:pt x="52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3956663" y="4151823"/>
              <a:ext cx="290767" cy="46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069" fill="norm" stroke="1" extrusionOk="0">
                  <a:moveTo>
                    <a:pt x="9537" y="5251"/>
                  </a:moveTo>
                  <a:cubicBezTo>
                    <a:pt x="9161" y="4667"/>
                    <a:pt x="8786" y="4083"/>
                    <a:pt x="8410" y="3499"/>
                  </a:cubicBezTo>
                  <a:cubicBezTo>
                    <a:pt x="8034" y="2915"/>
                    <a:pt x="7659" y="2332"/>
                    <a:pt x="7001" y="2098"/>
                  </a:cubicBezTo>
                  <a:cubicBezTo>
                    <a:pt x="6344" y="1865"/>
                    <a:pt x="5405" y="1981"/>
                    <a:pt x="4278" y="3207"/>
                  </a:cubicBezTo>
                  <a:cubicBezTo>
                    <a:pt x="3151" y="4433"/>
                    <a:pt x="1836" y="6768"/>
                    <a:pt x="991" y="9337"/>
                  </a:cubicBezTo>
                  <a:cubicBezTo>
                    <a:pt x="146" y="11906"/>
                    <a:pt x="-230" y="14708"/>
                    <a:pt x="146" y="16809"/>
                  </a:cubicBezTo>
                  <a:cubicBezTo>
                    <a:pt x="521" y="18911"/>
                    <a:pt x="1648" y="20312"/>
                    <a:pt x="3245" y="20838"/>
                  </a:cubicBezTo>
                  <a:cubicBezTo>
                    <a:pt x="4841" y="21363"/>
                    <a:pt x="6907" y="21013"/>
                    <a:pt x="9349" y="19553"/>
                  </a:cubicBezTo>
                  <a:cubicBezTo>
                    <a:pt x="11791" y="18094"/>
                    <a:pt x="14608" y="15525"/>
                    <a:pt x="16205" y="12548"/>
                  </a:cubicBezTo>
                  <a:cubicBezTo>
                    <a:pt x="17801" y="9571"/>
                    <a:pt x="18177" y="6185"/>
                    <a:pt x="17520" y="3908"/>
                  </a:cubicBezTo>
                  <a:cubicBezTo>
                    <a:pt x="16862" y="1631"/>
                    <a:pt x="15172" y="464"/>
                    <a:pt x="13481" y="113"/>
                  </a:cubicBezTo>
                  <a:cubicBezTo>
                    <a:pt x="11791" y="-237"/>
                    <a:pt x="10100" y="230"/>
                    <a:pt x="8222" y="1398"/>
                  </a:cubicBezTo>
                  <a:cubicBezTo>
                    <a:pt x="6344" y="2565"/>
                    <a:pt x="4278" y="4433"/>
                    <a:pt x="3245" y="5776"/>
                  </a:cubicBezTo>
                  <a:cubicBezTo>
                    <a:pt x="2212" y="7119"/>
                    <a:pt x="2212" y="7936"/>
                    <a:pt x="2400" y="8695"/>
                  </a:cubicBezTo>
                  <a:cubicBezTo>
                    <a:pt x="2587" y="9454"/>
                    <a:pt x="2963" y="10154"/>
                    <a:pt x="4184" y="10563"/>
                  </a:cubicBezTo>
                  <a:cubicBezTo>
                    <a:pt x="5405" y="10972"/>
                    <a:pt x="7471" y="11088"/>
                    <a:pt x="10476" y="10388"/>
                  </a:cubicBezTo>
                  <a:cubicBezTo>
                    <a:pt x="13481" y="9687"/>
                    <a:pt x="17426" y="8169"/>
                    <a:pt x="21370" y="6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4112927" y="3864496"/>
              <a:ext cx="149836" cy="21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0963" fill="norm" stroke="1" extrusionOk="0">
                  <a:moveTo>
                    <a:pt x="2794" y="6972"/>
                  </a:moveTo>
                  <a:cubicBezTo>
                    <a:pt x="2062" y="8199"/>
                    <a:pt x="1329" y="9427"/>
                    <a:pt x="780" y="11268"/>
                  </a:cubicBezTo>
                  <a:cubicBezTo>
                    <a:pt x="231" y="13108"/>
                    <a:pt x="-135" y="15563"/>
                    <a:pt x="48" y="15931"/>
                  </a:cubicBezTo>
                  <a:cubicBezTo>
                    <a:pt x="231" y="16299"/>
                    <a:pt x="963" y="14581"/>
                    <a:pt x="1879" y="12249"/>
                  </a:cubicBezTo>
                  <a:cubicBezTo>
                    <a:pt x="2794" y="9918"/>
                    <a:pt x="3892" y="6972"/>
                    <a:pt x="4624" y="4886"/>
                  </a:cubicBezTo>
                  <a:cubicBezTo>
                    <a:pt x="5357" y="2799"/>
                    <a:pt x="5723" y="1572"/>
                    <a:pt x="6821" y="713"/>
                  </a:cubicBezTo>
                  <a:cubicBezTo>
                    <a:pt x="7919" y="-146"/>
                    <a:pt x="9750" y="-637"/>
                    <a:pt x="11580" y="1695"/>
                  </a:cubicBezTo>
                  <a:cubicBezTo>
                    <a:pt x="13411" y="4027"/>
                    <a:pt x="15241" y="9181"/>
                    <a:pt x="16889" y="12863"/>
                  </a:cubicBezTo>
                  <a:cubicBezTo>
                    <a:pt x="18536" y="16545"/>
                    <a:pt x="20001" y="18754"/>
                    <a:pt x="21465" y="20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4661438" y="4397097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4669105" y="4519766"/>
              <a:ext cx="20700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5403659" y="4256768"/>
              <a:ext cx="308137" cy="436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28" fill="norm" stroke="1" extrusionOk="0">
                  <a:moveTo>
                    <a:pt x="14562" y="1987"/>
                  </a:moveTo>
                  <a:cubicBezTo>
                    <a:pt x="13491" y="1362"/>
                    <a:pt x="12420" y="738"/>
                    <a:pt x="11260" y="613"/>
                  </a:cubicBezTo>
                  <a:cubicBezTo>
                    <a:pt x="10099" y="488"/>
                    <a:pt x="8850" y="863"/>
                    <a:pt x="7064" y="2798"/>
                  </a:cubicBezTo>
                  <a:cubicBezTo>
                    <a:pt x="5279" y="4733"/>
                    <a:pt x="2959" y="8229"/>
                    <a:pt x="1620" y="11288"/>
                  </a:cubicBezTo>
                  <a:cubicBezTo>
                    <a:pt x="281" y="14347"/>
                    <a:pt x="-76" y="16969"/>
                    <a:pt x="13" y="18592"/>
                  </a:cubicBezTo>
                  <a:cubicBezTo>
                    <a:pt x="103" y="20215"/>
                    <a:pt x="638" y="20840"/>
                    <a:pt x="1531" y="21152"/>
                  </a:cubicBezTo>
                  <a:cubicBezTo>
                    <a:pt x="2423" y="21464"/>
                    <a:pt x="3673" y="21464"/>
                    <a:pt x="5993" y="20278"/>
                  </a:cubicBezTo>
                  <a:cubicBezTo>
                    <a:pt x="8314" y="19092"/>
                    <a:pt x="11706" y="16719"/>
                    <a:pt x="13937" y="13973"/>
                  </a:cubicBezTo>
                  <a:cubicBezTo>
                    <a:pt x="16169" y="11226"/>
                    <a:pt x="17240" y="8104"/>
                    <a:pt x="16883" y="5732"/>
                  </a:cubicBezTo>
                  <a:cubicBezTo>
                    <a:pt x="16526" y="3360"/>
                    <a:pt x="14741" y="1737"/>
                    <a:pt x="12866" y="863"/>
                  </a:cubicBezTo>
                  <a:cubicBezTo>
                    <a:pt x="10992" y="-11"/>
                    <a:pt x="9028" y="-136"/>
                    <a:pt x="7332" y="114"/>
                  </a:cubicBezTo>
                  <a:cubicBezTo>
                    <a:pt x="5636" y="363"/>
                    <a:pt x="4208" y="988"/>
                    <a:pt x="3405" y="1612"/>
                  </a:cubicBezTo>
                  <a:cubicBezTo>
                    <a:pt x="2602" y="2236"/>
                    <a:pt x="2423" y="2861"/>
                    <a:pt x="2334" y="3485"/>
                  </a:cubicBezTo>
                  <a:cubicBezTo>
                    <a:pt x="2245" y="4109"/>
                    <a:pt x="2245" y="4733"/>
                    <a:pt x="3226" y="5358"/>
                  </a:cubicBezTo>
                  <a:cubicBezTo>
                    <a:pt x="4208" y="5982"/>
                    <a:pt x="6172" y="6606"/>
                    <a:pt x="9385" y="6731"/>
                  </a:cubicBezTo>
                  <a:cubicBezTo>
                    <a:pt x="12598" y="6856"/>
                    <a:pt x="17061" y="6481"/>
                    <a:pt x="21524" y="6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5819570" y="4242482"/>
              <a:ext cx="214233" cy="445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416" fill="norm" stroke="1" extrusionOk="0">
                  <a:moveTo>
                    <a:pt x="21055" y="1902"/>
                  </a:moveTo>
                  <a:cubicBezTo>
                    <a:pt x="20804" y="1289"/>
                    <a:pt x="20553" y="675"/>
                    <a:pt x="19548" y="307"/>
                  </a:cubicBezTo>
                  <a:cubicBezTo>
                    <a:pt x="18543" y="-61"/>
                    <a:pt x="16785" y="-184"/>
                    <a:pt x="14525" y="430"/>
                  </a:cubicBezTo>
                  <a:cubicBezTo>
                    <a:pt x="12264" y="1043"/>
                    <a:pt x="9501" y="2393"/>
                    <a:pt x="6990" y="4541"/>
                  </a:cubicBezTo>
                  <a:cubicBezTo>
                    <a:pt x="4478" y="6689"/>
                    <a:pt x="2218" y="9634"/>
                    <a:pt x="962" y="12089"/>
                  </a:cubicBezTo>
                  <a:cubicBezTo>
                    <a:pt x="-294" y="14543"/>
                    <a:pt x="-545" y="16507"/>
                    <a:pt x="1590" y="17980"/>
                  </a:cubicBezTo>
                  <a:cubicBezTo>
                    <a:pt x="3725" y="19452"/>
                    <a:pt x="8246" y="20434"/>
                    <a:pt x="12767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6049650" y="4289892"/>
              <a:ext cx="191785" cy="595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422" fill="norm" stroke="1" extrusionOk="0">
                  <a:moveTo>
                    <a:pt x="10175" y="8819"/>
                  </a:moveTo>
                  <a:cubicBezTo>
                    <a:pt x="7617" y="10106"/>
                    <a:pt x="5059" y="11392"/>
                    <a:pt x="3353" y="13093"/>
                  </a:cubicBezTo>
                  <a:cubicBezTo>
                    <a:pt x="1648" y="14793"/>
                    <a:pt x="796" y="16907"/>
                    <a:pt x="369" y="18194"/>
                  </a:cubicBezTo>
                  <a:cubicBezTo>
                    <a:pt x="-57" y="19481"/>
                    <a:pt x="-57" y="19940"/>
                    <a:pt x="85" y="20446"/>
                  </a:cubicBezTo>
                  <a:cubicBezTo>
                    <a:pt x="227" y="20952"/>
                    <a:pt x="511" y="21503"/>
                    <a:pt x="1080" y="21411"/>
                  </a:cubicBezTo>
                  <a:cubicBezTo>
                    <a:pt x="1648" y="21319"/>
                    <a:pt x="2501" y="20584"/>
                    <a:pt x="3638" y="18562"/>
                  </a:cubicBezTo>
                  <a:cubicBezTo>
                    <a:pt x="4775" y="16540"/>
                    <a:pt x="6196" y="13231"/>
                    <a:pt x="7617" y="10106"/>
                  </a:cubicBezTo>
                  <a:cubicBezTo>
                    <a:pt x="9038" y="6980"/>
                    <a:pt x="10459" y="4039"/>
                    <a:pt x="11596" y="2339"/>
                  </a:cubicBezTo>
                  <a:cubicBezTo>
                    <a:pt x="12732" y="638"/>
                    <a:pt x="13585" y="179"/>
                    <a:pt x="14722" y="41"/>
                  </a:cubicBezTo>
                  <a:cubicBezTo>
                    <a:pt x="15859" y="-97"/>
                    <a:pt x="17280" y="87"/>
                    <a:pt x="18559" y="960"/>
                  </a:cubicBezTo>
                  <a:cubicBezTo>
                    <a:pt x="19838" y="1833"/>
                    <a:pt x="20975" y="3396"/>
                    <a:pt x="21259" y="4729"/>
                  </a:cubicBezTo>
                  <a:cubicBezTo>
                    <a:pt x="21543" y="6061"/>
                    <a:pt x="20975" y="7164"/>
                    <a:pt x="19269" y="7992"/>
                  </a:cubicBezTo>
                  <a:cubicBezTo>
                    <a:pt x="17564" y="8819"/>
                    <a:pt x="14722" y="9370"/>
                    <a:pt x="11880" y="9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6248474" y="4512100"/>
              <a:ext cx="161004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86" y="6600"/>
                    <a:pt x="10971" y="13200"/>
                    <a:pt x="14571" y="16800"/>
                  </a:cubicBezTo>
                  <a:cubicBezTo>
                    <a:pt x="18171" y="20400"/>
                    <a:pt x="19886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6256141" y="4489099"/>
              <a:ext cx="16867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3900"/>
                    <a:pt x="12436" y="7800"/>
                    <a:pt x="8836" y="11400"/>
                  </a:cubicBezTo>
                  <a:cubicBezTo>
                    <a:pt x="5236" y="15000"/>
                    <a:pt x="2618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6309175" y="4091627"/>
              <a:ext cx="192305" cy="18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909" fill="norm" stroke="1" extrusionOk="0">
                  <a:moveTo>
                    <a:pt x="4333" y="8738"/>
                  </a:moveTo>
                  <a:cubicBezTo>
                    <a:pt x="3765" y="10513"/>
                    <a:pt x="3197" y="12288"/>
                    <a:pt x="2344" y="14656"/>
                  </a:cubicBezTo>
                  <a:cubicBezTo>
                    <a:pt x="1491" y="17023"/>
                    <a:pt x="354" y="19982"/>
                    <a:pt x="70" y="20721"/>
                  </a:cubicBezTo>
                  <a:cubicBezTo>
                    <a:pt x="-214" y="21461"/>
                    <a:pt x="354" y="19982"/>
                    <a:pt x="1918" y="16875"/>
                  </a:cubicBezTo>
                  <a:cubicBezTo>
                    <a:pt x="3481" y="13768"/>
                    <a:pt x="6039" y="9034"/>
                    <a:pt x="8170" y="5631"/>
                  </a:cubicBezTo>
                  <a:cubicBezTo>
                    <a:pt x="10302" y="2228"/>
                    <a:pt x="12007" y="157"/>
                    <a:pt x="13286" y="9"/>
                  </a:cubicBezTo>
                  <a:cubicBezTo>
                    <a:pt x="14565" y="-139"/>
                    <a:pt x="15418" y="1636"/>
                    <a:pt x="16697" y="5039"/>
                  </a:cubicBezTo>
                  <a:cubicBezTo>
                    <a:pt x="17975" y="8442"/>
                    <a:pt x="19681" y="13472"/>
                    <a:pt x="21386" y="18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6589542" y="4256914"/>
              <a:ext cx="203279" cy="314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20" fill="norm" stroke="1" extrusionOk="0">
                  <a:moveTo>
                    <a:pt x="14996" y="146"/>
                  </a:moveTo>
                  <a:cubicBezTo>
                    <a:pt x="13376" y="-26"/>
                    <a:pt x="11756" y="-197"/>
                    <a:pt x="9731" y="574"/>
                  </a:cubicBezTo>
                  <a:cubicBezTo>
                    <a:pt x="7706" y="1346"/>
                    <a:pt x="5276" y="3060"/>
                    <a:pt x="3386" y="5546"/>
                  </a:cubicBezTo>
                  <a:cubicBezTo>
                    <a:pt x="1496" y="8032"/>
                    <a:pt x="146" y="11289"/>
                    <a:pt x="11" y="13946"/>
                  </a:cubicBezTo>
                  <a:cubicBezTo>
                    <a:pt x="-124" y="16603"/>
                    <a:pt x="956" y="18660"/>
                    <a:pt x="3251" y="19860"/>
                  </a:cubicBezTo>
                  <a:cubicBezTo>
                    <a:pt x="5546" y="21060"/>
                    <a:pt x="9056" y="21403"/>
                    <a:pt x="12296" y="20889"/>
                  </a:cubicBezTo>
                  <a:cubicBezTo>
                    <a:pt x="15536" y="20374"/>
                    <a:pt x="18506" y="19003"/>
                    <a:pt x="21476" y="17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6743867" y="4259094"/>
              <a:ext cx="194623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19680" y="0"/>
                  </a:moveTo>
                  <a:cubicBezTo>
                    <a:pt x="18838" y="3464"/>
                    <a:pt x="17997" y="6928"/>
                    <a:pt x="17155" y="9985"/>
                  </a:cubicBezTo>
                  <a:cubicBezTo>
                    <a:pt x="16314" y="13042"/>
                    <a:pt x="15472" y="15691"/>
                    <a:pt x="14490" y="17423"/>
                  </a:cubicBezTo>
                  <a:cubicBezTo>
                    <a:pt x="13509" y="19155"/>
                    <a:pt x="12386" y="19970"/>
                    <a:pt x="10984" y="20581"/>
                  </a:cubicBezTo>
                  <a:cubicBezTo>
                    <a:pt x="9581" y="21192"/>
                    <a:pt x="7898" y="21600"/>
                    <a:pt x="6355" y="21600"/>
                  </a:cubicBezTo>
                  <a:cubicBezTo>
                    <a:pt x="4812" y="21600"/>
                    <a:pt x="3410" y="21192"/>
                    <a:pt x="2147" y="19970"/>
                  </a:cubicBezTo>
                  <a:cubicBezTo>
                    <a:pt x="885" y="18747"/>
                    <a:pt x="-237" y="16709"/>
                    <a:pt x="44" y="15996"/>
                  </a:cubicBezTo>
                  <a:cubicBezTo>
                    <a:pt x="324" y="15283"/>
                    <a:pt x="2007" y="15894"/>
                    <a:pt x="5093" y="16709"/>
                  </a:cubicBezTo>
                  <a:cubicBezTo>
                    <a:pt x="8179" y="17525"/>
                    <a:pt x="12667" y="18543"/>
                    <a:pt x="15612" y="18951"/>
                  </a:cubicBezTo>
                  <a:cubicBezTo>
                    <a:pt x="18558" y="19359"/>
                    <a:pt x="19960" y="19155"/>
                    <a:pt x="21363" y="18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7022825" y="4205426"/>
              <a:ext cx="78361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1600" fill="norm" stroke="1" extrusionOk="0">
                  <a:moveTo>
                    <a:pt x="8100" y="0"/>
                  </a:moveTo>
                  <a:cubicBezTo>
                    <a:pt x="12825" y="3462"/>
                    <a:pt x="17550" y="6923"/>
                    <a:pt x="19575" y="9762"/>
                  </a:cubicBezTo>
                  <a:cubicBezTo>
                    <a:pt x="21600" y="12600"/>
                    <a:pt x="20925" y="14815"/>
                    <a:pt x="17212" y="16685"/>
                  </a:cubicBezTo>
                  <a:cubicBezTo>
                    <a:pt x="13500" y="18554"/>
                    <a:pt x="6750" y="200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7076492" y="4205426"/>
              <a:ext cx="170890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600" fill="norm" stroke="1" extrusionOk="0">
                  <a:moveTo>
                    <a:pt x="13148" y="0"/>
                  </a:moveTo>
                  <a:cubicBezTo>
                    <a:pt x="16278" y="2640"/>
                    <a:pt x="19409" y="5280"/>
                    <a:pt x="20504" y="7980"/>
                  </a:cubicBezTo>
                  <a:cubicBezTo>
                    <a:pt x="21600" y="10680"/>
                    <a:pt x="20661" y="13440"/>
                    <a:pt x="16904" y="15720"/>
                  </a:cubicBezTo>
                  <a:cubicBezTo>
                    <a:pt x="13148" y="18000"/>
                    <a:pt x="6574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4925591" y="5005280"/>
              <a:ext cx="257193" cy="129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479" fill="norm" stroke="1" extrusionOk="0">
                  <a:moveTo>
                    <a:pt x="14048" y="978"/>
                  </a:moveTo>
                  <a:cubicBezTo>
                    <a:pt x="14879" y="851"/>
                    <a:pt x="15710" y="723"/>
                    <a:pt x="16021" y="553"/>
                  </a:cubicBezTo>
                  <a:cubicBezTo>
                    <a:pt x="16333" y="383"/>
                    <a:pt x="16125" y="171"/>
                    <a:pt x="15398" y="64"/>
                  </a:cubicBezTo>
                  <a:cubicBezTo>
                    <a:pt x="14671" y="-42"/>
                    <a:pt x="13425" y="-42"/>
                    <a:pt x="11140" y="256"/>
                  </a:cubicBezTo>
                  <a:cubicBezTo>
                    <a:pt x="8856" y="553"/>
                    <a:pt x="5533" y="1149"/>
                    <a:pt x="3144" y="1956"/>
                  </a:cubicBezTo>
                  <a:cubicBezTo>
                    <a:pt x="756" y="2764"/>
                    <a:pt x="-698" y="3785"/>
                    <a:pt x="340" y="4763"/>
                  </a:cubicBezTo>
                  <a:cubicBezTo>
                    <a:pt x="1379" y="5741"/>
                    <a:pt x="4910" y="6676"/>
                    <a:pt x="7714" y="7441"/>
                  </a:cubicBezTo>
                  <a:cubicBezTo>
                    <a:pt x="10517" y="8207"/>
                    <a:pt x="12594" y="8802"/>
                    <a:pt x="13114" y="9546"/>
                  </a:cubicBezTo>
                  <a:cubicBezTo>
                    <a:pt x="13633" y="10290"/>
                    <a:pt x="12594" y="11183"/>
                    <a:pt x="11660" y="12012"/>
                  </a:cubicBezTo>
                  <a:cubicBezTo>
                    <a:pt x="10725" y="12841"/>
                    <a:pt x="9894" y="13607"/>
                    <a:pt x="8960" y="14564"/>
                  </a:cubicBezTo>
                  <a:cubicBezTo>
                    <a:pt x="8025" y="15520"/>
                    <a:pt x="6987" y="16668"/>
                    <a:pt x="6260" y="17625"/>
                  </a:cubicBezTo>
                  <a:cubicBezTo>
                    <a:pt x="5533" y="18582"/>
                    <a:pt x="5117" y="19347"/>
                    <a:pt x="6260" y="19985"/>
                  </a:cubicBezTo>
                  <a:cubicBezTo>
                    <a:pt x="7402" y="20623"/>
                    <a:pt x="10102" y="21133"/>
                    <a:pt x="12802" y="21345"/>
                  </a:cubicBezTo>
                  <a:cubicBezTo>
                    <a:pt x="15502" y="21558"/>
                    <a:pt x="18202" y="21473"/>
                    <a:pt x="20902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5538225" y="5269278"/>
              <a:ext cx="219572" cy="14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131" fill="norm" stroke="1" extrusionOk="0">
                  <a:moveTo>
                    <a:pt x="14628" y="5755"/>
                  </a:moveTo>
                  <a:cubicBezTo>
                    <a:pt x="14131" y="3924"/>
                    <a:pt x="13634" y="2094"/>
                    <a:pt x="12021" y="995"/>
                  </a:cubicBezTo>
                  <a:cubicBezTo>
                    <a:pt x="10407" y="-103"/>
                    <a:pt x="7676" y="-469"/>
                    <a:pt x="5441" y="812"/>
                  </a:cubicBezTo>
                  <a:cubicBezTo>
                    <a:pt x="3207" y="2094"/>
                    <a:pt x="1469" y="5023"/>
                    <a:pt x="600" y="7768"/>
                  </a:cubicBezTo>
                  <a:cubicBezTo>
                    <a:pt x="-269" y="10514"/>
                    <a:pt x="-269" y="13077"/>
                    <a:pt x="1097" y="14541"/>
                  </a:cubicBezTo>
                  <a:cubicBezTo>
                    <a:pt x="2462" y="16006"/>
                    <a:pt x="5193" y="16372"/>
                    <a:pt x="7179" y="15639"/>
                  </a:cubicBezTo>
                  <a:cubicBezTo>
                    <a:pt x="9165" y="14907"/>
                    <a:pt x="10407" y="13077"/>
                    <a:pt x="11400" y="11246"/>
                  </a:cubicBezTo>
                  <a:cubicBezTo>
                    <a:pt x="12393" y="9416"/>
                    <a:pt x="13138" y="7585"/>
                    <a:pt x="13634" y="7585"/>
                  </a:cubicBezTo>
                  <a:cubicBezTo>
                    <a:pt x="14131" y="7585"/>
                    <a:pt x="14379" y="9416"/>
                    <a:pt x="15372" y="11795"/>
                  </a:cubicBezTo>
                  <a:cubicBezTo>
                    <a:pt x="16365" y="14175"/>
                    <a:pt x="18103" y="17104"/>
                    <a:pt x="19221" y="18751"/>
                  </a:cubicBezTo>
                  <a:cubicBezTo>
                    <a:pt x="20338" y="20399"/>
                    <a:pt x="20834" y="20765"/>
                    <a:pt x="21331" y="21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5888132" y="5225115"/>
              <a:ext cx="5253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0" y="0"/>
                  </a:moveTo>
                  <a:cubicBezTo>
                    <a:pt x="5143" y="225"/>
                    <a:pt x="10286" y="450"/>
                    <a:pt x="14400" y="3038"/>
                  </a:cubicBezTo>
                  <a:cubicBezTo>
                    <a:pt x="18514" y="5625"/>
                    <a:pt x="21600" y="10575"/>
                    <a:pt x="21086" y="14063"/>
                  </a:cubicBezTo>
                  <a:cubicBezTo>
                    <a:pt x="20571" y="17550"/>
                    <a:pt x="16457" y="19575"/>
                    <a:pt x="123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5360096" y="5186781"/>
              <a:ext cx="20603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600" fill="norm" stroke="1" extrusionOk="0">
                  <a:moveTo>
                    <a:pt x="20980" y="0"/>
                  </a:moveTo>
                  <a:cubicBezTo>
                    <a:pt x="17076" y="335"/>
                    <a:pt x="13173" y="670"/>
                    <a:pt x="9529" y="2595"/>
                  </a:cubicBezTo>
                  <a:cubicBezTo>
                    <a:pt x="5886" y="4521"/>
                    <a:pt x="2503" y="8037"/>
                    <a:pt x="941" y="10716"/>
                  </a:cubicBezTo>
                  <a:cubicBezTo>
                    <a:pt x="-620" y="13395"/>
                    <a:pt x="-360" y="15237"/>
                    <a:pt x="2633" y="16912"/>
                  </a:cubicBezTo>
                  <a:cubicBezTo>
                    <a:pt x="5626" y="18586"/>
                    <a:pt x="11351" y="20093"/>
                    <a:pt x="170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6357410" y="5090839"/>
              <a:ext cx="153203" cy="419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48" fill="norm" stroke="1" extrusionOk="0">
                  <a:moveTo>
                    <a:pt x="10401" y="8788"/>
                  </a:moveTo>
                  <a:cubicBezTo>
                    <a:pt x="8630" y="11781"/>
                    <a:pt x="6860" y="14774"/>
                    <a:pt x="5621" y="16726"/>
                  </a:cubicBezTo>
                  <a:cubicBezTo>
                    <a:pt x="4381" y="18677"/>
                    <a:pt x="3673" y="19588"/>
                    <a:pt x="2788" y="20304"/>
                  </a:cubicBezTo>
                  <a:cubicBezTo>
                    <a:pt x="1903" y="21020"/>
                    <a:pt x="840" y="21540"/>
                    <a:pt x="309" y="21280"/>
                  </a:cubicBezTo>
                  <a:cubicBezTo>
                    <a:pt x="-222" y="21020"/>
                    <a:pt x="-222" y="19979"/>
                    <a:pt x="1548" y="17051"/>
                  </a:cubicBezTo>
                  <a:cubicBezTo>
                    <a:pt x="3319" y="14123"/>
                    <a:pt x="6860" y="9309"/>
                    <a:pt x="9339" y="6316"/>
                  </a:cubicBezTo>
                  <a:cubicBezTo>
                    <a:pt x="11817" y="3323"/>
                    <a:pt x="13234" y="2152"/>
                    <a:pt x="14650" y="1306"/>
                  </a:cubicBezTo>
                  <a:cubicBezTo>
                    <a:pt x="16066" y="460"/>
                    <a:pt x="17483" y="-60"/>
                    <a:pt x="18722" y="5"/>
                  </a:cubicBezTo>
                  <a:cubicBezTo>
                    <a:pt x="19962" y="70"/>
                    <a:pt x="21024" y="721"/>
                    <a:pt x="21201" y="2347"/>
                  </a:cubicBezTo>
                  <a:cubicBezTo>
                    <a:pt x="21378" y="3974"/>
                    <a:pt x="20670" y="6576"/>
                    <a:pt x="18545" y="8593"/>
                  </a:cubicBezTo>
                  <a:cubicBezTo>
                    <a:pt x="16421" y="10610"/>
                    <a:pt x="12880" y="12041"/>
                    <a:pt x="10224" y="12757"/>
                  </a:cubicBezTo>
                  <a:cubicBezTo>
                    <a:pt x="7568" y="13473"/>
                    <a:pt x="5798" y="13473"/>
                    <a:pt x="5798" y="13538"/>
                  </a:cubicBezTo>
                  <a:cubicBezTo>
                    <a:pt x="5798" y="13603"/>
                    <a:pt x="7568" y="13733"/>
                    <a:pt x="9516" y="14318"/>
                  </a:cubicBezTo>
                  <a:cubicBezTo>
                    <a:pt x="11463" y="14904"/>
                    <a:pt x="13588" y="15945"/>
                    <a:pt x="15004" y="16856"/>
                  </a:cubicBezTo>
                  <a:cubicBezTo>
                    <a:pt x="16421" y="17767"/>
                    <a:pt x="17129" y="18547"/>
                    <a:pt x="17837" y="19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6501479" y="5332456"/>
              <a:ext cx="138004" cy="12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8" fill="norm" stroke="1" extrusionOk="0">
                  <a:moveTo>
                    <a:pt x="0" y="18513"/>
                  </a:moveTo>
                  <a:cubicBezTo>
                    <a:pt x="4800" y="14105"/>
                    <a:pt x="9600" y="9697"/>
                    <a:pt x="12200" y="6391"/>
                  </a:cubicBezTo>
                  <a:cubicBezTo>
                    <a:pt x="14800" y="3085"/>
                    <a:pt x="15200" y="880"/>
                    <a:pt x="14400" y="219"/>
                  </a:cubicBezTo>
                  <a:cubicBezTo>
                    <a:pt x="13600" y="-442"/>
                    <a:pt x="11600" y="440"/>
                    <a:pt x="10000" y="2203"/>
                  </a:cubicBezTo>
                  <a:cubicBezTo>
                    <a:pt x="8400" y="3966"/>
                    <a:pt x="7200" y="6611"/>
                    <a:pt x="7000" y="9917"/>
                  </a:cubicBezTo>
                  <a:cubicBezTo>
                    <a:pt x="6800" y="13223"/>
                    <a:pt x="7600" y="17191"/>
                    <a:pt x="10200" y="19174"/>
                  </a:cubicBezTo>
                  <a:cubicBezTo>
                    <a:pt x="12800" y="21158"/>
                    <a:pt x="17200" y="21158"/>
                    <a:pt x="21600" y="21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6655384" y="5311112"/>
              <a:ext cx="131843" cy="32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173" fill="norm" stroke="1" extrusionOk="0">
                  <a:moveTo>
                    <a:pt x="4800" y="6472"/>
                  </a:moveTo>
                  <a:cubicBezTo>
                    <a:pt x="3577" y="10860"/>
                    <a:pt x="2354" y="15247"/>
                    <a:pt x="1539" y="17863"/>
                  </a:cubicBezTo>
                  <a:cubicBezTo>
                    <a:pt x="724" y="20478"/>
                    <a:pt x="317" y="21322"/>
                    <a:pt x="113" y="21153"/>
                  </a:cubicBezTo>
                  <a:cubicBezTo>
                    <a:pt x="-91" y="20985"/>
                    <a:pt x="-91" y="19803"/>
                    <a:pt x="724" y="17188"/>
                  </a:cubicBezTo>
                  <a:cubicBezTo>
                    <a:pt x="1539" y="14572"/>
                    <a:pt x="3169" y="10522"/>
                    <a:pt x="5615" y="7485"/>
                  </a:cubicBezTo>
                  <a:cubicBezTo>
                    <a:pt x="8060" y="4447"/>
                    <a:pt x="11320" y="2422"/>
                    <a:pt x="13969" y="1241"/>
                  </a:cubicBezTo>
                  <a:cubicBezTo>
                    <a:pt x="16618" y="59"/>
                    <a:pt x="18656" y="-278"/>
                    <a:pt x="19879" y="228"/>
                  </a:cubicBezTo>
                  <a:cubicBezTo>
                    <a:pt x="21101" y="735"/>
                    <a:pt x="21509" y="2084"/>
                    <a:pt x="20286" y="3603"/>
                  </a:cubicBezTo>
                  <a:cubicBezTo>
                    <a:pt x="19064" y="5122"/>
                    <a:pt x="16211" y="6810"/>
                    <a:pt x="13562" y="7906"/>
                  </a:cubicBezTo>
                  <a:cubicBezTo>
                    <a:pt x="10913" y="9003"/>
                    <a:pt x="8467" y="9510"/>
                    <a:pt x="6634" y="9425"/>
                  </a:cubicBezTo>
                  <a:cubicBezTo>
                    <a:pt x="4800" y="9341"/>
                    <a:pt x="3577" y="8666"/>
                    <a:pt x="2354" y="7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6892488" y="5117780"/>
              <a:ext cx="590348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600"/>
                    <a:pt x="0" y="7200"/>
                    <a:pt x="0" y="10200"/>
                  </a:cubicBezTo>
                  <a:cubicBezTo>
                    <a:pt x="0" y="13200"/>
                    <a:pt x="0" y="15600"/>
                    <a:pt x="140" y="17143"/>
                  </a:cubicBezTo>
                  <a:cubicBezTo>
                    <a:pt x="281" y="18686"/>
                    <a:pt x="561" y="19371"/>
                    <a:pt x="982" y="19629"/>
                  </a:cubicBezTo>
                  <a:cubicBezTo>
                    <a:pt x="1403" y="19886"/>
                    <a:pt x="1964" y="19714"/>
                    <a:pt x="2571" y="18943"/>
                  </a:cubicBezTo>
                  <a:cubicBezTo>
                    <a:pt x="3179" y="18171"/>
                    <a:pt x="3834" y="16800"/>
                    <a:pt x="4255" y="15686"/>
                  </a:cubicBezTo>
                  <a:cubicBezTo>
                    <a:pt x="4675" y="14571"/>
                    <a:pt x="4862" y="13714"/>
                    <a:pt x="4909" y="12857"/>
                  </a:cubicBezTo>
                  <a:cubicBezTo>
                    <a:pt x="4956" y="12000"/>
                    <a:pt x="4862" y="11143"/>
                    <a:pt x="4582" y="10886"/>
                  </a:cubicBezTo>
                  <a:cubicBezTo>
                    <a:pt x="4301" y="10629"/>
                    <a:pt x="3834" y="10971"/>
                    <a:pt x="3319" y="12086"/>
                  </a:cubicBezTo>
                  <a:cubicBezTo>
                    <a:pt x="2805" y="13200"/>
                    <a:pt x="2244" y="15086"/>
                    <a:pt x="1917" y="16457"/>
                  </a:cubicBezTo>
                  <a:cubicBezTo>
                    <a:pt x="1590" y="17829"/>
                    <a:pt x="1496" y="18686"/>
                    <a:pt x="1683" y="19029"/>
                  </a:cubicBezTo>
                  <a:cubicBezTo>
                    <a:pt x="1870" y="19371"/>
                    <a:pt x="2338" y="19200"/>
                    <a:pt x="2758" y="18857"/>
                  </a:cubicBezTo>
                  <a:cubicBezTo>
                    <a:pt x="3179" y="18514"/>
                    <a:pt x="3553" y="18000"/>
                    <a:pt x="3881" y="17400"/>
                  </a:cubicBezTo>
                  <a:cubicBezTo>
                    <a:pt x="4208" y="16800"/>
                    <a:pt x="4488" y="16114"/>
                    <a:pt x="4769" y="16114"/>
                  </a:cubicBezTo>
                  <a:cubicBezTo>
                    <a:pt x="5049" y="16114"/>
                    <a:pt x="5330" y="16800"/>
                    <a:pt x="5704" y="17143"/>
                  </a:cubicBezTo>
                  <a:cubicBezTo>
                    <a:pt x="6078" y="17486"/>
                    <a:pt x="6545" y="17486"/>
                    <a:pt x="7200" y="16714"/>
                  </a:cubicBezTo>
                  <a:cubicBezTo>
                    <a:pt x="7855" y="15943"/>
                    <a:pt x="8696" y="14400"/>
                    <a:pt x="9304" y="13286"/>
                  </a:cubicBezTo>
                  <a:cubicBezTo>
                    <a:pt x="9912" y="12171"/>
                    <a:pt x="10286" y="11486"/>
                    <a:pt x="10707" y="10971"/>
                  </a:cubicBezTo>
                  <a:cubicBezTo>
                    <a:pt x="11127" y="10457"/>
                    <a:pt x="11595" y="10114"/>
                    <a:pt x="12109" y="10371"/>
                  </a:cubicBezTo>
                  <a:cubicBezTo>
                    <a:pt x="12623" y="10629"/>
                    <a:pt x="13184" y="11486"/>
                    <a:pt x="13231" y="11743"/>
                  </a:cubicBezTo>
                  <a:cubicBezTo>
                    <a:pt x="13278" y="12000"/>
                    <a:pt x="12810" y="11657"/>
                    <a:pt x="12296" y="11486"/>
                  </a:cubicBezTo>
                  <a:cubicBezTo>
                    <a:pt x="11782" y="11314"/>
                    <a:pt x="11221" y="11314"/>
                    <a:pt x="10753" y="11743"/>
                  </a:cubicBezTo>
                  <a:cubicBezTo>
                    <a:pt x="10286" y="12171"/>
                    <a:pt x="9912" y="13029"/>
                    <a:pt x="9631" y="13971"/>
                  </a:cubicBezTo>
                  <a:cubicBezTo>
                    <a:pt x="9351" y="14914"/>
                    <a:pt x="9164" y="15943"/>
                    <a:pt x="9070" y="17057"/>
                  </a:cubicBezTo>
                  <a:cubicBezTo>
                    <a:pt x="8977" y="18171"/>
                    <a:pt x="8977" y="19371"/>
                    <a:pt x="9210" y="20143"/>
                  </a:cubicBezTo>
                  <a:cubicBezTo>
                    <a:pt x="9444" y="20914"/>
                    <a:pt x="9912" y="21257"/>
                    <a:pt x="11081" y="20914"/>
                  </a:cubicBezTo>
                  <a:cubicBezTo>
                    <a:pt x="12249" y="20571"/>
                    <a:pt x="14119" y="19543"/>
                    <a:pt x="15429" y="18429"/>
                  </a:cubicBezTo>
                  <a:cubicBezTo>
                    <a:pt x="16738" y="17314"/>
                    <a:pt x="17486" y="16114"/>
                    <a:pt x="17906" y="15000"/>
                  </a:cubicBezTo>
                  <a:cubicBezTo>
                    <a:pt x="18327" y="13886"/>
                    <a:pt x="18421" y="12857"/>
                    <a:pt x="18140" y="12171"/>
                  </a:cubicBezTo>
                  <a:cubicBezTo>
                    <a:pt x="17860" y="11486"/>
                    <a:pt x="17205" y="11143"/>
                    <a:pt x="16691" y="11229"/>
                  </a:cubicBezTo>
                  <a:cubicBezTo>
                    <a:pt x="16177" y="11314"/>
                    <a:pt x="15803" y="11829"/>
                    <a:pt x="15569" y="12514"/>
                  </a:cubicBezTo>
                  <a:cubicBezTo>
                    <a:pt x="15335" y="13200"/>
                    <a:pt x="15242" y="14057"/>
                    <a:pt x="15195" y="14914"/>
                  </a:cubicBezTo>
                  <a:cubicBezTo>
                    <a:pt x="15148" y="15771"/>
                    <a:pt x="15148" y="16629"/>
                    <a:pt x="16223" y="17743"/>
                  </a:cubicBezTo>
                  <a:cubicBezTo>
                    <a:pt x="17299" y="18857"/>
                    <a:pt x="19449" y="202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7942845" y="5111859"/>
              <a:ext cx="644016" cy="35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21493"/>
                  </a:moveTo>
                  <a:cubicBezTo>
                    <a:pt x="2314" y="21023"/>
                    <a:pt x="4629" y="20554"/>
                    <a:pt x="6043" y="20084"/>
                  </a:cubicBezTo>
                  <a:cubicBezTo>
                    <a:pt x="7457" y="19615"/>
                    <a:pt x="7971" y="19145"/>
                    <a:pt x="7971" y="18441"/>
                  </a:cubicBezTo>
                  <a:cubicBezTo>
                    <a:pt x="7971" y="17736"/>
                    <a:pt x="7457" y="16797"/>
                    <a:pt x="6857" y="15702"/>
                  </a:cubicBezTo>
                  <a:cubicBezTo>
                    <a:pt x="6257" y="14606"/>
                    <a:pt x="5571" y="13354"/>
                    <a:pt x="5229" y="12336"/>
                  </a:cubicBezTo>
                  <a:cubicBezTo>
                    <a:pt x="4886" y="11319"/>
                    <a:pt x="4886" y="10536"/>
                    <a:pt x="5571" y="8971"/>
                  </a:cubicBezTo>
                  <a:cubicBezTo>
                    <a:pt x="6257" y="7406"/>
                    <a:pt x="7629" y="5058"/>
                    <a:pt x="9000" y="3415"/>
                  </a:cubicBezTo>
                  <a:cubicBezTo>
                    <a:pt x="10371" y="1771"/>
                    <a:pt x="11743" y="832"/>
                    <a:pt x="12643" y="363"/>
                  </a:cubicBezTo>
                  <a:cubicBezTo>
                    <a:pt x="13543" y="-107"/>
                    <a:pt x="13971" y="-107"/>
                    <a:pt x="14314" y="284"/>
                  </a:cubicBezTo>
                  <a:cubicBezTo>
                    <a:pt x="14657" y="676"/>
                    <a:pt x="14914" y="1458"/>
                    <a:pt x="15043" y="2710"/>
                  </a:cubicBezTo>
                  <a:cubicBezTo>
                    <a:pt x="15171" y="3963"/>
                    <a:pt x="15171" y="5684"/>
                    <a:pt x="14829" y="7954"/>
                  </a:cubicBezTo>
                  <a:cubicBezTo>
                    <a:pt x="14486" y="10223"/>
                    <a:pt x="13800" y="13041"/>
                    <a:pt x="13414" y="14997"/>
                  </a:cubicBezTo>
                  <a:cubicBezTo>
                    <a:pt x="13029" y="16954"/>
                    <a:pt x="12943" y="18050"/>
                    <a:pt x="13114" y="18754"/>
                  </a:cubicBezTo>
                  <a:cubicBezTo>
                    <a:pt x="13286" y="19458"/>
                    <a:pt x="13714" y="19771"/>
                    <a:pt x="15171" y="19928"/>
                  </a:cubicBezTo>
                  <a:cubicBezTo>
                    <a:pt x="16629" y="20084"/>
                    <a:pt x="19114" y="20084"/>
                    <a:pt x="21600" y="20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8944078" y="5301784"/>
              <a:ext cx="141127" cy="138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0890" fill="norm" stroke="1" extrusionOk="0">
                  <a:moveTo>
                    <a:pt x="3943" y="0"/>
                  </a:moveTo>
                  <a:cubicBezTo>
                    <a:pt x="2786" y="3857"/>
                    <a:pt x="1629" y="7714"/>
                    <a:pt x="857" y="10607"/>
                  </a:cubicBezTo>
                  <a:cubicBezTo>
                    <a:pt x="86" y="13500"/>
                    <a:pt x="-300" y="15429"/>
                    <a:pt x="279" y="16971"/>
                  </a:cubicBezTo>
                  <a:cubicBezTo>
                    <a:pt x="857" y="18514"/>
                    <a:pt x="2400" y="19671"/>
                    <a:pt x="3943" y="19093"/>
                  </a:cubicBezTo>
                  <a:cubicBezTo>
                    <a:pt x="5486" y="18514"/>
                    <a:pt x="7029" y="16200"/>
                    <a:pt x="7993" y="16200"/>
                  </a:cubicBezTo>
                  <a:cubicBezTo>
                    <a:pt x="8957" y="16200"/>
                    <a:pt x="9343" y="18514"/>
                    <a:pt x="10500" y="19864"/>
                  </a:cubicBezTo>
                  <a:cubicBezTo>
                    <a:pt x="11657" y="21214"/>
                    <a:pt x="13586" y="21600"/>
                    <a:pt x="15514" y="18707"/>
                  </a:cubicBezTo>
                  <a:cubicBezTo>
                    <a:pt x="17443" y="15814"/>
                    <a:pt x="19371" y="9643"/>
                    <a:pt x="21300" y="3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9169540" y="5324785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9207874" y="5232782"/>
              <a:ext cx="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9292209" y="5140780"/>
              <a:ext cx="33734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91" y="0"/>
                  </a:moveTo>
                  <a:cubicBezTo>
                    <a:pt x="3927" y="5220"/>
                    <a:pt x="1964" y="10440"/>
                    <a:pt x="982" y="13500"/>
                  </a:cubicBezTo>
                  <a:cubicBezTo>
                    <a:pt x="0" y="16560"/>
                    <a:pt x="0" y="17460"/>
                    <a:pt x="0" y="18360"/>
                  </a:cubicBezTo>
                  <a:cubicBezTo>
                    <a:pt x="0" y="19260"/>
                    <a:pt x="0" y="20160"/>
                    <a:pt x="409" y="20700"/>
                  </a:cubicBezTo>
                  <a:cubicBezTo>
                    <a:pt x="818" y="21240"/>
                    <a:pt x="1636" y="21420"/>
                    <a:pt x="2127" y="21060"/>
                  </a:cubicBezTo>
                  <a:cubicBezTo>
                    <a:pt x="2618" y="20700"/>
                    <a:pt x="2782" y="19800"/>
                    <a:pt x="2618" y="18270"/>
                  </a:cubicBezTo>
                  <a:cubicBezTo>
                    <a:pt x="2455" y="16740"/>
                    <a:pt x="1964" y="14580"/>
                    <a:pt x="1391" y="13140"/>
                  </a:cubicBezTo>
                  <a:cubicBezTo>
                    <a:pt x="818" y="11700"/>
                    <a:pt x="164" y="10980"/>
                    <a:pt x="245" y="10350"/>
                  </a:cubicBezTo>
                  <a:cubicBezTo>
                    <a:pt x="327" y="9720"/>
                    <a:pt x="1145" y="9180"/>
                    <a:pt x="2618" y="7920"/>
                  </a:cubicBezTo>
                  <a:cubicBezTo>
                    <a:pt x="4091" y="6660"/>
                    <a:pt x="6218" y="4680"/>
                    <a:pt x="7855" y="3330"/>
                  </a:cubicBezTo>
                  <a:cubicBezTo>
                    <a:pt x="9491" y="1980"/>
                    <a:pt x="10636" y="1260"/>
                    <a:pt x="11291" y="1350"/>
                  </a:cubicBezTo>
                  <a:cubicBezTo>
                    <a:pt x="11945" y="1440"/>
                    <a:pt x="12109" y="2340"/>
                    <a:pt x="11782" y="4590"/>
                  </a:cubicBezTo>
                  <a:cubicBezTo>
                    <a:pt x="11455" y="6840"/>
                    <a:pt x="10636" y="10440"/>
                    <a:pt x="9982" y="12690"/>
                  </a:cubicBezTo>
                  <a:cubicBezTo>
                    <a:pt x="9327" y="14940"/>
                    <a:pt x="8836" y="15840"/>
                    <a:pt x="8836" y="15930"/>
                  </a:cubicBezTo>
                  <a:cubicBezTo>
                    <a:pt x="8836" y="16020"/>
                    <a:pt x="9327" y="15300"/>
                    <a:pt x="10309" y="14310"/>
                  </a:cubicBezTo>
                  <a:cubicBezTo>
                    <a:pt x="11291" y="13320"/>
                    <a:pt x="12764" y="12060"/>
                    <a:pt x="13909" y="11340"/>
                  </a:cubicBezTo>
                  <a:cubicBezTo>
                    <a:pt x="15055" y="10620"/>
                    <a:pt x="15873" y="10440"/>
                    <a:pt x="16609" y="10890"/>
                  </a:cubicBezTo>
                  <a:cubicBezTo>
                    <a:pt x="17345" y="11340"/>
                    <a:pt x="18000" y="12420"/>
                    <a:pt x="18818" y="14310"/>
                  </a:cubicBezTo>
                  <a:cubicBezTo>
                    <a:pt x="19636" y="16200"/>
                    <a:pt x="20618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10081893" y="5186781"/>
              <a:ext cx="2300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431"/>
                    <a:pt x="7200" y="8862"/>
                    <a:pt x="3600" y="12462"/>
                  </a:cubicBezTo>
                  <a:cubicBezTo>
                    <a:pt x="0" y="16062"/>
                    <a:pt x="0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9982225" y="5127468"/>
              <a:ext cx="268768" cy="405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261" fill="norm" stroke="1" extrusionOk="0">
                  <a:moveTo>
                    <a:pt x="9000" y="2309"/>
                  </a:moveTo>
                  <a:cubicBezTo>
                    <a:pt x="9200" y="1638"/>
                    <a:pt x="9400" y="967"/>
                    <a:pt x="10000" y="498"/>
                  </a:cubicBezTo>
                  <a:cubicBezTo>
                    <a:pt x="10600" y="28"/>
                    <a:pt x="11600" y="-240"/>
                    <a:pt x="13400" y="297"/>
                  </a:cubicBezTo>
                  <a:cubicBezTo>
                    <a:pt x="15200" y="833"/>
                    <a:pt x="17800" y="2175"/>
                    <a:pt x="19400" y="4120"/>
                  </a:cubicBezTo>
                  <a:cubicBezTo>
                    <a:pt x="21000" y="6066"/>
                    <a:pt x="21600" y="8615"/>
                    <a:pt x="20400" y="11365"/>
                  </a:cubicBezTo>
                  <a:cubicBezTo>
                    <a:pt x="19200" y="14115"/>
                    <a:pt x="16200" y="17067"/>
                    <a:pt x="13100" y="18811"/>
                  </a:cubicBezTo>
                  <a:cubicBezTo>
                    <a:pt x="10000" y="20555"/>
                    <a:pt x="6800" y="21092"/>
                    <a:pt x="4600" y="21226"/>
                  </a:cubicBezTo>
                  <a:cubicBezTo>
                    <a:pt x="2400" y="21360"/>
                    <a:pt x="1200" y="21092"/>
                    <a:pt x="0" y="20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5627460" y="5973515"/>
              <a:ext cx="180427" cy="319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267" fill="norm" stroke="1" extrusionOk="0">
                  <a:moveTo>
                    <a:pt x="0" y="3768"/>
                  </a:moveTo>
                  <a:cubicBezTo>
                    <a:pt x="0" y="2917"/>
                    <a:pt x="0" y="2067"/>
                    <a:pt x="600" y="1302"/>
                  </a:cubicBezTo>
                  <a:cubicBezTo>
                    <a:pt x="1200" y="536"/>
                    <a:pt x="2400" y="-144"/>
                    <a:pt x="3300" y="26"/>
                  </a:cubicBezTo>
                  <a:cubicBezTo>
                    <a:pt x="4200" y="196"/>
                    <a:pt x="4800" y="1217"/>
                    <a:pt x="4950" y="3768"/>
                  </a:cubicBezTo>
                  <a:cubicBezTo>
                    <a:pt x="5100" y="6319"/>
                    <a:pt x="4800" y="10401"/>
                    <a:pt x="4500" y="12952"/>
                  </a:cubicBezTo>
                  <a:cubicBezTo>
                    <a:pt x="4200" y="15503"/>
                    <a:pt x="3900" y="16524"/>
                    <a:pt x="3300" y="17374"/>
                  </a:cubicBezTo>
                  <a:cubicBezTo>
                    <a:pt x="2700" y="18224"/>
                    <a:pt x="1800" y="18905"/>
                    <a:pt x="1350" y="18650"/>
                  </a:cubicBezTo>
                  <a:cubicBezTo>
                    <a:pt x="900" y="18395"/>
                    <a:pt x="900" y="17204"/>
                    <a:pt x="2100" y="15758"/>
                  </a:cubicBezTo>
                  <a:cubicBezTo>
                    <a:pt x="3300" y="14313"/>
                    <a:pt x="5700" y="12612"/>
                    <a:pt x="8850" y="11506"/>
                  </a:cubicBezTo>
                  <a:cubicBezTo>
                    <a:pt x="12000" y="10401"/>
                    <a:pt x="15900" y="9891"/>
                    <a:pt x="18300" y="9976"/>
                  </a:cubicBezTo>
                  <a:cubicBezTo>
                    <a:pt x="20700" y="10061"/>
                    <a:pt x="21600" y="10741"/>
                    <a:pt x="21000" y="12187"/>
                  </a:cubicBezTo>
                  <a:cubicBezTo>
                    <a:pt x="20400" y="13632"/>
                    <a:pt x="18300" y="15843"/>
                    <a:pt x="15600" y="17459"/>
                  </a:cubicBezTo>
                  <a:cubicBezTo>
                    <a:pt x="12900" y="19075"/>
                    <a:pt x="9600" y="20095"/>
                    <a:pt x="7200" y="20691"/>
                  </a:cubicBezTo>
                  <a:cubicBezTo>
                    <a:pt x="4800" y="21286"/>
                    <a:pt x="3300" y="21456"/>
                    <a:pt x="2850" y="21031"/>
                  </a:cubicBezTo>
                  <a:cubicBezTo>
                    <a:pt x="2400" y="20606"/>
                    <a:pt x="3000" y="19585"/>
                    <a:pt x="3600" y="18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5780796" y="5976466"/>
              <a:ext cx="186079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fill="norm" stroke="1" extrusionOk="0">
                  <a:moveTo>
                    <a:pt x="16638" y="0"/>
                  </a:moveTo>
                  <a:cubicBezTo>
                    <a:pt x="18097" y="313"/>
                    <a:pt x="19557" y="626"/>
                    <a:pt x="20432" y="1643"/>
                  </a:cubicBezTo>
                  <a:cubicBezTo>
                    <a:pt x="21308" y="2661"/>
                    <a:pt x="21600" y="4383"/>
                    <a:pt x="20724" y="7200"/>
                  </a:cubicBezTo>
                  <a:cubicBezTo>
                    <a:pt x="19849" y="10017"/>
                    <a:pt x="17805" y="13930"/>
                    <a:pt x="14157" y="16513"/>
                  </a:cubicBezTo>
                  <a:cubicBezTo>
                    <a:pt x="10508" y="19096"/>
                    <a:pt x="5254" y="203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5438630" y="6083802"/>
              <a:ext cx="303833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600" fill="norm" stroke="1" extrusionOk="0">
                  <a:moveTo>
                    <a:pt x="6228" y="0"/>
                  </a:moveTo>
                  <a:cubicBezTo>
                    <a:pt x="4621" y="1714"/>
                    <a:pt x="3015" y="3429"/>
                    <a:pt x="1765" y="5743"/>
                  </a:cubicBezTo>
                  <a:cubicBezTo>
                    <a:pt x="516" y="8057"/>
                    <a:pt x="-377" y="10971"/>
                    <a:pt x="159" y="13457"/>
                  </a:cubicBezTo>
                  <a:cubicBezTo>
                    <a:pt x="694" y="15943"/>
                    <a:pt x="2658" y="18000"/>
                    <a:pt x="6406" y="19286"/>
                  </a:cubicBezTo>
                  <a:cubicBezTo>
                    <a:pt x="10155" y="20571"/>
                    <a:pt x="15689" y="21086"/>
                    <a:pt x="212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6283575" y="6015603"/>
              <a:ext cx="179571" cy="431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33" fill="norm" stroke="1" extrusionOk="0">
                  <a:moveTo>
                    <a:pt x="5861" y="9108"/>
                  </a:moveTo>
                  <a:cubicBezTo>
                    <a:pt x="4644" y="11777"/>
                    <a:pt x="3427" y="14445"/>
                    <a:pt x="2666" y="16287"/>
                  </a:cubicBezTo>
                  <a:cubicBezTo>
                    <a:pt x="1906" y="18129"/>
                    <a:pt x="1601" y="19146"/>
                    <a:pt x="1297" y="19972"/>
                  </a:cubicBezTo>
                  <a:cubicBezTo>
                    <a:pt x="993" y="20798"/>
                    <a:pt x="689" y="21433"/>
                    <a:pt x="384" y="21433"/>
                  </a:cubicBezTo>
                  <a:cubicBezTo>
                    <a:pt x="80" y="21433"/>
                    <a:pt x="-224" y="20798"/>
                    <a:pt x="232" y="18447"/>
                  </a:cubicBezTo>
                  <a:cubicBezTo>
                    <a:pt x="689" y="16097"/>
                    <a:pt x="1906" y="12031"/>
                    <a:pt x="3731" y="8727"/>
                  </a:cubicBezTo>
                  <a:cubicBezTo>
                    <a:pt x="5556" y="5424"/>
                    <a:pt x="7990" y="2882"/>
                    <a:pt x="9968" y="1485"/>
                  </a:cubicBezTo>
                  <a:cubicBezTo>
                    <a:pt x="11945" y="87"/>
                    <a:pt x="13466" y="-167"/>
                    <a:pt x="14683" y="87"/>
                  </a:cubicBezTo>
                  <a:cubicBezTo>
                    <a:pt x="15900" y="341"/>
                    <a:pt x="16813" y="1104"/>
                    <a:pt x="17421" y="2819"/>
                  </a:cubicBezTo>
                  <a:cubicBezTo>
                    <a:pt x="18030" y="4534"/>
                    <a:pt x="18334" y="7202"/>
                    <a:pt x="17269" y="9108"/>
                  </a:cubicBezTo>
                  <a:cubicBezTo>
                    <a:pt x="16204" y="11014"/>
                    <a:pt x="13770" y="12158"/>
                    <a:pt x="11793" y="12857"/>
                  </a:cubicBezTo>
                  <a:cubicBezTo>
                    <a:pt x="9815" y="13555"/>
                    <a:pt x="8294" y="13809"/>
                    <a:pt x="6773" y="13746"/>
                  </a:cubicBezTo>
                  <a:cubicBezTo>
                    <a:pt x="5252" y="13682"/>
                    <a:pt x="3731" y="13301"/>
                    <a:pt x="3731" y="13047"/>
                  </a:cubicBezTo>
                  <a:cubicBezTo>
                    <a:pt x="3731" y="12793"/>
                    <a:pt x="5252" y="12666"/>
                    <a:pt x="7990" y="13111"/>
                  </a:cubicBezTo>
                  <a:cubicBezTo>
                    <a:pt x="10728" y="13555"/>
                    <a:pt x="14683" y="14572"/>
                    <a:pt x="17117" y="15334"/>
                  </a:cubicBezTo>
                  <a:cubicBezTo>
                    <a:pt x="19551" y="16097"/>
                    <a:pt x="20463" y="16605"/>
                    <a:pt x="21376" y="17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6459631" y="6211277"/>
              <a:ext cx="261754" cy="38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10" fill="norm" stroke="1" extrusionOk="0">
                  <a:moveTo>
                    <a:pt x="908" y="8629"/>
                  </a:moveTo>
                  <a:cubicBezTo>
                    <a:pt x="2362" y="6794"/>
                    <a:pt x="3816" y="4958"/>
                    <a:pt x="4439" y="3688"/>
                  </a:cubicBezTo>
                  <a:cubicBezTo>
                    <a:pt x="5062" y="2417"/>
                    <a:pt x="4855" y="1711"/>
                    <a:pt x="4232" y="1570"/>
                  </a:cubicBezTo>
                  <a:cubicBezTo>
                    <a:pt x="3608" y="1429"/>
                    <a:pt x="2570" y="1852"/>
                    <a:pt x="1739" y="2770"/>
                  </a:cubicBezTo>
                  <a:cubicBezTo>
                    <a:pt x="908" y="3688"/>
                    <a:pt x="285" y="5100"/>
                    <a:pt x="78" y="6158"/>
                  </a:cubicBezTo>
                  <a:cubicBezTo>
                    <a:pt x="-130" y="7217"/>
                    <a:pt x="78" y="7923"/>
                    <a:pt x="701" y="8347"/>
                  </a:cubicBezTo>
                  <a:cubicBezTo>
                    <a:pt x="1324" y="8770"/>
                    <a:pt x="2362" y="8911"/>
                    <a:pt x="4024" y="8629"/>
                  </a:cubicBezTo>
                  <a:cubicBezTo>
                    <a:pt x="5685" y="8347"/>
                    <a:pt x="7970" y="7641"/>
                    <a:pt x="9632" y="7076"/>
                  </a:cubicBezTo>
                  <a:cubicBezTo>
                    <a:pt x="11293" y="6511"/>
                    <a:pt x="12332" y="6088"/>
                    <a:pt x="12851" y="6229"/>
                  </a:cubicBezTo>
                  <a:cubicBezTo>
                    <a:pt x="13370" y="6370"/>
                    <a:pt x="13370" y="7076"/>
                    <a:pt x="12851" y="9405"/>
                  </a:cubicBezTo>
                  <a:cubicBezTo>
                    <a:pt x="12332" y="11735"/>
                    <a:pt x="11293" y="15688"/>
                    <a:pt x="10566" y="18088"/>
                  </a:cubicBezTo>
                  <a:cubicBezTo>
                    <a:pt x="9839" y="20488"/>
                    <a:pt x="9424" y="21335"/>
                    <a:pt x="9216" y="21405"/>
                  </a:cubicBezTo>
                  <a:cubicBezTo>
                    <a:pt x="9008" y="21476"/>
                    <a:pt x="9008" y="20770"/>
                    <a:pt x="9943" y="17664"/>
                  </a:cubicBezTo>
                  <a:cubicBezTo>
                    <a:pt x="10878" y="14558"/>
                    <a:pt x="12747" y="9052"/>
                    <a:pt x="13993" y="5947"/>
                  </a:cubicBezTo>
                  <a:cubicBezTo>
                    <a:pt x="15239" y="2841"/>
                    <a:pt x="15862" y="2135"/>
                    <a:pt x="16485" y="1500"/>
                  </a:cubicBezTo>
                  <a:cubicBezTo>
                    <a:pt x="17108" y="864"/>
                    <a:pt x="17732" y="300"/>
                    <a:pt x="18562" y="88"/>
                  </a:cubicBezTo>
                  <a:cubicBezTo>
                    <a:pt x="19393" y="-124"/>
                    <a:pt x="20432" y="17"/>
                    <a:pt x="20951" y="864"/>
                  </a:cubicBezTo>
                  <a:cubicBezTo>
                    <a:pt x="21470" y="1711"/>
                    <a:pt x="21470" y="3264"/>
                    <a:pt x="20120" y="4958"/>
                  </a:cubicBezTo>
                  <a:cubicBezTo>
                    <a:pt x="18770" y="6652"/>
                    <a:pt x="16070" y="8488"/>
                    <a:pt x="14201" y="9335"/>
                  </a:cubicBezTo>
                  <a:cubicBezTo>
                    <a:pt x="12332" y="10182"/>
                    <a:pt x="11293" y="10041"/>
                    <a:pt x="10255" y="9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6789741" y="5991800"/>
              <a:ext cx="631761" cy="33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27" fill="norm" stroke="1" extrusionOk="0">
                  <a:moveTo>
                    <a:pt x="889" y="0"/>
                  </a:moveTo>
                  <a:cubicBezTo>
                    <a:pt x="889" y="1800"/>
                    <a:pt x="889" y="3600"/>
                    <a:pt x="715" y="6382"/>
                  </a:cubicBezTo>
                  <a:cubicBezTo>
                    <a:pt x="541" y="9164"/>
                    <a:pt x="192" y="12927"/>
                    <a:pt x="62" y="15218"/>
                  </a:cubicBezTo>
                  <a:cubicBezTo>
                    <a:pt x="-69" y="17509"/>
                    <a:pt x="18" y="18327"/>
                    <a:pt x="236" y="18982"/>
                  </a:cubicBezTo>
                  <a:cubicBezTo>
                    <a:pt x="454" y="19636"/>
                    <a:pt x="802" y="20127"/>
                    <a:pt x="1194" y="20209"/>
                  </a:cubicBezTo>
                  <a:cubicBezTo>
                    <a:pt x="1586" y="20291"/>
                    <a:pt x="2021" y="19964"/>
                    <a:pt x="2370" y="19391"/>
                  </a:cubicBezTo>
                  <a:cubicBezTo>
                    <a:pt x="2718" y="18818"/>
                    <a:pt x="2979" y="18000"/>
                    <a:pt x="3110" y="16855"/>
                  </a:cubicBezTo>
                  <a:cubicBezTo>
                    <a:pt x="3241" y="15709"/>
                    <a:pt x="3241" y="14236"/>
                    <a:pt x="3023" y="13418"/>
                  </a:cubicBezTo>
                  <a:cubicBezTo>
                    <a:pt x="2805" y="12600"/>
                    <a:pt x="2370" y="12436"/>
                    <a:pt x="1978" y="12764"/>
                  </a:cubicBezTo>
                  <a:cubicBezTo>
                    <a:pt x="1586" y="13091"/>
                    <a:pt x="1237" y="13909"/>
                    <a:pt x="1020" y="14809"/>
                  </a:cubicBezTo>
                  <a:cubicBezTo>
                    <a:pt x="802" y="15709"/>
                    <a:pt x="715" y="16691"/>
                    <a:pt x="889" y="17345"/>
                  </a:cubicBezTo>
                  <a:cubicBezTo>
                    <a:pt x="1063" y="18000"/>
                    <a:pt x="1499" y="18327"/>
                    <a:pt x="1934" y="18245"/>
                  </a:cubicBezTo>
                  <a:cubicBezTo>
                    <a:pt x="2370" y="18164"/>
                    <a:pt x="2805" y="17673"/>
                    <a:pt x="3110" y="18000"/>
                  </a:cubicBezTo>
                  <a:cubicBezTo>
                    <a:pt x="3415" y="18327"/>
                    <a:pt x="3589" y="19473"/>
                    <a:pt x="3894" y="19800"/>
                  </a:cubicBezTo>
                  <a:cubicBezTo>
                    <a:pt x="4199" y="20127"/>
                    <a:pt x="4634" y="19636"/>
                    <a:pt x="5287" y="18245"/>
                  </a:cubicBezTo>
                  <a:cubicBezTo>
                    <a:pt x="5941" y="16855"/>
                    <a:pt x="6812" y="14564"/>
                    <a:pt x="7378" y="13009"/>
                  </a:cubicBezTo>
                  <a:cubicBezTo>
                    <a:pt x="7944" y="11455"/>
                    <a:pt x="8205" y="10636"/>
                    <a:pt x="8554" y="10064"/>
                  </a:cubicBezTo>
                  <a:cubicBezTo>
                    <a:pt x="8902" y="9491"/>
                    <a:pt x="9337" y="9164"/>
                    <a:pt x="9729" y="9327"/>
                  </a:cubicBezTo>
                  <a:cubicBezTo>
                    <a:pt x="10121" y="9491"/>
                    <a:pt x="10470" y="10145"/>
                    <a:pt x="10426" y="10636"/>
                  </a:cubicBezTo>
                  <a:cubicBezTo>
                    <a:pt x="10383" y="11127"/>
                    <a:pt x="9947" y="11455"/>
                    <a:pt x="9294" y="12109"/>
                  </a:cubicBezTo>
                  <a:cubicBezTo>
                    <a:pt x="8641" y="12764"/>
                    <a:pt x="7770" y="13745"/>
                    <a:pt x="7291" y="14727"/>
                  </a:cubicBezTo>
                  <a:cubicBezTo>
                    <a:pt x="6812" y="15709"/>
                    <a:pt x="6725" y="16691"/>
                    <a:pt x="6681" y="17591"/>
                  </a:cubicBezTo>
                  <a:cubicBezTo>
                    <a:pt x="6637" y="18491"/>
                    <a:pt x="6637" y="19309"/>
                    <a:pt x="6899" y="20045"/>
                  </a:cubicBezTo>
                  <a:cubicBezTo>
                    <a:pt x="7160" y="20782"/>
                    <a:pt x="7683" y="21436"/>
                    <a:pt x="8510" y="21518"/>
                  </a:cubicBezTo>
                  <a:cubicBezTo>
                    <a:pt x="9337" y="21600"/>
                    <a:pt x="10470" y="21109"/>
                    <a:pt x="11471" y="20209"/>
                  </a:cubicBezTo>
                  <a:cubicBezTo>
                    <a:pt x="12473" y="19309"/>
                    <a:pt x="13344" y="18000"/>
                    <a:pt x="13954" y="17018"/>
                  </a:cubicBezTo>
                  <a:cubicBezTo>
                    <a:pt x="14563" y="16036"/>
                    <a:pt x="14912" y="15382"/>
                    <a:pt x="15216" y="14727"/>
                  </a:cubicBezTo>
                  <a:cubicBezTo>
                    <a:pt x="15521" y="14073"/>
                    <a:pt x="15783" y="13418"/>
                    <a:pt x="15696" y="13009"/>
                  </a:cubicBezTo>
                  <a:cubicBezTo>
                    <a:pt x="15608" y="12600"/>
                    <a:pt x="15173" y="12436"/>
                    <a:pt x="14694" y="12845"/>
                  </a:cubicBezTo>
                  <a:cubicBezTo>
                    <a:pt x="14215" y="13255"/>
                    <a:pt x="13692" y="14236"/>
                    <a:pt x="13344" y="15136"/>
                  </a:cubicBezTo>
                  <a:cubicBezTo>
                    <a:pt x="12996" y="16036"/>
                    <a:pt x="12821" y="16855"/>
                    <a:pt x="12778" y="17673"/>
                  </a:cubicBezTo>
                  <a:cubicBezTo>
                    <a:pt x="12734" y="18491"/>
                    <a:pt x="12821" y="19309"/>
                    <a:pt x="13083" y="19882"/>
                  </a:cubicBezTo>
                  <a:cubicBezTo>
                    <a:pt x="13344" y="20455"/>
                    <a:pt x="13779" y="20782"/>
                    <a:pt x="15216" y="20536"/>
                  </a:cubicBezTo>
                  <a:cubicBezTo>
                    <a:pt x="16654" y="20291"/>
                    <a:pt x="19092" y="19473"/>
                    <a:pt x="21531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7874944" y="6061496"/>
              <a:ext cx="236573" cy="59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79" fill="norm" stroke="1" extrusionOk="0">
                  <a:moveTo>
                    <a:pt x="3384" y="7599"/>
                  </a:moveTo>
                  <a:cubicBezTo>
                    <a:pt x="3616" y="10050"/>
                    <a:pt x="3848" y="12500"/>
                    <a:pt x="3616" y="14361"/>
                  </a:cubicBezTo>
                  <a:cubicBezTo>
                    <a:pt x="3384" y="16221"/>
                    <a:pt x="2687" y="17492"/>
                    <a:pt x="1990" y="18672"/>
                  </a:cubicBezTo>
                  <a:cubicBezTo>
                    <a:pt x="1294" y="19851"/>
                    <a:pt x="597" y="20940"/>
                    <a:pt x="248" y="21213"/>
                  </a:cubicBezTo>
                  <a:cubicBezTo>
                    <a:pt x="-100" y="21485"/>
                    <a:pt x="-100" y="20940"/>
                    <a:pt x="365" y="19352"/>
                  </a:cubicBezTo>
                  <a:cubicBezTo>
                    <a:pt x="829" y="17764"/>
                    <a:pt x="1758" y="15132"/>
                    <a:pt x="3616" y="12364"/>
                  </a:cubicBezTo>
                  <a:cubicBezTo>
                    <a:pt x="5474" y="9596"/>
                    <a:pt x="8261" y="6692"/>
                    <a:pt x="10584" y="4650"/>
                  </a:cubicBezTo>
                  <a:cubicBezTo>
                    <a:pt x="12906" y="2608"/>
                    <a:pt x="14765" y="1428"/>
                    <a:pt x="16274" y="747"/>
                  </a:cubicBezTo>
                  <a:cubicBezTo>
                    <a:pt x="17784" y="67"/>
                    <a:pt x="18945" y="-115"/>
                    <a:pt x="19874" y="67"/>
                  </a:cubicBezTo>
                  <a:cubicBezTo>
                    <a:pt x="20803" y="248"/>
                    <a:pt x="21500" y="793"/>
                    <a:pt x="21500" y="1972"/>
                  </a:cubicBezTo>
                  <a:cubicBezTo>
                    <a:pt x="21500" y="3152"/>
                    <a:pt x="20803" y="4967"/>
                    <a:pt x="18945" y="6283"/>
                  </a:cubicBezTo>
                  <a:cubicBezTo>
                    <a:pt x="17087" y="7599"/>
                    <a:pt x="14068" y="8416"/>
                    <a:pt x="11977" y="8870"/>
                  </a:cubicBezTo>
                  <a:cubicBezTo>
                    <a:pt x="9887" y="9324"/>
                    <a:pt x="8726" y="9414"/>
                    <a:pt x="7681" y="9324"/>
                  </a:cubicBezTo>
                  <a:cubicBezTo>
                    <a:pt x="6635" y="9233"/>
                    <a:pt x="5706" y="8961"/>
                    <a:pt x="5706" y="8643"/>
                  </a:cubicBezTo>
                  <a:cubicBezTo>
                    <a:pt x="5706" y="8325"/>
                    <a:pt x="6635" y="7962"/>
                    <a:pt x="7565" y="7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8073182" y="6244805"/>
              <a:ext cx="99670" cy="140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0"/>
                  </a:moveTo>
                  <a:cubicBezTo>
                    <a:pt x="2769" y="5014"/>
                    <a:pt x="5538" y="10029"/>
                    <a:pt x="7754" y="13693"/>
                  </a:cubicBezTo>
                  <a:cubicBezTo>
                    <a:pt x="9969" y="17357"/>
                    <a:pt x="11631" y="19671"/>
                    <a:pt x="13846" y="20636"/>
                  </a:cubicBezTo>
                  <a:cubicBezTo>
                    <a:pt x="16061" y="21600"/>
                    <a:pt x="18831" y="21214"/>
                    <a:pt x="2160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8065646" y="6298473"/>
              <a:ext cx="137873" cy="142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454" fill="norm" stroke="1" extrusionOk="0">
                  <a:moveTo>
                    <a:pt x="21187" y="0"/>
                  </a:moveTo>
                  <a:cubicBezTo>
                    <a:pt x="14511" y="4629"/>
                    <a:pt x="7834" y="9257"/>
                    <a:pt x="4103" y="12729"/>
                  </a:cubicBezTo>
                  <a:cubicBezTo>
                    <a:pt x="372" y="16200"/>
                    <a:pt x="-413" y="18514"/>
                    <a:pt x="176" y="19864"/>
                  </a:cubicBezTo>
                  <a:cubicBezTo>
                    <a:pt x="765" y="21214"/>
                    <a:pt x="2729" y="21600"/>
                    <a:pt x="4692" y="21407"/>
                  </a:cubicBezTo>
                  <a:cubicBezTo>
                    <a:pt x="6656" y="21214"/>
                    <a:pt x="8620" y="20443"/>
                    <a:pt x="10583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8247049" y="6127936"/>
              <a:ext cx="140474" cy="239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078" fill="norm" stroke="1" extrusionOk="0">
                  <a:moveTo>
                    <a:pt x="20829" y="164"/>
                  </a:moveTo>
                  <a:cubicBezTo>
                    <a:pt x="17040" y="-61"/>
                    <a:pt x="13250" y="-286"/>
                    <a:pt x="9461" y="1176"/>
                  </a:cubicBezTo>
                  <a:cubicBezTo>
                    <a:pt x="5671" y="2639"/>
                    <a:pt x="1882" y="5789"/>
                    <a:pt x="555" y="9276"/>
                  </a:cubicBezTo>
                  <a:cubicBezTo>
                    <a:pt x="-771" y="12764"/>
                    <a:pt x="366" y="16589"/>
                    <a:pt x="3018" y="18727"/>
                  </a:cubicBezTo>
                  <a:cubicBezTo>
                    <a:pt x="5671" y="20864"/>
                    <a:pt x="9840" y="21314"/>
                    <a:pt x="12871" y="20976"/>
                  </a:cubicBezTo>
                  <a:cubicBezTo>
                    <a:pt x="15903" y="20639"/>
                    <a:pt x="17797" y="19514"/>
                    <a:pt x="19692" y="18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8330340" y="6191137"/>
              <a:ext cx="187519" cy="18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20" fill="norm" stroke="1" extrusionOk="0">
                  <a:moveTo>
                    <a:pt x="20542" y="0"/>
                  </a:moveTo>
                  <a:cubicBezTo>
                    <a:pt x="17332" y="5838"/>
                    <a:pt x="14121" y="11676"/>
                    <a:pt x="11494" y="15324"/>
                  </a:cubicBezTo>
                  <a:cubicBezTo>
                    <a:pt x="8867" y="18973"/>
                    <a:pt x="6823" y="20432"/>
                    <a:pt x="5072" y="21016"/>
                  </a:cubicBezTo>
                  <a:cubicBezTo>
                    <a:pt x="3321" y="21600"/>
                    <a:pt x="1861" y="21308"/>
                    <a:pt x="986" y="20432"/>
                  </a:cubicBezTo>
                  <a:cubicBezTo>
                    <a:pt x="110" y="19557"/>
                    <a:pt x="-182" y="18097"/>
                    <a:pt x="110" y="16784"/>
                  </a:cubicBezTo>
                  <a:cubicBezTo>
                    <a:pt x="402" y="15470"/>
                    <a:pt x="1277" y="14303"/>
                    <a:pt x="3759" y="14157"/>
                  </a:cubicBezTo>
                  <a:cubicBezTo>
                    <a:pt x="6240" y="14011"/>
                    <a:pt x="10326" y="14886"/>
                    <a:pt x="13099" y="15470"/>
                  </a:cubicBezTo>
                  <a:cubicBezTo>
                    <a:pt x="15872" y="16054"/>
                    <a:pt x="17331" y="16346"/>
                    <a:pt x="18499" y="15908"/>
                  </a:cubicBezTo>
                  <a:cubicBezTo>
                    <a:pt x="19667" y="15470"/>
                    <a:pt x="20542" y="14303"/>
                    <a:pt x="21418" y="13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8625194" y="6142851"/>
              <a:ext cx="79471" cy="26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370" fill="norm" stroke="1" extrusionOk="0">
                  <a:moveTo>
                    <a:pt x="2025" y="185"/>
                  </a:moveTo>
                  <a:cubicBezTo>
                    <a:pt x="5400" y="-22"/>
                    <a:pt x="8775" y="-230"/>
                    <a:pt x="12825" y="601"/>
                  </a:cubicBezTo>
                  <a:cubicBezTo>
                    <a:pt x="16875" y="1432"/>
                    <a:pt x="21600" y="3301"/>
                    <a:pt x="20925" y="6728"/>
                  </a:cubicBezTo>
                  <a:cubicBezTo>
                    <a:pt x="20250" y="10155"/>
                    <a:pt x="14175" y="15139"/>
                    <a:pt x="9788" y="17839"/>
                  </a:cubicBezTo>
                  <a:cubicBezTo>
                    <a:pt x="5400" y="20539"/>
                    <a:pt x="2700" y="20955"/>
                    <a:pt x="0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9108205" y="6242250"/>
              <a:ext cx="191672" cy="14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3857"/>
                  </a:moveTo>
                  <a:cubicBezTo>
                    <a:pt x="576" y="1929"/>
                    <a:pt x="1152" y="0"/>
                    <a:pt x="1440" y="0"/>
                  </a:cubicBezTo>
                  <a:cubicBezTo>
                    <a:pt x="1728" y="0"/>
                    <a:pt x="1728" y="1929"/>
                    <a:pt x="1584" y="5014"/>
                  </a:cubicBezTo>
                  <a:cubicBezTo>
                    <a:pt x="1440" y="8100"/>
                    <a:pt x="1152" y="12343"/>
                    <a:pt x="1152" y="15621"/>
                  </a:cubicBezTo>
                  <a:cubicBezTo>
                    <a:pt x="1152" y="18900"/>
                    <a:pt x="1440" y="21214"/>
                    <a:pt x="2304" y="21407"/>
                  </a:cubicBezTo>
                  <a:cubicBezTo>
                    <a:pt x="3168" y="21600"/>
                    <a:pt x="4608" y="19671"/>
                    <a:pt x="5760" y="17936"/>
                  </a:cubicBezTo>
                  <a:cubicBezTo>
                    <a:pt x="6912" y="16200"/>
                    <a:pt x="7776" y="14657"/>
                    <a:pt x="8640" y="14657"/>
                  </a:cubicBezTo>
                  <a:cubicBezTo>
                    <a:pt x="9504" y="14657"/>
                    <a:pt x="10368" y="16200"/>
                    <a:pt x="11520" y="17357"/>
                  </a:cubicBezTo>
                  <a:cubicBezTo>
                    <a:pt x="12672" y="18514"/>
                    <a:pt x="14112" y="19286"/>
                    <a:pt x="15408" y="19093"/>
                  </a:cubicBezTo>
                  <a:cubicBezTo>
                    <a:pt x="16704" y="18900"/>
                    <a:pt x="17856" y="17743"/>
                    <a:pt x="18864" y="15043"/>
                  </a:cubicBezTo>
                  <a:cubicBezTo>
                    <a:pt x="19872" y="12343"/>
                    <a:pt x="20736" y="8100"/>
                    <a:pt x="21600" y="3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9391878" y="6229471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9399545" y="6068468"/>
              <a:ext cx="10733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8327"/>
                    <a:pt x="1029" y="15055"/>
                    <a:pt x="4629" y="11455"/>
                  </a:cubicBezTo>
                  <a:cubicBezTo>
                    <a:pt x="8229" y="7855"/>
                    <a:pt x="14914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9528515" y="6014800"/>
              <a:ext cx="34637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600" fill="norm" stroke="1" extrusionOk="0">
                  <a:moveTo>
                    <a:pt x="6279" y="0"/>
                  </a:moveTo>
                  <a:cubicBezTo>
                    <a:pt x="5326" y="3032"/>
                    <a:pt x="4373" y="6063"/>
                    <a:pt x="3897" y="9284"/>
                  </a:cubicBezTo>
                  <a:cubicBezTo>
                    <a:pt x="3420" y="12505"/>
                    <a:pt x="3420" y="15916"/>
                    <a:pt x="3500" y="18189"/>
                  </a:cubicBezTo>
                  <a:cubicBezTo>
                    <a:pt x="3579" y="20463"/>
                    <a:pt x="3738" y="21600"/>
                    <a:pt x="3897" y="21600"/>
                  </a:cubicBezTo>
                  <a:cubicBezTo>
                    <a:pt x="4055" y="21600"/>
                    <a:pt x="4214" y="20463"/>
                    <a:pt x="3817" y="19042"/>
                  </a:cubicBezTo>
                  <a:cubicBezTo>
                    <a:pt x="3420" y="17621"/>
                    <a:pt x="2467" y="15916"/>
                    <a:pt x="1594" y="14874"/>
                  </a:cubicBezTo>
                  <a:cubicBezTo>
                    <a:pt x="720" y="13832"/>
                    <a:pt x="-74" y="13453"/>
                    <a:pt x="5" y="12979"/>
                  </a:cubicBezTo>
                  <a:cubicBezTo>
                    <a:pt x="85" y="12505"/>
                    <a:pt x="1038" y="11937"/>
                    <a:pt x="2547" y="10611"/>
                  </a:cubicBezTo>
                  <a:cubicBezTo>
                    <a:pt x="4055" y="9284"/>
                    <a:pt x="6120" y="7200"/>
                    <a:pt x="7391" y="5779"/>
                  </a:cubicBezTo>
                  <a:cubicBezTo>
                    <a:pt x="8661" y="4358"/>
                    <a:pt x="9138" y="3600"/>
                    <a:pt x="9773" y="3032"/>
                  </a:cubicBezTo>
                  <a:cubicBezTo>
                    <a:pt x="10408" y="2463"/>
                    <a:pt x="11202" y="2084"/>
                    <a:pt x="11679" y="2368"/>
                  </a:cubicBezTo>
                  <a:cubicBezTo>
                    <a:pt x="12155" y="2653"/>
                    <a:pt x="12314" y="3600"/>
                    <a:pt x="12314" y="6347"/>
                  </a:cubicBezTo>
                  <a:cubicBezTo>
                    <a:pt x="12314" y="9095"/>
                    <a:pt x="12155" y="13642"/>
                    <a:pt x="11997" y="16389"/>
                  </a:cubicBezTo>
                  <a:cubicBezTo>
                    <a:pt x="11838" y="19137"/>
                    <a:pt x="11679" y="20084"/>
                    <a:pt x="11679" y="20084"/>
                  </a:cubicBezTo>
                  <a:cubicBezTo>
                    <a:pt x="11679" y="20084"/>
                    <a:pt x="11838" y="19137"/>
                    <a:pt x="12394" y="18000"/>
                  </a:cubicBezTo>
                  <a:cubicBezTo>
                    <a:pt x="12950" y="16863"/>
                    <a:pt x="13903" y="15537"/>
                    <a:pt x="14855" y="14779"/>
                  </a:cubicBezTo>
                  <a:cubicBezTo>
                    <a:pt x="15808" y="14021"/>
                    <a:pt x="16761" y="13832"/>
                    <a:pt x="17873" y="14968"/>
                  </a:cubicBezTo>
                  <a:cubicBezTo>
                    <a:pt x="18985" y="16105"/>
                    <a:pt x="20255" y="18568"/>
                    <a:pt x="21526" y="2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7675020" y="7029379"/>
              <a:ext cx="230947" cy="639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64" fill="norm" stroke="1" extrusionOk="0">
                  <a:moveTo>
                    <a:pt x="7785" y="9429"/>
                  </a:moveTo>
                  <a:cubicBezTo>
                    <a:pt x="6598" y="9686"/>
                    <a:pt x="5411" y="9943"/>
                    <a:pt x="4699" y="10714"/>
                  </a:cubicBezTo>
                  <a:cubicBezTo>
                    <a:pt x="3987" y="11486"/>
                    <a:pt x="3750" y="12771"/>
                    <a:pt x="3156" y="14529"/>
                  </a:cubicBezTo>
                  <a:cubicBezTo>
                    <a:pt x="2563" y="16286"/>
                    <a:pt x="1614" y="18514"/>
                    <a:pt x="1020" y="19843"/>
                  </a:cubicBezTo>
                  <a:cubicBezTo>
                    <a:pt x="427" y="21171"/>
                    <a:pt x="189" y="21600"/>
                    <a:pt x="71" y="21429"/>
                  </a:cubicBezTo>
                  <a:cubicBezTo>
                    <a:pt x="-48" y="21257"/>
                    <a:pt x="-48" y="20486"/>
                    <a:pt x="308" y="18771"/>
                  </a:cubicBezTo>
                  <a:cubicBezTo>
                    <a:pt x="664" y="17057"/>
                    <a:pt x="1376" y="14400"/>
                    <a:pt x="2919" y="11743"/>
                  </a:cubicBezTo>
                  <a:cubicBezTo>
                    <a:pt x="4462" y="9086"/>
                    <a:pt x="6836" y="6429"/>
                    <a:pt x="8853" y="4586"/>
                  </a:cubicBezTo>
                  <a:cubicBezTo>
                    <a:pt x="10871" y="2743"/>
                    <a:pt x="12532" y="1714"/>
                    <a:pt x="14312" y="1029"/>
                  </a:cubicBezTo>
                  <a:cubicBezTo>
                    <a:pt x="16093" y="343"/>
                    <a:pt x="17992" y="0"/>
                    <a:pt x="19297" y="0"/>
                  </a:cubicBezTo>
                  <a:cubicBezTo>
                    <a:pt x="20603" y="0"/>
                    <a:pt x="21315" y="343"/>
                    <a:pt x="21433" y="1371"/>
                  </a:cubicBezTo>
                  <a:cubicBezTo>
                    <a:pt x="21552" y="2400"/>
                    <a:pt x="21077" y="4114"/>
                    <a:pt x="18466" y="5657"/>
                  </a:cubicBezTo>
                  <a:cubicBezTo>
                    <a:pt x="15855" y="7200"/>
                    <a:pt x="11108" y="8571"/>
                    <a:pt x="7904" y="9343"/>
                  </a:cubicBezTo>
                  <a:cubicBezTo>
                    <a:pt x="4699" y="10114"/>
                    <a:pt x="3038" y="10286"/>
                    <a:pt x="1376" y="10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7858510" y="7341163"/>
              <a:ext cx="9200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7858556" y="7341163"/>
              <a:ext cx="15329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1240" y="0"/>
                  </a:moveTo>
                  <a:cubicBezTo>
                    <a:pt x="17699" y="686"/>
                    <a:pt x="14158" y="1371"/>
                    <a:pt x="10794" y="3257"/>
                  </a:cubicBezTo>
                  <a:cubicBezTo>
                    <a:pt x="7430" y="5143"/>
                    <a:pt x="4243" y="8229"/>
                    <a:pt x="2296" y="10800"/>
                  </a:cubicBezTo>
                  <a:cubicBezTo>
                    <a:pt x="348" y="13371"/>
                    <a:pt x="-360" y="15429"/>
                    <a:pt x="171" y="17143"/>
                  </a:cubicBezTo>
                  <a:cubicBezTo>
                    <a:pt x="702" y="18857"/>
                    <a:pt x="2473" y="20229"/>
                    <a:pt x="42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8115783" y="7126492"/>
              <a:ext cx="156737" cy="23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324" fill="norm" stroke="1" extrusionOk="0">
                  <a:moveTo>
                    <a:pt x="21027" y="0"/>
                  </a:moveTo>
                  <a:cubicBezTo>
                    <a:pt x="16227" y="682"/>
                    <a:pt x="11427" y="1364"/>
                    <a:pt x="7656" y="3638"/>
                  </a:cubicBezTo>
                  <a:cubicBezTo>
                    <a:pt x="3884" y="5912"/>
                    <a:pt x="1141" y="9777"/>
                    <a:pt x="284" y="13074"/>
                  </a:cubicBezTo>
                  <a:cubicBezTo>
                    <a:pt x="-573" y="16371"/>
                    <a:pt x="456" y="19099"/>
                    <a:pt x="4056" y="20349"/>
                  </a:cubicBezTo>
                  <a:cubicBezTo>
                    <a:pt x="7656" y="21600"/>
                    <a:pt x="13827" y="21373"/>
                    <a:pt x="19998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8174275" y="7195494"/>
              <a:ext cx="282249" cy="17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43" fill="norm" stroke="1" extrusionOk="0">
                  <a:moveTo>
                    <a:pt x="21492" y="0"/>
                  </a:moveTo>
                  <a:cubicBezTo>
                    <a:pt x="17989" y="4383"/>
                    <a:pt x="14487" y="8765"/>
                    <a:pt x="11373" y="12365"/>
                  </a:cubicBezTo>
                  <a:cubicBezTo>
                    <a:pt x="8260" y="15965"/>
                    <a:pt x="5535" y="18783"/>
                    <a:pt x="3687" y="20191"/>
                  </a:cubicBezTo>
                  <a:cubicBezTo>
                    <a:pt x="1838" y="21600"/>
                    <a:pt x="865" y="21600"/>
                    <a:pt x="378" y="20817"/>
                  </a:cubicBezTo>
                  <a:cubicBezTo>
                    <a:pt x="-108" y="20035"/>
                    <a:pt x="-108" y="18470"/>
                    <a:pt x="281" y="17217"/>
                  </a:cubicBezTo>
                  <a:cubicBezTo>
                    <a:pt x="670" y="15965"/>
                    <a:pt x="1449" y="15026"/>
                    <a:pt x="4173" y="14713"/>
                  </a:cubicBezTo>
                  <a:cubicBezTo>
                    <a:pt x="6897" y="14400"/>
                    <a:pt x="11568" y="14713"/>
                    <a:pt x="14292" y="15026"/>
                  </a:cubicBezTo>
                  <a:cubicBezTo>
                    <a:pt x="17016" y="15339"/>
                    <a:pt x="17795" y="15652"/>
                    <a:pt x="18573" y="15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8494858" y="7141826"/>
              <a:ext cx="9344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fill="norm" stroke="1" extrusionOk="0">
                  <a:moveTo>
                    <a:pt x="18277" y="0"/>
                  </a:moveTo>
                  <a:cubicBezTo>
                    <a:pt x="19938" y="2469"/>
                    <a:pt x="21600" y="4937"/>
                    <a:pt x="18554" y="8537"/>
                  </a:cubicBezTo>
                  <a:cubicBezTo>
                    <a:pt x="15508" y="12137"/>
                    <a:pt x="7754" y="168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7900572" y="6813294"/>
              <a:ext cx="218612" cy="14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704" fill="norm" stroke="1" extrusionOk="0">
                  <a:moveTo>
                    <a:pt x="4908" y="11918"/>
                  </a:moveTo>
                  <a:cubicBezTo>
                    <a:pt x="4155" y="13382"/>
                    <a:pt x="3401" y="14846"/>
                    <a:pt x="2397" y="16677"/>
                  </a:cubicBezTo>
                  <a:cubicBezTo>
                    <a:pt x="1392" y="18507"/>
                    <a:pt x="136" y="20704"/>
                    <a:pt x="11" y="20704"/>
                  </a:cubicBezTo>
                  <a:cubicBezTo>
                    <a:pt x="-115" y="20704"/>
                    <a:pt x="890" y="18507"/>
                    <a:pt x="3276" y="14480"/>
                  </a:cubicBezTo>
                  <a:cubicBezTo>
                    <a:pt x="5662" y="10453"/>
                    <a:pt x="9429" y="4596"/>
                    <a:pt x="11941" y="1850"/>
                  </a:cubicBezTo>
                  <a:cubicBezTo>
                    <a:pt x="14452" y="-896"/>
                    <a:pt x="15708" y="-530"/>
                    <a:pt x="17090" y="2582"/>
                  </a:cubicBezTo>
                  <a:cubicBezTo>
                    <a:pt x="18471" y="5694"/>
                    <a:pt x="19978" y="11551"/>
                    <a:pt x="21485" y="17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6762152" y="7670883"/>
              <a:ext cx="145671" cy="17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2" fill="norm" stroke="1" extrusionOk="0">
                  <a:moveTo>
                    <a:pt x="0" y="11264"/>
                  </a:moveTo>
                  <a:cubicBezTo>
                    <a:pt x="3789" y="11264"/>
                    <a:pt x="7579" y="11264"/>
                    <a:pt x="10611" y="10011"/>
                  </a:cubicBezTo>
                  <a:cubicBezTo>
                    <a:pt x="13642" y="8759"/>
                    <a:pt x="15916" y="6255"/>
                    <a:pt x="17053" y="4220"/>
                  </a:cubicBezTo>
                  <a:cubicBezTo>
                    <a:pt x="18190" y="2185"/>
                    <a:pt x="18190" y="620"/>
                    <a:pt x="16863" y="151"/>
                  </a:cubicBezTo>
                  <a:cubicBezTo>
                    <a:pt x="15537" y="-319"/>
                    <a:pt x="12884" y="307"/>
                    <a:pt x="10611" y="2029"/>
                  </a:cubicBezTo>
                  <a:cubicBezTo>
                    <a:pt x="8337" y="3751"/>
                    <a:pt x="6442" y="6568"/>
                    <a:pt x="6253" y="10011"/>
                  </a:cubicBezTo>
                  <a:cubicBezTo>
                    <a:pt x="6063" y="13455"/>
                    <a:pt x="7579" y="17524"/>
                    <a:pt x="10421" y="19403"/>
                  </a:cubicBezTo>
                  <a:cubicBezTo>
                    <a:pt x="13263" y="21281"/>
                    <a:pt x="17432" y="20968"/>
                    <a:pt x="21600" y="20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6980876" y="7538471"/>
              <a:ext cx="94216" cy="37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8" h="21423" fill="norm" stroke="1" extrusionOk="0">
                  <a:moveTo>
                    <a:pt x="9091" y="6729"/>
                  </a:moveTo>
                  <a:cubicBezTo>
                    <a:pt x="6876" y="10403"/>
                    <a:pt x="4661" y="14076"/>
                    <a:pt x="3553" y="16280"/>
                  </a:cubicBezTo>
                  <a:cubicBezTo>
                    <a:pt x="2445" y="18484"/>
                    <a:pt x="2445" y="19219"/>
                    <a:pt x="2168" y="19954"/>
                  </a:cubicBezTo>
                  <a:cubicBezTo>
                    <a:pt x="1891" y="20688"/>
                    <a:pt x="1337" y="21423"/>
                    <a:pt x="784" y="21423"/>
                  </a:cubicBezTo>
                  <a:cubicBezTo>
                    <a:pt x="230" y="21423"/>
                    <a:pt x="-324" y="20688"/>
                    <a:pt x="230" y="17750"/>
                  </a:cubicBezTo>
                  <a:cubicBezTo>
                    <a:pt x="784" y="14811"/>
                    <a:pt x="2445" y="9668"/>
                    <a:pt x="3830" y="6729"/>
                  </a:cubicBezTo>
                  <a:cubicBezTo>
                    <a:pt x="5214" y="3790"/>
                    <a:pt x="6322" y="3056"/>
                    <a:pt x="8261" y="2174"/>
                  </a:cubicBezTo>
                  <a:cubicBezTo>
                    <a:pt x="10199" y="1292"/>
                    <a:pt x="12968" y="264"/>
                    <a:pt x="15738" y="43"/>
                  </a:cubicBezTo>
                  <a:cubicBezTo>
                    <a:pt x="18507" y="-177"/>
                    <a:pt x="21276" y="411"/>
                    <a:pt x="20168" y="2615"/>
                  </a:cubicBezTo>
                  <a:cubicBezTo>
                    <a:pt x="19061" y="4819"/>
                    <a:pt x="14076" y="8639"/>
                    <a:pt x="9091" y="12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7153600" y="7580999"/>
              <a:ext cx="189575" cy="271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057" fill="norm" stroke="1" extrusionOk="0">
                  <a:moveTo>
                    <a:pt x="4271" y="2210"/>
                  </a:moveTo>
                  <a:cubicBezTo>
                    <a:pt x="3119" y="7362"/>
                    <a:pt x="1967" y="12515"/>
                    <a:pt x="1247" y="15884"/>
                  </a:cubicBezTo>
                  <a:cubicBezTo>
                    <a:pt x="527" y="19252"/>
                    <a:pt x="239" y="20838"/>
                    <a:pt x="95" y="21036"/>
                  </a:cubicBezTo>
                  <a:cubicBezTo>
                    <a:pt x="-49" y="21234"/>
                    <a:pt x="-49" y="20045"/>
                    <a:pt x="239" y="17568"/>
                  </a:cubicBezTo>
                  <a:cubicBezTo>
                    <a:pt x="527" y="15091"/>
                    <a:pt x="1103" y="11326"/>
                    <a:pt x="1967" y="8353"/>
                  </a:cubicBezTo>
                  <a:cubicBezTo>
                    <a:pt x="2831" y="5381"/>
                    <a:pt x="3983" y="3201"/>
                    <a:pt x="4703" y="2607"/>
                  </a:cubicBezTo>
                  <a:cubicBezTo>
                    <a:pt x="5423" y="2012"/>
                    <a:pt x="5711" y="3003"/>
                    <a:pt x="6143" y="3994"/>
                  </a:cubicBezTo>
                  <a:cubicBezTo>
                    <a:pt x="6575" y="4984"/>
                    <a:pt x="7151" y="5975"/>
                    <a:pt x="8159" y="6471"/>
                  </a:cubicBezTo>
                  <a:cubicBezTo>
                    <a:pt x="9167" y="6966"/>
                    <a:pt x="10607" y="6966"/>
                    <a:pt x="12335" y="6074"/>
                  </a:cubicBezTo>
                  <a:cubicBezTo>
                    <a:pt x="14063" y="5183"/>
                    <a:pt x="16079" y="3399"/>
                    <a:pt x="17663" y="2012"/>
                  </a:cubicBezTo>
                  <a:cubicBezTo>
                    <a:pt x="19247" y="625"/>
                    <a:pt x="20399" y="-366"/>
                    <a:pt x="20975" y="129"/>
                  </a:cubicBezTo>
                  <a:cubicBezTo>
                    <a:pt x="21551" y="625"/>
                    <a:pt x="21551" y="2607"/>
                    <a:pt x="20543" y="5975"/>
                  </a:cubicBezTo>
                  <a:cubicBezTo>
                    <a:pt x="19535" y="9344"/>
                    <a:pt x="17519" y="14100"/>
                    <a:pt x="15503" y="18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7367833" y="7578835"/>
              <a:ext cx="6133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2653"/>
                    <a:pt x="16200" y="5305"/>
                    <a:pt x="12600" y="8905"/>
                  </a:cubicBezTo>
                  <a:cubicBezTo>
                    <a:pt x="9000" y="12505"/>
                    <a:pt x="4500" y="170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7429167" y="7533686"/>
              <a:ext cx="153338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3240" y="12126"/>
                    <a:pt x="6480" y="4168"/>
                    <a:pt x="10080" y="1326"/>
                  </a:cubicBezTo>
                  <a:cubicBezTo>
                    <a:pt x="13680" y="-1516"/>
                    <a:pt x="17640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7406167" y="7670838"/>
              <a:ext cx="199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8663528" y="7272162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8786198" y="7333497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9002967" y="6979346"/>
              <a:ext cx="304577" cy="72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568" fill="norm" stroke="1" extrusionOk="0">
                  <a:moveTo>
                    <a:pt x="21452" y="273"/>
                  </a:moveTo>
                  <a:cubicBezTo>
                    <a:pt x="18032" y="121"/>
                    <a:pt x="14612" y="-32"/>
                    <a:pt x="12542" y="6"/>
                  </a:cubicBezTo>
                  <a:cubicBezTo>
                    <a:pt x="10472" y="44"/>
                    <a:pt x="9752" y="273"/>
                    <a:pt x="9392" y="579"/>
                  </a:cubicBezTo>
                  <a:cubicBezTo>
                    <a:pt x="9032" y="884"/>
                    <a:pt x="9032" y="1266"/>
                    <a:pt x="9932" y="1723"/>
                  </a:cubicBezTo>
                  <a:cubicBezTo>
                    <a:pt x="10832" y="2181"/>
                    <a:pt x="12632" y="2716"/>
                    <a:pt x="14162" y="3288"/>
                  </a:cubicBezTo>
                  <a:cubicBezTo>
                    <a:pt x="15692" y="3861"/>
                    <a:pt x="16952" y="4471"/>
                    <a:pt x="17582" y="5005"/>
                  </a:cubicBezTo>
                  <a:cubicBezTo>
                    <a:pt x="18212" y="5540"/>
                    <a:pt x="18212" y="5998"/>
                    <a:pt x="16862" y="6685"/>
                  </a:cubicBezTo>
                  <a:cubicBezTo>
                    <a:pt x="15512" y="7372"/>
                    <a:pt x="12812" y="8287"/>
                    <a:pt x="10652" y="8974"/>
                  </a:cubicBezTo>
                  <a:cubicBezTo>
                    <a:pt x="8492" y="9661"/>
                    <a:pt x="6872" y="10119"/>
                    <a:pt x="5882" y="10539"/>
                  </a:cubicBezTo>
                  <a:cubicBezTo>
                    <a:pt x="4892" y="10959"/>
                    <a:pt x="4532" y="11340"/>
                    <a:pt x="4712" y="12027"/>
                  </a:cubicBezTo>
                  <a:cubicBezTo>
                    <a:pt x="4892" y="12714"/>
                    <a:pt x="5612" y="13707"/>
                    <a:pt x="5702" y="14584"/>
                  </a:cubicBezTo>
                  <a:cubicBezTo>
                    <a:pt x="5792" y="15462"/>
                    <a:pt x="5252" y="16225"/>
                    <a:pt x="4172" y="17141"/>
                  </a:cubicBezTo>
                  <a:cubicBezTo>
                    <a:pt x="3092" y="18057"/>
                    <a:pt x="1472" y="19126"/>
                    <a:pt x="662" y="19851"/>
                  </a:cubicBezTo>
                  <a:cubicBezTo>
                    <a:pt x="-148" y="20576"/>
                    <a:pt x="-148" y="20957"/>
                    <a:pt x="302" y="21186"/>
                  </a:cubicBezTo>
                  <a:cubicBezTo>
                    <a:pt x="752" y="21415"/>
                    <a:pt x="1652" y="21492"/>
                    <a:pt x="3452" y="21530"/>
                  </a:cubicBezTo>
                  <a:cubicBezTo>
                    <a:pt x="5252" y="21568"/>
                    <a:pt x="7952" y="21568"/>
                    <a:pt x="10652" y="21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9713885" y="6743150"/>
              <a:ext cx="15335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717"/>
                    <a:pt x="14400" y="9434"/>
                    <a:pt x="10800" y="13034"/>
                  </a:cubicBezTo>
                  <a:cubicBezTo>
                    <a:pt x="7200" y="16634"/>
                    <a:pt x="3600" y="191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9583549" y="6942487"/>
              <a:ext cx="222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9621883" y="7038448"/>
              <a:ext cx="199339" cy="141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1" fill="norm" stroke="1" extrusionOk="0">
                  <a:moveTo>
                    <a:pt x="4985" y="5010"/>
                  </a:moveTo>
                  <a:cubicBezTo>
                    <a:pt x="3877" y="6499"/>
                    <a:pt x="2769" y="7989"/>
                    <a:pt x="1800" y="10410"/>
                  </a:cubicBezTo>
                  <a:cubicBezTo>
                    <a:pt x="831" y="12830"/>
                    <a:pt x="0" y="16182"/>
                    <a:pt x="0" y="16927"/>
                  </a:cubicBezTo>
                  <a:cubicBezTo>
                    <a:pt x="0" y="17672"/>
                    <a:pt x="831" y="15810"/>
                    <a:pt x="3046" y="12644"/>
                  </a:cubicBezTo>
                  <a:cubicBezTo>
                    <a:pt x="5262" y="9479"/>
                    <a:pt x="8862" y="5010"/>
                    <a:pt x="11769" y="2403"/>
                  </a:cubicBezTo>
                  <a:cubicBezTo>
                    <a:pt x="14677" y="-204"/>
                    <a:pt x="16892" y="-949"/>
                    <a:pt x="18415" y="1472"/>
                  </a:cubicBezTo>
                  <a:cubicBezTo>
                    <a:pt x="19938" y="3892"/>
                    <a:pt x="20769" y="9479"/>
                    <a:pt x="21185" y="13203"/>
                  </a:cubicBezTo>
                  <a:cubicBezTo>
                    <a:pt x="21600" y="16927"/>
                    <a:pt x="21600" y="18789"/>
                    <a:pt x="21600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10396234" y="6911820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10449902" y="6812151"/>
              <a:ext cx="46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10541904" y="6634536"/>
              <a:ext cx="173783" cy="476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20965" y="4194"/>
                  </a:moveTo>
                  <a:cubicBezTo>
                    <a:pt x="21282" y="3390"/>
                    <a:pt x="21600" y="2585"/>
                    <a:pt x="21600" y="1896"/>
                  </a:cubicBezTo>
                  <a:cubicBezTo>
                    <a:pt x="21600" y="1207"/>
                    <a:pt x="21282" y="632"/>
                    <a:pt x="20329" y="288"/>
                  </a:cubicBezTo>
                  <a:cubicBezTo>
                    <a:pt x="19376" y="-57"/>
                    <a:pt x="17788" y="-172"/>
                    <a:pt x="15882" y="402"/>
                  </a:cubicBezTo>
                  <a:cubicBezTo>
                    <a:pt x="13976" y="977"/>
                    <a:pt x="11753" y="2241"/>
                    <a:pt x="9371" y="4768"/>
                  </a:cubicBezTo>
                  <a:cubicBezTo>
                    <a:pt x="6988" y="7296"/>
                    <a:pt x="4447" y="11088"/>
                    <a:pt x="2859" y="14075"/>
                  </a:cubicBezTo>
                  <a:cubicBezTo>
                    <a:pt x="1271" y="17062"/>
                    <a:pt x="635" y="19245"/>
                    <a:pt x="0" y="21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10511237" y="6950154"/>
              <a:ext cx="199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4" y="15600"/>
                    <a:pt x="1108" y="9600"/>
                    <a:pt x="3323" y="6000"/>
                  </a:cubicBezTo>
                  <a:cubicBezTo>
                    <a:pt x="5538" y="2400"/>
                    <a:pt x="9415" y="1200"/>
                    <a:pt x="12738" y="600"/>
                  </a:cubicBezTo>
                  <a:cubicBezTo>
                    <a:pt x="16062" y="0"/>
                    <a:pt x="1883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11112421" y="6819818"/>
              <a:ext cx="2191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600" fill="norm" stroke="1" extrusionOk="0">
                  <a:moveTo>
                    <a:pt x="19577" y="0"/>
                  </a:moveTo>
                  <a:cubicBezTo>
                    <a:pt x="16141" y="5538"/>
                    <a:pt x="12705" y="11077"/>
                    <a:pt x="10127" y="14538"/>
                  </a:cubicBezTo>
                  <a:cubicBezTo>
                    <a:pt x="7550" y="18000"/>
                    <a:pt x="5832" y="19385"/>
                    <a:pt x="4359" y="20215"/>
                  </a:cubicBezTo>
                  <a:cubicBezTo>
                    <a:pt x="2886" y="21046"/>
                    <a:pt x="1659" y="21323"/>
                    <a:pt x="800" y="20215"/>
                  </a:cubicBezTo>
                  <a:cubicBezTo>
                    <a:pt x="-59" y="19108"/>
                    <a:pt x="-550" y="16615"/>
                    <a:pt x="1045" y="14677"/>
                  </a:cubicBezTo>
                  <a:cubicBezTo>
                    <a:pt x="2641" y="12738"/>
                    <a:pt x="6323" y="11354"/>
                    <a:pt x="9268" y="11492"/>
                  </a:cubicBezTo>
                  <a:cubicBezTo>
                    <a:pt x="12214" y="11631"/>
                    <a:pt x="14423" y="13292"/>
                    <a:pt x="16264" y="15231"/>
                  </a:cubicBezTo>
                  <a:cubicBezTo>
                    <a:pt x="18105" y="17169"/>
                    <a:pt x="19577" y="19385"/>
                    <a:pt x="210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11418002" y="6810973"/>
              <a:ext cx="174260" cy="226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055" fill="norm" stroke="1" extrusionOk="0">
                  <a:moveTo>
                    <a:pt x="17589" y="5094"/>
                  </a:moveTo>
                  <a:cubicBezTo>
                    <a:pt x="17902" y="3195"/>
                    <a:pt x="18215" y="1297"/>
                    <a:pt x="17432" y="466"/>
                  </a:cubicBezTo>
                  <a:cubicBezTo>
                    <a:pt x="16649" y="-365"/>
                    <a:pt x="14771" y="-128"/>
                    <a:pt x="11954" y="1534"/>
                  </a:cubicBezTo>
                  <a:cubicBezTo>
                    <a:pt x="9136" y="3195"/>
                    <a:pt x="5380" y="6281"/>
                    <a:pt x="3032" y="9486"/>
                  </a:cubicBezTo>
                  <a:cubicBezTo>
                    <a:pt x="684" y="12690"/>
                    <a:pt x="-255" y="16013"/>
                    <a:pt x="58" y="17912"/>
                  </a:cubicBezTo>
                  <a:cubicBezTo>
                    <a:pt x="371" y="19811"/>
                    <a:pt x="1936" y="20286"/>
                    <a:pt x="5067" y="20642"/>
                  </a:cubicBezTo>
                  <a:cubicBezTo>
                    <a:pt x="8197" y="20998"/>
                    <a:pt x="12893" y="21235"/>
                    <a:pt x="15867" y="20879"/>
                  </a:cubicBezTo>
                  <a:cubicBezTo>
                    <a:pt x="18841" y="20523"/>
                    <a:pt x="20093" y="19573"/>
                    <a:pt x="21345" y="18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11454258" y="6950154"/>
              <a:ext cx="191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11806932" y="6812151"/>
              <a:ext cx="84337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2571"/>
                    <a:pt x="12436" y="5143"/>
                    <a:pt x="8836" y="8743"/>
                  </a:cubicBezTo>
                  <a:cubicBezTo>
                    <a:pt x="5236" y="12343"/>
                    <a:pt x="2618" y="169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11768598" y="6752218"/>
              <a:ext cx="231332" cy="351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359" fill="norm" stroke="1" extrusionOk="0">
                  <a:moveTo>
                    <a:pt x="6894" y="1313"/>
                  </a:moveTo>
                  <a:cubicBezTo>
                    <a:pt x="7813" y="536"/>
                    <a:pt x="8732" y="-241"/>
                    <a:pt x="11030" y="70"/>
                  </a:cubicBezTo>
                  <a:cubicBezTo>
                    <a:pt x="13328" y="381"/>
                    <a:pt x="17004" y="1779"/>
                    <a:pt x="19072" y="3799"/>
                  </a:cubicBezTo>
                  <a:cubicBezTo>
                    <a:pt x="21140" y="5819"/>
                    <a:pt x="21600" y="8461"/>
                    <a:pt x="19072" y="11258"/>
                  </a:cubicBezTo>
                  <a:cubicBezTo>
                    <a:pt x="16545" y="14055"/>
                    <a:pt x="11030" y="17008"/>
                    <a:pt x="7353" y="18717"/>
                  </a:cubicBezTo>
                  <a:cubicBezTo>
                    <a:pt x="3677" y="20427"/>
                    <a:pt x="1838" y="20893"/>
                    <a:pt x="0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9561363" y="7507671"/>
              <a:ext cx="261327" cy="237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1" h="20657" fill="norm" stroke="1" extrusionOk="0">
                  <a:moveTo>
                    <a:pt x="11936" y="2861"/>
                  </a:moveTo>
                  <a:cubicBezTo>
                    <a:pt x="11936" y="1747"/>
                    <a:pt x="11936" y="634"/>
                    <a:pt x="11436" y="188"/>
                  </a:cubicBezTo>
                  <a:cubicBezTo>
                    <a:pt x="10936" y="-257"/>
                    <a:pt x="9936" y="-34"/>
                    <a:pt x="7936" y="2192"/>
                  </a:cubicBezTo>
                  <a:cubicBezTo>
                    <a:pt x="5936" y="4419"/>
                    <a:pt x="2936" y="8650"/>
                    <a:pt x="1336" y="11656"/>
                  </a:cubicBezTo>
                  <a:cubicBezTo>
                    <a:pt x="-264" y="14663"/>
                    <a:pt x="-464" y="16444"/>
                    <a:pt x="936" y="18114"/>
                  </a:cubicBezTo>
                  <a:cubicBezTo>
                    <a:pt x="2336" y="19784"/>
                    <a:pt x="5336" y="21343"/>
                    <a:pt x="9036" y="20341"/>
                  </a:cubicBezTo>
                  <a:cubicBezTo>
                    <a:pt x="12736" y="19339"/>
                    <a:pt x="17136" y="15776"/>
                    <a:pt x="19136" y="12658"/>
                  </a:cubicBezTo>
                  <a:cubicBezTo>
                    <a:pt x="21136" y="9541"/>
                    <a:pt x="20736" y="6869"/>
                    <a:pt x="18736" y="5310"/>
                  </a:cubicBezTo>
                  <a:cubicBezTo>
                    <a:pt x="16736" y="3751"/>
                    <a:pt x="13136" y="3306"/>
                    <a:pt x="9536" y="2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10492963" y="7569103"/>
              <a:ext cx="168488" cy="180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8" h="20588" fill="norm" stroke="1" extrusionOk="0">
                  <a:moveTo>
                    <a:pt x="12569" y="4614"/>
                  </a:moveTo>
                  <a:cubicBezTo>
                    <a:pt x="12256" y="2571"/>
                    <a:pt x="11943" y="528"/>
                    <a:pt x="11160" y="90"/>
                  </a:cubicBezTo>
                  <a:cubicBezTo>
                    <a:pt x="10378" y="-348"/>
                    <a:pt x="9125" y="820"/>
                    <a:pt x="7247" y="3447"/>
                  </a:cubicBezTo>
                  <a:cubicBezTo>
                    <a:pt x="5369" y="6074"/>
                    <a:pt x="2864" y="10160"/>
                    <a:pt x="1456" y="13079"/>
                  </a:cubicBezTo>
                  <a:cubicBezTo>
                    <a:pt x="47" y="15998"/>
                    <a:pt x="-266" y="17749"/>
                    <a:pt x="204" y="19063"/>
                  </a:cubicBezTo>
                  <a:cubicBezTo>
                    <a:pt x="673" y="20376"/>
                    <a:pt x="1925" y="21252"/>
                    <a:pt x="5369" y="19938"/>
                  </a:cubicBezTo>
                  <a:cubicBezTo>
                    <a:pt x="8812" y="18625"/>
                    <a:pt x="14447" y="15122"/>
                    <a:pt x="17577" y="12495"/>
                  </a:cubicBezTo>
                  <a:cubicBezTo>
                    <a:pt x="20708" y="9868"/>
                    <a:pt x="21334" y="8117"/>
                    <a:pt x="19925" y="6220"/>
                  </a:cubicBezTo>
                  <a:cubicBezTo>
                    <a:pt x="18517" y="4322"/>
                    <a:pt x="15073" y="2279"/>
                    <a:pt x="12725" y="1695"/>
                  </a:cubicBezTo>
                  <a:cubicBezTo>
                    <a:pt x="10378" y="1111"/>
                    <a:pt x="9125" y="1987"/>
                    <a:pt x="7873" y="2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10710574" y="7686171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10880669" y="7563441"/>
              <a:ext cx="250264" cy="19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170" fill="norm" stroke="1" extrusionOk="0">
                  <a:moveTo>
                    <a:pt x="2496" y="4270"/>
                  </a:moveTo>
                  <a:cubicBezTo>
                    <a:pt x="1623" y="6828"/>
                    <a:pt x="751" y="9386"/>
                    <a:pt x="314" y="11376"/>
                  </a:cubicBezTo>
                  <a:cubicBezTo>
                    <a:pt x="-122" y="13365"/>
                    <a:pt x="-122" y="14786"/>
                    <a:pt x="423" y="15781"/>
                  </a:cubicBezTo>
                  <a:cubicBezTo>
                    <a:pt x="969" y="16776"/>
                    <a:pt x="2060" y="17344"/>
                    <a:pt x="3369" y="17202"/>
                  </a:cubicBezTo>
                  <a:cubicBezTo>
                    <a:pt x="4678" y="17060"/>
                    <a:pt x="6205" y="16207"/>
                    <a:pt x="6751" y="16491"/>
                  </a:cubicBezTo>
                  <a:cubicBezTo>
                    <a:pt x="7296" y="16776"/>
                    <a:pt x="6860" y="18197"/>
                    <a:pt x="7187" y="19191"/>
                  </a:cubicBezTo>
                  <a:cubicBezTo>
                    <a:pt x="7514" y="20186"/>
                    <a:pt x="8605" y="20755"/>
                    <a:pt x="9696" y="21039"/>
                  </a:cubicBezTo>
                  <a:cubicBezTo>
                    <a:pt x="10787" y="21323"/>
                    <a:pt x="11878" y="21323"/>
                    <a:pt x="13842" y="19191"/>
                  </a:cubicBezTo>
                  <a:cubicBezTo>
                    <a:pt x="15805" y="17060"/>
                    <a:pt x="18642" y="12797"/>
                    <a:pt x="20060" y="9813"/>
                  </a:cubicBezTo>
                  <a:cubicBezTo>
                    <a:pt x="21478" y="6828"/>
                    <a:pt x="21478" y="5123"/>
                    <a:pt x="21260" y="3560"/>
                  </a:cubicBezTo>
                  <a:cubicBezTo>
                    <a:pt x="21042" y="1997"/>
                    <a:pt x="20605" y="576"/>
                    <a:pt x="20060" y="149"/>
                  </a:cubicBezTo>
                  <a:cubicBezTo>
                    <a:pt x="19514" y="-277"/>
                    <a:pt x="18860" y="291"/>
                    <a:pt x="18205" y="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11216586" y="7778173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0" name="Drawing"/>
          <p:cNvGrpSpPr/>
          <p:nvPr/>
        </p:nvGrpSpPr>
        <p:grpSpPr>
          <a:xfrm>
            <a:off x="437009" y="509512"/>
            <a:ext cx="12519950" cy="8752031"/>
            <a:chOff x="0" y="0"/>
            <a:chExt cx="12519948" cy="8752030"/>
          </a:xfrm>
        </p:grpSpPr>
        <p:sp>
          <p:nvSpPr>
            <p:cNvPr id="2957" name="Line"/>
            <p:cNvSpPr/>
            <p:nvPr/>
          </p:nvSpPr>
          <p:spPr>
            <a:xfrm>
              <a:off x="335867" y="12509"/>
              <a:ext cx="225178" cy="410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31" fill="norm" stroke="1" extrusionOk="0">
                  <a:moveTo>
                    <a:pt x="3052" y="1164"/>
                  </a:moveTo>
                  <a:cubicBezTo>
                    <a:pt x="3780" y="1698"/>
                    <a:pt x="4508" y="2231"/>
                    <a:pt x="6086" y="2498"/>
                  </a:cubicBezTo>
                  <a:cubicBezTo>
                    <a:pt x="7663" y="2764"/>
                    <a:pt x="10090" y="2764"/>
                    <a:pt x="12275" y="2631"/>
                  </a:cubicBezTo>
                  <a:cubicBezTo>
                    <a:pt x="14459" y="2498"/>
                    <a:pt x="16400" y="2231"/>
                    <a:pt x="18099" y="1698"/>
                  </a:cubicBezTo>
                  <a:cubicBezTo>
                    <a:pt x="19798" y="1164"/>
                    <a:pt x="21254" y="364"/>
                    <a:pt x="21376" y="98"/>
                  </a:cubicBezTo>
                  <a:cubicBezTo>
                    <a:pt x="21497" y="-169"/>
                    <a:pt x="20284" y="98"/>
                    <a:pt x="17735" y="1031"/>
                  </a:cubicBezTo>
                  <a:cubicBezTo>
                    <a:pt x="15187" y="1964"/>
                    <a:pt x="11304" y="3564"/>
                    <a:pt x="8998" y="4631"/>
                  </a:cubicBezTo>
                  <a:cubicBezTo>
                    <a:pt x="6693" y="5698"/>
                    <a:pt x="5964" y="6231"/>
                    <a:pt x="5843" y="6831"/>
                  </a:cubicBezTo>
                  <a:cubicBezTo>
                    <a:pt x="5722" y="7431"/>
                    <a:pt x="6207" y="8098"/>
                    <a:pt x="7057" y="8431"/>
                  </a:cubicBezTo>
                  <a:cubicBezTo>
                    <a:pt x="7906" y="8764"/>
                    <a:pt x="9119" y="8764"/>
                    <a:pt x="10333" y="8831"/>
                  </a:cubicBezTo>
                  <a:cubicBezTo>
                    <a:pt x="11546" y="8898"/>
                    <a:pt x="12760" y="9031"/>
                    <a:pt x="13124" y="9498"/>
                  </a:cubicBezTo>
                  <a:cubicBezTo>
                    <a:pt x="13488" y="9964"/>
                    <a:pt x="13003" y="10764"/>
                    <a:pt x="11304" y="11898"/>
                  </a:cubicBezTo>
                  <a:cubicBezTo>
                    <a:pt x="9605" y="13031"/>
                    <a:pt x="6693" y="14498"/>
                    <a:pt x="4751" y="15631"/>
                  </a:cubicBezTo>
                  <a:cubicBezTo>
                    <a:pt x="2809" y="16764"/>
                    <a:pt x="1839" y="17564"/>
                    <a:pt x="1110" y="18298"/>
                  </a:cubicBezTo>
                  <a:cubicBezTo>
                    <a:pt x="382" y="19031"/>
                    <a:pt x="-103" y="19698"/>
                    <a:pt x="18" y="20298"/>
                  </a:cubicBezTo>
                  <a:cubicBezTo>
                    <a:pt x="140" y="20898"/>
                    <a:pt x="868" y="21431"/>
                    <a:pt x="3052" y="21431"/>
                  </a:cubicBezTo>
                  <a:cubicBezTo>
                    <a:pt x="5236" y="21431"/>
                    <a:pt x="8877" y="20898"/>
                    <a:pt x="12517" y="20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544345" y="165174"/>
              <a:ext cx="352676" cy="23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fill="norm" stroke="1" extrusionOk="0">
                  <a:moveTo>
                    <a:pt x="0" y="6270"/>
                  </a:moveTo>
                  <a:cubicBezTo>
                    <a:pt x="2035" y="5573"/>
                    <a:pt x="4070" y="4877"/>
                    <a:pt x="5478" y="5457"/>
                  </a:cubicBezTo>
                  <a:cubicBezTo>
                    <a:pt x="6887" y="6038"/>
                    <a:pt x="7670" y="7896"/>
                    <a:pt x="7904" y="10102"/>
                  </a:cubicBezTo>
                  <a:cubicBezTo>
                    <a:pt x="8139" y="12309"/>
                    <a:pt x="7826" y="14864"/>
                    <a:pt x="7278" y="16722"/>
                  </a:cubicBezTo>
                  <a:cubicBezTo>
                    <a:pt x="6730" y="18580"/>
                    <a:pt x="5948" y="19741"/>
                    <a:pt x="5165" y="20438"/>
                  </a:cubicBezTo>
                  <a:cubicBezTo>
                    <a:pt x="4383" y="21135"/>
                    <a:pt x="3600" y="21367"/>
                    <a:pt x="3287" y="20786"/>
                  </a:cubicBezTo>
                  <a:cubicBezTo>
                    <a:pt x="2974" y="20206"/>
                    <a:pt x="3130" y="18812"/>
                    <a:pt x="4383" y="16025"/>
                  </a:cubicBezTo>
                  <a:cubicBezTo>
                    <a:pt x="5635" y="13238"/>
                    <a:pt x="7983" y="9057"/>
                    <a:pt x="9861" y="6270"/>
                  </a:cubicBezTo>
                  <a:cubicBezTo>
                    <a:pt x="11739" y="3483"/>
                    <a:pt x="13148" y="2090"/>
                    <a:pt x="14400" y="1161"/>
                  </a:cubicBezTo>
                  <a:cubicBezTo>
                    <a:pt x="15652" y="232"/>
                    <a:pt x="16748" y="-233"/>
                    <a:pt x="17217" y="115"/>
                  </a:cubicBezTo>
                  <a:cubicBezTo>
                    <a:pt x="17687" y="464"/>
                    <a:pt x="17530" y="1625"/>
                    <a:pt x="17061" y="3599"/>
                  </a:cubicBezTo>
                  <a:cubicBezTo>
                    <a:pt x="16591" y="5573"/>
                    <a:pt x="15809" y="8361"/>
                    <a:pt x="15496" y="10451"/>
                  </a:cubicBezTo>
                  <a:cubicBezTo>
                    <a:pt x="15183" y="12541"/>
                    <a:pt x="15339" y="13935"/>
                    <a:pt x="16435" y="14632"/>
                  </a:cubicBezTo>
                  <a:cubicBezTo>
                    <a:pt x="17530" y="15328"/>
                    <a:pt x="19565" y="15328"/>
                    <a:pt x="21600" y="15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421676" y="441175"/>
              <a:ext cx="33734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4914"/>
                    <a:pt x="10473" y="8229"/>
                    <a:pt x="14073" y="4629"/>
                  </a:cubicBezTo>
                  <a:cubicBezTo>
                    <a:pt x="17673" y="1029"/>
                    <a:pt x="19636" y="5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651681" y="433508"/>
              <a:ext cx="19933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1073357" y="172836"/>
              <a:ext cx="30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1119358" y="287838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1983368" y="245362"/>
              <a:ext cx="424020" cy="22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198" fill="norm" stroke="1" extrusionOk="0">
                  <a:moveTo>
                    <a:pt x="3999" y="1871"/>
                  </a:moveTo>
                  <a:cubicBezTo>
                    <a:pt x="3999" y="7025"/>
                    <a:pt x="3999" y="12180"/>
                    <a:pt x="3676" y="15493"/>
                  </a:cubicBezTo>
                  <a:cubicBezTo>
                    <a:pt x="3352" y="18807"/>
                    <a:pt x="2706" y="20280"/>
                    <a:pt x="2059" y="20893"/>
                  </a:cubicBezTo>
                  <a:cubicBezTo>
                    <a:pt x="1412" y="21507"/>
                    <a:pt x="765" y="21262"/>
                    <a:pt x="377" y="19543"/>
                  </a:cubicBezTo>
                  <a:cubicBezTo>
                    <a:pt x="-11" y="17825"/>
                    <a:pt x="-140" y="14634"/>
                    <a:pt x="183" y="11934"/>
                  </a:cubicBezTo>
                  <a:cubicBezTo>
                    <a:pt x="507" y="9234"/>
                    <a:pt x="1283" y="7025"/>
                    <a:pt x="3094" y="5184"/>
                  </a:cubicBezTo>
                  <a:cubicBezTo>
                    <a:pt x="4904" y="3343"/>
                    <a:pt x="7750" y="1871"/>
                    <a:pt x="10660" y="1012"/>
                  </a:cubicBezTo>
                  <a:cubicBezTo>
                    <a:pt x="13570" y="152"/>
                    <a:pt x="16545" y="-93"/>
                    <a:pt x="18356" y="30"/>
                  </a:cubicBezTo>
                  <a:cubicBezTo>
                    <a:pt x="20167" y="152"/>
                    <a:pt x="20813" y="643"/>
                    <a:pt x="21460" y="1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2343101" y="0"/>
              <a:ext cx="263625" cy="151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032" fill="norm" stroke="1" extrusionOk="0">
                  <a:moveTo>
                    <a:pt x="239" y="8013"/>
                  </a:moveTo>
                  <a:cubicBezTo>
                    <a:pt x="32" y="6243"/>
                    <a:pt x="-176" y="4472"/>
                    <a:pt x="239" y="3233"/>
                  </a:cubicBezTo>
                  <a:cubicBezTo>
                    <a:pt x="655" y="1994"/>
                    <a:pt x="1693" y="1285"/>
                    <a:pt x="2836" y="754"/>
                  </a:cubicBezTo>
                  <a:cubicBezTo>
                    <a:pt x="3978" y="223"/>
                    <a:pt x="5224" y="-131"/>
                    <a:pt x="6366" y="46"/>
                  </a:cubicBezTo>
                  <a:cubicBezTo>
                    <a:pt x="7509" y="223"/>
                    <a:pt x="8547" y="931"/>
                    <a:pt x="8962" y="3233"/>
                  </a:cubicBezTo>
                  <a:cubicBezTo>
                    <a:pt x="9378" y="5535"/>
                    <a:pt x="9170" y="9430"/>
                    <a:pt x="8547" y="12794"/>
                  </a:cubicBezTo>
                  <a:cubicBezTo>
                    <a:pt x="7924" y="16158"/>
                    <a:pt x="6886" y="18990"/>
                    <a:pt x="7197" y="20230"/>
                  </a:cubicBezTo>
                  <a:cubicBezTo>
                    <a:pt x="7509" y="21469"/>
                    <a:pt x="9170" y="21115"/>
                    <a:pt x="11766" y="20230"/>
                  </a:cubicBezTo>
                  <a:cubicBezTo>
                    <a:pt x="14362" y="19344"/>
                    <a:pt x="17893" y="17928"/>
                    <a:pt x="21424" y="16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2760062" y="314892"/>
              <a:ext cx="107337" cy="1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5143" y="1118"/>
                    <a:pt x="10286" y="-1582"/>
                    <a:pt x="13886" y="1118"/>
                  </a:cubicBezTo>
                  <a:cubicBezTo>
                    <a:pt x="17486" y="3818"/>
                    <a:pt x="19543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2767729" y="471843"/>
              <a:ext cx="230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8000"/>
                    <a:pt x="12000" y="14400"/>
                    <a:pt x="15600" y="10800"/>
                  </a:cubicBezTo>
                  <a:cubicBezTo>
                    <a:pt x="19200" y="7200"/>
                    <a:pt x="204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3419410" y="73167"/>
              <a:ext cx="253007" cy="47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0" y="5170"/>
                  </a:moveTo>
                  <a:cubicBezTo>
                    <a:pt x="1964" y="6894"/>
                    <a:pt x="3927" y="8617"/>
                    <a:pt x="5891" y="10857"/>
                  </a:cubicBezTo>
                  <a:cubicBezTo>
                    <a:pt x="7855" y="13098"/>
                    <a:pt x="9818" y="15855"/>
                    <a:pt x="11018" y="17579"/>
                  </a:cubicBezTo>
                  <a:cubicBezTo>
                    <a:pt x="12218" y="19302"/>
                    <a:pt x="12655" y="19991"/>
                    <a:pt x="13200" y="20566"/>
                  </a:cubicBezTo>
                  <a:cubicBezTo>
                    <a:pt x="13745" y="21140"/>
                    <a:pt x="14400" y="21600"/>
                    <a:pt x="14836" y="21543"/>
                  </a:cubicBezTo>
                  <a:cubicBezTo>
                    <a:pt x="15273" y="21485"/>
                    <a:pt x="15491" y="20911"/>
                    <a:pt x="15818" y="18555"/>
                  </a:cubicBezTo>
                  <a:cubicBezTo>
                    <a:pt x="16145" y="16200"/>
                    <a:pt x="16582" y="12064"/>
                    <a:pt x="17018" y="9019"/>
                  </a:cubicBezTo>
                  <a:cubicBezTo>
                    <a:pt x="17455" y="5974"/>
                    <a:pt x="17891" y="4021"/>
                    <a:pt x="18436" y="2528"/>
                  </a:cubicBezTo>
                  <a:cubicBezTo>
                    <a:pt x="18982" y="1034"/>
                    <a:pt x="19636" y="0"/>
                    <a:pt x="20182" y="0"/>
                  </a:cubicBezTo>
                  <a:cubicBezTo>
                    <a:pt x="20727" y="0"/>
                    <a:pt x="21164" y="1034"/>
                    <a:pt x="21600" y="2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3710750" y="344274"/>
              <a:ext cx="191672" cy="16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fill="norm" stroke="1" extrusionOk="0">
                  <a:moveTo>
                    <a:pt x="12960" y="6519"/>
                  </a:moveTo>
                  <a:cubicBezTo>
                    <a:pt x="11520" y="4228"/>
                    <a:pt x="10080" y="1937"/>
                    <a:pt x="8640" y="791"/>
                  </a:cubicBezTo>
                  <a:cubicBezTo>
                    <a:pt x="7200" y="-354"/>
                    <a:pt x="5760" y="-354"/>
                    <a:pt x="4320" y="1446"/>
                  </a:cubicBezTo>
                  <a:cubicBezTo>
                    <a:pt x="2880" y="3246"/>
                    <a:pt x="1440" y="6846"/>
                    <a:pt x="720" y="9464"/>
                  </a:cubicBezTo>
                  <a:cubicBezTo>
                    <a:pt x="0" y="12082"/>
                    <a:pt x="0" y="13719"/>
                    <a:pt x="0" y="15355"/>
                  </a:cubicBezTo>
                  <a:cubicBezTo>
                    <a:pt x="0" y="16991"/>
                    <a:pt x="0" y="18628"/>
                    <a:pt x="1296" y="19119"/>
                  </a:cubicBezTo>
                  <a:cubicBezTo>
                    <a:pt x="2592" y="19610"/>
                    <a:pt x="5184" y="18955"/>
                    <a:pt x="7056" y="18137"/>
                  </a:cubicBezTo>
                  <a:cubicBezTo>
                    <a:pt x="8928" y="17319"/>
                    <a:pt x="10080" y="16337"/>
                    <a:pt x="11520" y="15191"/>
                  </a:cubicBezTo>
                  <a:cubicBezTo>
                    <a:pt x="12960" y="14046"/>
                    <a:pt x="14688" y="12737"/>
                    <a:pt x="15840" y="13228"/>
                  </a:cubicBezTo>
                  <a:cubicBezTo>
                    <a:pt x="16992" y="13719"/>
                    <a:pt x="17568" y="16010"/>
                    <a:pt x="18432" y="17646"/>
                  </a:cubicBezTo>
                  <a:cubicBezTo>
                    <a:pt x="19296" y="19282"/>
                    <a:pt x="20448" y="20264"/>
                    <a:pt x="21600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3940755" y="249504"/>
              <a:ext cx="222339" cy="22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12818"/>
                  </a:moveTo>
                  <a:cubicBezTo>
                    <a:pt x="0" y="11631"/>
                    <a:pt x="0" y="10444"/>
                    <a:pt x="1117" y="9257"/>
                  </a:cubicBezTo>
                  <a:cubicBezTo>
                    <a:pt x="2234" y="8070"/>
                    <a:pt x="4469" y="6884"/>
                    <a:pt x="7200" y="7596"/>
                  </a:cubicBezTo>
                  <a:cubicBezTo>
                    <a:pt x="9931" y="8308"/>
                    <a:pt x="13159" y="10919"/>
                    <a:pt x="14897" y="13411"/>
                  </a:cubicBezTo>
                  <a:cubicBezTo>
                    <a:pt x="16634" y="15903"/>
                    <a:pt x="16883" y="18277"/>
                    <a:pt x="16262" y="19701"/>
                  </a:cubicBezTo>
                  <a:cubicBezTo>
                    <a:pt x="15641" y="21125"/>
                    <a:pt x="14152" y="21600"/>
                    <a:pt x="13034" y="21007"/>
                  </a:cubicBezTo>
                  <a:cubicBezTo>
                    <a:pt x="11917" y="20413"/>
                    <a:pt x="11172" y="18752"/>
                    <a:pt x="11172" y="15785"/>
                  </a:cubicBezTo>
                  <a:cubicBezTo>
                    <a:pt x="11172" y="12818"/>
                    <a:pt x="11917" y="8545"/>
                    <a:pt x="13779" y="5697"/>
                  </a:cubicBezTo>
                  <a:cubicBezTo>
                    <a:pt x="15641" y="2848"/>
                    <a:pt x="18621" y="14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4301097" y="387507"/>
              <a:ext cx="30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1616387" y="1515670"/>
              <a:ext cx="507328" cy="22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28" fill="norm" stroke="1" extrusionOk="0">
                  <a:moveTo>
                    <a:pt x="5564" y="8533"/>
                  </a:moveTo>
                  <a:cubicBezTo>
                    <a:pt x="5780" y="10933"/>
                    <a:pt x="5996" y="13333"/>
                    <a:pt x="5726" y="15493"/>
                  </a:cubicBezTo>
                  <a:cubicBezTo>
                    <a:pt x="5456" y="17653"/>
                    <a:pt x="4700" y="19573"/>
                    <a:pt x="3782" y="20533"/>
                  </a:cubicBezTo>
                  <a:cubicBezTo>
                    <a:pt x="2864" y="21493"/>
                    <a:pt x="1784" y="21493"/>
                    <a:pt x="1028" y="21013"/>
                  </a:cubicBezTo>
                  <a:cubicBezTo>
                    <a:pt x="272" y="20533"/>
                    <a:pt x="-160" y="19573"/>
                    <a:pt x="56" y="17773"/>
                  </a:cubicBezTo>
                  <a:cubicBezTo>
                    <a:pt x="272" y="15973"/>
                    <a:pt x="1136" y="13333"/>
                    <a:pt x="2972" y="10573"/>
                  </a:cubicBezTo>
                  <a:cubicBezTo>
                    <a:pt x="4808" y="7813"/>
                    <a:pt x="7616" y="4933"/>
                    <a:pt x="10370" y="3013"/>
                  </a:cubicBezTo>
                  <a:cubicBezTo>
                    <a:pt x="13124" y="1093"/>
                    <a:pt x="15824" y="133"/>
                    <a:pt x="17660" y="13"/>
                  </a:cubicBezTo>
                  <a:cubicBezTo>
                    <a:pt x="19496" y="-107"/>
                    <a:pt x="20468" y="613"/>
                    <a:pt x="21440" y="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2146714" y="1294262"/>
              <a:ext cx="245340" cy="188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7" fill="norm" stroke="1" extrusionOk="0">
                  <a:moveTo>
                    <a:pt x="0" y="5815"/>
                  </a:moveTo>
                  <a:cubicBezTo>
                    <a:pt x="2250" y="3799"/>
                    <a:pt x="4500" y="1783"/>
                    <a:pt x="6300" y="775"/>
                  </a:cubicBezTo>
                  <a:cubicBezTo>
                    <a:pt x="8100" y="-233"/>
                    <a:pt x="9450" y="-233"/>
                    <a:pt x="10350" y="631"/>
                  </a:cubicBezTo>
                  <a:cubicBezTo>
                    <a:pt x="11250" y="1495"/>
                    <a:pt x="11700" y="3223"/>
                    <a:pt x="10800" y="6103"/>
                  </a:cubicBezTo>
                  <a:cubicBezTo>
                    <a:pt x="9900" y="8983"/>
                    <a:pt x="7650" y="13015"/>
                    <a:pt x="6188" y="15751"/>
                  </a:cubicBezTo>
                  <a:cubicBezTo>
                    <a:pt x="4725" y="18487"/>
                    <a:pt x="4050" y="19927"/>
                    <a:pt x="4725" y="20647"/>
                  </a:cubicBezTo>
                  <a:cubicBezTo>
                    <a:pt x="5400" y="21367"/>
                    <a:pt x="7425" y="21367"/>
                    <a:pt x="10463" y="20647"/>
                  </a:cubicBezTo>
                  <a:cubicBezTo>
                    <a:pt x="13500" y="19927"/>
                    <a:pt x="17550" y="18487"/>
                    <a:pt x="21600" y="17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1812899" y="1053994"/>
              <a:ext cx="195813" cy="18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0833" fill="norm" stroke="1" extrusionOk="0">
                  <a:moveTo>
                    <a:pt x="5504" y="7732"/>
                  </a:moveTo>
                  <a:cubicBezTo>
                    <a:pt x="3821" y="10858"/>
                    <a:pt x="2138" y="13985"/>
                    <a:pt x="1156" y="16543"/>
                  </a:cubicBezTo>
                  <a:cubicBezTo>
                    <a:pt x="175" y="19101"/>
                    <a:pt x="-106" y="21090"/>
                    <a:pt x="34" y="20806"/>
                  </a:cubicBezTo>
                  <a:cubicBezTo>
                    <a:pt x="175" y="20522"/>
                    <a:pt x="736" y="17964"/>
                    <a:pt x="2138" y="14695"/>
                  </a:cubicBezTo>
                  <a:cubicBezTo>
                    <a:pt x="3541" y="11427"/>
                    <a:pt x="5785" y="7448"/>
                    <a:pt x="7468" y="4890"/>
                  </a:cubicBezTo>
                  <a:cubicBezTo>
                    <a:pt x="9151" y="2332"/>
                    <a:pt x="10273" y="1195"/>
                    <a:pt x="11536" y="485"/>
                  </a:cubicBezTo>
                  <a:cubicBezTo>
                    <a:pt x="12798" y="-226"/>
                    <a:pt x="14200" y="-510"/>
                    <a:pt x="15884" y="2190"/>
                  </a:cubicBezTo>
                  <a:cubicBezTo>
                    <a:pt x="17567" y="4890"/>
                    <a:pt x="19530" y="10574"/>
                    <a:pt x="21494" y="16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2461055" y="1798206"/>
              <a:ext cx="30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925329" y="2771895"/>
              <a:ext cx="416368" cy="237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105" fill="norm" stroke="1" extrusionOk="0">
                  <a:moveTo>
                    <a:pt x="4468" y="0"/>
                  </a:moveTo>
                  <a:cubicBezTo>
                    <a:pt x="4995" y="5229"/>
                    <a:pt x="5521" y="10459"/>
                    <a:pt x="5719" y="13756"/>
                  </a:cubicBezTo>
                  <a:cubicBezTo>
                    <a:pt x="5917" y="17053"/>
                    <a:pt x="5785" y="18417"/>
                    <a:pt x="5060" y="19554"/>
                  </a:cubicBezTo>
                  <a:cubicBezTo>
                    <a:pt x="4336" y="20691"/>
                    <a:pt x="3019" y="21600"/>
                    <a:pt x="2031" y="20804"/>
                  </a:cubicBezTo>
                  <a:cubicBezTo>
                    <a:pt x="1043" y="20008"/>
                    <a:pt x="385" y="17507"/>
                    <a:pt x="121" y="14665"/>
                  </a:cubicBezTo>
                  <a:cubicBezTo>
                    <a:pt x="-142" y="11823"/>
                    <a:pt x="-10" y="8640"/>
                    <a:pt x="846" y="6366"/>
                  </a:cubicBezTo>
                  <a:cubicBezTo>
                    <a:pt x="1702" y="4093"/>
                    <a:pt x="3282" y="2728"/>
                    <a:pt x="6048" y="2046"/>
                  </a:cubicBezTo>
                  <a:cubicBezTo>
                    <a:pt x="8814" y="1364"/>
                    <a:pt x="12765" y="1364"/>
                    <a:pt x="15531" y="1478"/>
                  </a:cubicBezTo>
                  <a:cubicBezTo>
                    <a:pt x="18297" y="1592"/>
                    <a:pt x="19878" y="1819"/>
                    <a:pt x="21458" y="2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1303362" y="2540050"/>
              <a:ext cx="222340" cy="169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2" fill="norm" stroke="1" extrusionOk="0">
                  <a:moveTo>
                    <a:pt x="0" y="4993"/>
                  </a:moveTo>
                  <a:cubicBezTo>
                    <a:pt x="745" y="3405"/>
                    <a:pt x="1490" y="1817"/>
                    <a:pt x="3103" y="864"/>
                  </a:cubicBezTo>
                  <a:cubicBezTo>
                    <a:pt x="4717" y="-89"/>
                    <a:pt x="7200" y="-407"/>
                    <a:pt x="8938" y="705"/>
                  </a:cubicBezTo>
                  <a:cubicBezTo>
                    <a:pt x="10676" y="1817"/>
                    <a:pt x="11669" y="4358"/>
                    <a:pt x="11421" y="7217"/>
                  </a:cubicBezTo>
                  <a:cubicBezTo>
                    <a:pt x="11172" y="10075"/>
                    <a:pt x="9683" y="13252"/>
                    <a:pt x="8690" y="15634"/>
                  </a:cubicBezTo>
                  <a:cubicBezTo>
                    <a:pt x="7697" y="18017"/>
                    <a:pt x="7200" y="19605"/>
                    <a:pt x="7572" y="20399"/>
                  </a:cubicBezTo>
                  <a:cubicBezTo>
                    <a:pt x="7945" y="21193"/>
                    <a:pt x="9186" y="21193"/>
                    <a:pt x="11669" y="20717"/>
                  </a:cubicBezTo>
                  <a:cubicBezTo>
                    <a:pt x="14152" y="20240"/>
                    <a:pt x="17876" y="19287"/>
                    <a:pt x="21600" y="18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1579369" y="2848563"/>
              <a:ext cx="130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1587035" y="2932898"/>
              <a:ext cx="24534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2499447" y="2628310"/>
              <a:ext cx="337775" cy="486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417" fill="norm" stroke="1" extrusionOk="0">
                  <a:moveTo>
                    <a:pt x="17756" y="1258"/>
                  </a:moveTo>
                  <a:cubicBezTo>
                    <a:pt x="19196" y="696"/>
                    <a:pt x="20636" y="133"/>
                    <a:pt x="21036" y="20"/>
                  </a:cubicBezTo>
                  <a:cubicBezTo>
                    <a:pt x="21436" y="-92"/>
                    <a:pt x="20796" y="245"/>
                    <a:pt x="18396" y="1258"/>
                  </a:cubicBezTo>
                  <a:cubicBezTo>
                    <a:pt x="15996" y="2270"/>
                    <a:pt x="11836" y="3958"/>
                    <a:pt x="8636" y="5420"/>
                  </a:cubicBezTo>
                  <a:cubicBezTo>
                    <a:pt x="5436" y="6883"/>
                    <a:pt x="3196" y="8121"/>
                    <a:pt x="1996" y="9021"/>
                  </a:cubicBezTo>
                  <a:cubicBezTo>
                    <a:pt x="796" y="9921"/>
                    <a:pt x="636" y="10483"/>
                    <a:pt x="956" y="10877"/>
                  </a:cubicBezTo>
                  <a:cubicBezTo>
                    <a:pt x="1276" y="11271"/>
                    <a:pt x="2076" y="11496"/>
                    <a:pt x="3596" y="11664"/>
                  </a:cubicBezTo>
                  <a:cubicBezTo>
                    <a:pt x="5116" y="11833"/>
                    <a:pt x="7356" y="11946"/>
                    <a:pt x="8876" y="12058"/>
                  </a:cubicBezTo>
                  <a:cubicBezTo>
                    <a:pt x="10396" y="12171"/>
                    <a:pt x="11196" y="12283"/>
                    <a:pt x="11676" y="12620"/>
                  </a:cubicBezTo>
                  <a:cubicBezTo>
                    <a:pt x="12156" y="12958"/>
                    <a:pt x="12316" y="13521"/>
                    <a:pt x="11196" y="14308"/>
                  </a:cubicBezTo>
                  <a:cubicBezTo>
                    <a:pt x="10076" y="15096"/>
                    <a:pt x="7676" y="16108"/>
                    <a:pt x="5676" y="17008"/>
                  </a:cubicBezTo>
                  <a:cubicBezTo>
                    <a:pt x="3676" y="17908"/>
                    <a:pt x="2076" y="18696"/>
                    <a:pt x="1116" y="19427"/>
                  </a:cubicBezTo>
                  <a:cubicBezTo>
                    <a:pt x="156" y="20158"/>
                    <a:pt x="-164" y="20833"/>
                    <a:pt x="76" y="21171"/>
                  </a:cubicBezTo>
                  <a:cubicBezTo>
                    <a:pt x="316" y="21508"/>
                    <a:pt x="1116" y="21508"/>
                    <a:pt x="3996" y="21114"/>
                  </a:cubicBezTo>
                  <a:cubicBezTo>
                    <a:pt x="6876" y="20721"/>
                    <a:pt x="11836" y="19933"/>
                    <a:pt x="16796" y="19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2934807" y="2834370"/>
              <a:ext cx="338934" cy="23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56" fill="norm" stroke="1" extrusionOk="0">
                  <a:moveTo>
                    <a:pt x="3969" y="2008"/>
                  </a:moveTo>
                  <a:cubicBezTo>
                    <a:pt x="4453" y="1069"/>
                    <a:pt x="4936" y="130"/>
                    <a:pt x="5662" y="12"/>
                  </a:cubicBezTo>
                  <a:cubicBezTo>
                    <a:pt x="6387" y="-105"/>
                    <a:pt x="7354" y="599"/>
                    <a:pt x="8080" y="2243"/>
                  </a:cubicBezTo>
                  <a:cubicBezTo>
                    <a:pt x="8805" y="3886"/>
                    <a:pt x="9288" y="6469"/>
                    <a:pt x="8644" y="9404"/>
                  </a:cubicBezTo>
                  <a:cubicBezTo>
                    <a:pt x="7999" y="12338"/>
                    <a:pt x="6226" y="15625"/>
                    <a:pt x="5017" y="17621"/>
                  </a:cubicBezTo>
                  <a:cubicBezTo>
                    <a:pt x="3808" y="19617"/>
                    <a:pt x="3163" y="20321"/>
                    <a:pt x="2357" y="20791"/>
                  </a:cubicBezTo>
                  <a:cubicBezTo>
                    <a:pt x="1551" y="21260"/>
                    <a:pt x="584" y="21495"/>
                    <a:pt x="181" y="20908"/>
                  </a:cubicBezTo>
                  <a:cubicBezTo>
                    <a:pt x="-222" y="20321"/>
                    <a:pt x="-61" y="18912"/>
                    <a:pt x="1793" y="16095"/>
                  </a:cubicBezTo>
                  <a:cubicBezTo>
                    <a:pt x="3647" y="13278"/>
                    <a:pt x="7193" y="9052"/>
                    <a:pt x="9450" y="6469"/>
                  </a:cubicBezTo>
                  <a:cubicBezTo>
                    <a:pt x="11706" y="3886"/>
                    <a:pt x="12674" y="2947"/>
                    <a:pt x="13560" y="2125"/>
                  </a:cubicBezTo>
                  <a:cubicBezTo>
                    <a:pt x="14447" y="1304"/>
                    <a:pt x="15253" y="599"/>
                    <a:pt x="15333" y="834"/>
                  </a:cubicBezTo>
                  <a:cubicBezTo>
                    <a:pt x="15414" y="1069"/>
                    <a:pt x="14769" y="2243"/>
                    <a:pt x="14205" y="3534"/>
                  </a:cubicBezTo>
                  <a:cubicBezTo>
                    <a:pt x="13641" y="4825"/>
                    <a:pt x="13157" y="6234"/>
                    <a:pt x="12915" y="7525"/>
                  </a:cubicBezTo>
                  <a:cubicBezTo>
                    <a:pt x="12674" y="8817"/>
                    <a:pt x="12674" y="9991"/>
                    <a:pt x="14124" y="10695"/>
                  </a:cubicBezTo>
                  <a:cubicBezTo>
                    <a:pt x="15575" y="11399"/>
                    <a:pt x="18477" y="11634"/>
                    <a:pt x="21378" y="11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3250739" y="2590083"/>
              <a:ext cx="237674" cy="18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0" y="4073"/>
                  </a:moveTo>
                  <a:cubicBezTo>
                    <a:pt x="697" y="2633"/>
                    <a:pt x="1394" y="1193"/>
                    <a:pt x="2787" y="473"/>
                  </a:cubicBezTo>
                  <a:cubicBezTo>
                    <a:pt x="4181" y="-247"/>
                    <a:pt x="6271" y="-247"/>
                    <a:pt x="7665" y="1193"/>
                  </a:cubicBezTo>
                  <a:cubicBezTo>
                    <a:pt x="9058" y="2633"/>
                    <a:pt x="9755" y="5513"/>
                    <a:pt x="9174" y="8249"/>
                  </a:cubicBezTo>
                  <a:cubicBezTo>
                    <a:pt x="8594" y="10985"/>
                    <a:pt x="6735" y="13577"/>
                    <a:pt x="5574" y="15737"/>
                  </a:cubicBezTo>
                  <a:cubicBezTo>
                    <a:pt x="4413" y="17897"/>
                    <a:pt x="3948" y="19625"/>
                    <a:pt x="4529" y="20489"/>
                  </a:cubicBezTo>
                  <a:cubicBezTo>
                    <a:pt x="5110" y="21353"/>
                    <a:pt x="6735" y="21353"/>
                    <a:pt x="9755" y="20777"/>
                  </a:cubicBezTo>
                  <a:cubicBezTo>
                    <a:pt x="12774" y="20201"/>
                    <a:pt x="17187" y="19049"/>
                    <a:pt x="21600" y="17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3720972" y="2686195"/>
              <a:ext cx="141094" cy="647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450" fill="norm" stroke="1" extrusionOk="0">
                  <a:moveTo>
                    <a:pt x="3032" y="7668"/>
                  </a:moveTo>
                  <a:cubicBezTo>
                    <a:pt x="3789" y="10125"/>
                    <a:pt x="4547" y="12581"/>
                    <a:pt x="4547" y="14572"/>
                  </a:cubicBezTo>
                  <a:cubicBezTo>
                    <a:pt x="4547" y="16562"/>
                    <a:pt x="3789" y="18087"/>
                    <a:pt x="3032" y="19273"/>
                  </a:cubicBezTo>
                  <a:cubicBezTo>
                    <a:pt x="2274" y="20459"/>
                    <a:pt x="1516" y="21306"/>
                    <a:pt x="947" y="21433"/>
                  </a:cubicBezTo>
                  <a:cubicBezTo>
                    <a:pt x="379" y="21560"/>
                    <a:pt x="0" y="20967"/>
                    <a:pt x="0" y="19273"/>
                  </a:cubicBezTo>
                  <a:cubicBezTo>
                    <a:pt x="0" y="17579"/>
                    <a:pt x="379" y="14784"/>
                    <a:pt x="1516" y="11861"/>
                  </a:cubicBezTo>
                  <a:cubicBezTo>
                    <a:pt x="2653" y="8939"/>
                    <a:pt x="4547" y="5889"/>
                    <a:pt x="5874" y="4068"/>
                  </a:cubicBezTo>
                  <a:cubicBezTo>
                    <a:pt x="7200" y="2247"/>
                    <a:pt x="7958" y="1654"/>
                    <a:pt x="9284" y="1104"/>
                  </a:cubicBezTo>
                  <a:cubicBezTo>
                    <a:pt x="10611" y="553"/>
                    <a:pt x="12505" y="45"/>
                    <a:pt x="14400" y="2"/>
                  </a:cubicBezTo>
                  <a:cubicBezTo>
                    <a:pt x="16295" y="-40"/>
                    <a:pt x="18189" y="384"/>
                    <a:pt x="19516" y="1654"/>
                  </a:cubicBezTo>
                  <a:cubicBezTo>
                    <a:pt x="20842" y="2925"/>
                    <a:pt x="21600" y="5042"/>
                    <a:pt x="20084" y="6609"/>
                  </a:cubicBezTo>
                  <a:cubicBezTo>
                    <a:pt x="18568" y="8176"/>
                    <a:pt x="14779" y="9193"/>
                    <a:pt x="11747" y="9659"/>
                  </a:cubicBezTo>
                  <a:cubicBezTo>
                    <a:pt x="8716" y="10125"/>
                    <a:pt x="6442" y="10040"/>
                    <a:pt x="4168" y="9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3894754" y="2879230"/>
              <a:ext cx="11500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20" y="4114"/>
                    <a:pt x="3840" y="8229"/>
                    <a:pt x="7440" y="11829"/>
                  </a:cubicBezTo>
                  <a:cubicBezTo>
                    <a:pt x="11040" y="15429"/>
                    <a:pt x="1632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3922646" y="2917564"/>
              <a:ext cx="11777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600" fill="norm" stroke="1" extrusionOk="0">
                  <a:moveTo>
                    <a:pt x="21180" y="0"/>
                  </a:moveTo>
                  <a:cubicBezTo>
                    <a:pt x="14286" y="4582"/>
                    <a:pt x="7393" y="9164"/>
                    <a:pt x="3716" y="12273"/>
                  </a:cubicBezTo>
                  <a:cubicBezTo>
                    <a:pt x="40" y="15382"/>
                    <a:pt x="-420" y="17018"/>
                    <a:pt x="269" y="18327"/>
                  </a:cubicBezTo>
                  <a:cubicBezTo>
                    <a:pt x="959" y="19636"/>
                    <a:pt x="2797" y="20618"/>
                    <a:pt x="46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4141567" y="2771895"/>
              <a:ext cx="144197" cy="24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37" fill="norm" stroke="1" extrusionOk="0">
                  <a:moveTo>
                    <a:pt x="8876" y="0"/>
                  </a:moveTo>
                  <a:cubicBezTo>
                    <a:pt x="5844" y="5122"/>
                    <a:pt x="2813" y="10243"/>
                    <a:pt x="1297" y="13472"/>
                  </a:cubicBezTo>
                  <a:cubicBezTo>
                    <a:pt x="-219" y="16701"/>
                    <a:pt x="-219" y="18037"/>
                    <a:pt x="349" y="19151"/>
                  </a:cubicBezTo>
                  <a:cubicBezTo>
                    <a:pt x="918" y="20264"/>
                    <a:pt x="2055" y="21155"/>
                    <a:pt x="5655" y="21377"/>
                  </a:cubicBezTo>
                  <a:cubicBezTo>
                    <a:pt x="9255" y="21600"/>
                    <a:pt x="15318" y="21155"/>
                    <a:pt x="21381" y="2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4324097" y="2799903"/>
              <a:ext cx="222339" cy="154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fill="norm" stroke="1" extrusionOk="0">
                  <a:moveTo>
                    <a:pt x="0" y="5589"/>
                  </a:moveTo>
                  <a:cubicBezTo>
                    <a:pt x="0" y="3847"/>
                    <a:pt x="0" y="2105"/>
                    <a:pt x="745" y="1060"/>
                  </a:cubicBezTo>
                  <a:cubicBezTo>
                    <a:pt x="1490" y="14"/>
                    <a:pt x="2979" y="-334"/>
                    <a:pt x="4345" y="363"/>
                  </a:cubicBezTo>
                  <a:cubicBezTo>
                    <a:pt x="5710" y="1060"/>
                    <a:pt x="6952" y="2801"/>
                    <a:pt x="7945" y="5589"/>
                  </a:cubicBezTo>
                  <a:cubicBezTo>
                    <a:pt x="8938" y="8376"/>
                    <a:pt x="9683" y="12208"/>
                    <a:pt x="9559" y="14995"/>
                  </a:cubicBezTo>
                  <a:cubicBezTo>
                    <a:pt x="9434" y="17782"/>
                    <a:pt x="8441" y="19524"/>
                    <a:pt x="7324" y="20395"/>
                  </a:cubicBezTo>
                  <a:cubicBezTo>
                    <a:pt x="6207" y="21266"/>
                    <a:pt x="4966" y="21266"/>
                    <a:pt x="4469" y="20395"/>
                  </a:cubicBezTo>
                  <a:cubicBezTo>
                    <a:pt x="3972" y="19524"/>
                    <a:pt x="4221" y="17782"/>
                    <a:pt x="5586" y="14821"/>
                  </a:cubicBezTo>
                  <a:cubicBezTo>
                    <a:pt x="6952" y="11860"/>
                    <a:pt x="9434" y="7679"/>
                    <a:pt x="11172" y="5066"/>
                  </a:cubicBezTo>
                  <a:cubicBezTo>
                    <a:pt x="12910" y="2453"/>
                    <a:pt x="13903" y="1408"/>
                    <a:pt x="14276" y="1930"/>
                  </a:cubicBezTo>
                  <a:cubicBezTo>
                    <a:pt x="14648" y="2453"/>
                    <a:pt x="14400" y="4543"/>
                    <a:pt x="14276" y="6460"/>
                  </a:cubicBezTo>
                  <a:cubicBezTo>
                    <a:pt x="14152" y="8376"/>
                    <a:pt x="14152" y="10118"/>
                    <a:pt x="15393" y="11685"/>
                  </a:cubicBezTo>
                  <a:cubicBezTo>
                    <a:pt x="16634" y="13253"/>
                    <a:pt x="19117" y="14647"/>
                    <a:pt x="21600" y="16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4653771" y="2695226"/>
              <a:ext cx="78769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4" h="21600" fill="norm" stroke="1" extrusionOk="0">
                  <a:moveTo>
                    <a:pt x="1964" y="0"/>
                  </a:moveTo>
                  <a:cubicBezTo>
                    <a:pt x="9164" y="3300"/>
                    <a:pt x="16364" y="6600"/>
                    <a:pt x="18982" y="9600"/>
                  </a:cubicBezTo>
                  <a:cubicBezTo>
                    <a:pt x="21600" y="12600"/>
                    <a:pt x="19636" y="15300"/>
                    <a:pt x="15709" y="17250"/>
                  </a:cubicBezTo>
                  <a:cubicBezTo>
                    <a:pt x="11782" y="19200"/>
                    <a:pt x="5891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5182783" y="2879230"/>
              <a:ext cx="36800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50" y="17280"/>
                    <a:pt x="11100" y="12960"/>
                    <a:pt x="14700" y="9360"/>
                  </a:cubicBezTo>
                  <a:cubicBezTo>
                    <a:pt x="18300" y="5760"/>
                    <a:pt x="1995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5951538" y="2601858"/>
              <a:ext cx="327604" cy="42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67" fill="norm" stroke="1" extrusionOk="0">
                  <a:moveTo>
                    <a:pt x="15938" y="1240"/>
                  </a:moveTo>
                  <a:cubicBezTo>
                    <a:pt x="17948" y="590"/>
                    <a:pt x="19957" y="-61"/>
                    <a:pt x="20627" y="4"/>
                  </a:cubicBezTo>
                  <a:cubicBezTo>
                    <a:pt x="21297" y="69"/>
                    <a:pt x="20627" y="850"/>
                    <a:pt x="17864" y="2672"/>
                  </a:cubicBezTo>
                  <a:cubicBezTo>
                    <a:pt x="15101" y="4493"/>
                    <a:pt x="10245" y="7356"/>
                    <a:pt x="7064" y="9178"/>
                  </a:cubicBezTo>
                  <a:cubicBezTo>
                    <a:pt x="3883" y="10999"/>
                    <a:pt x="2376" y="11780"/>
                    <a:pt x="1371" y="12431"/>
                  </a:cubicBezTo>
                  <a:cubicBezTo>
                    <a:pt x="366" y="13081"/>
                    <a:pt x="-136" y="13602"/>
                    <a:pt x="31" y="13862"/>
                  </a:cubicBezTo>
                  <a:cubicBezTo>
                    <a:pt x="199" y="14122"/>
                    <a:pt x="1036" y="14122"/>
                    <a:pt x="2711" y="14122"/>
                  </a:cubicBezTo>
                  <a:cubicBezTo>
                    <a:pt x="4385" y="14122"/>
                    <a:pt x="6897" y="14122"/>
                    <a:pt x="8571" y="14187"/>
                  </a:cubicBezTo>
                  <a:cubicBezTo>
                    <a:pt x="10245" y="14252"/>
                    <a:pt x="11083" y="14382"/>
                    <a:pt x="11418" y="14773"/>
                  </a:cubicBezTo>
                  <a:cubicBezTo>
                    <a:pt x="11752" y="15163"/>
                    <a:pt x="11585" y="15814"/>
                    <a:pt x="10580" y="16725"/>
                  </a:cubicBezTo>
                  <a:cubicBezTo>
                    <a:pt x="9576" y="17635"/>
                    <a:pt x="7734" y="18806"/>
                    <a:pt x="6562" y="19652"/>
                  </a:cubicBezTo>
                  <a:cubicBezTo>
                    <a:pt x="5390" y="20498"/>
                    <a:pt x="4887" y="21019"/>
                    <a:pt x="5222" y="21279"/>
                  </a:cubicBezTo>
                  <a:cubicBezTo>
                    <a:pt x="5557" y="21539"/>
                    <a:pt x="6729" y="21539"/>
                    <a:pt x="9576" y="21214"/>
                  </a:cubicBezTo>
                  <a:cubicBezTo>
                    <a:pt x="12422" y="20888"/>
                    <a:pt x="16943" y="20238"/>
                    <a:pt x="21464" y="19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6458689" y="2766288"/>
              <a:ext cx="272797" cy="17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117" fill="norm" stroke="1" extrusionOk="0">
                  <a:moveTo>
                    <a:pt x="349" y="6058"/>
                  </a:moveTo>
                  <a:cubicBezTo>
                    <a:pt x="349" y="4558"/>
                    <a:pt x="349" y="3058"/>
                    <a:pt x="749" y="1858"/>
                  </a:cubicBezTo>
                  <a:cubicBezTo>
                    <a:pt x="1149" y="658"/>
                    <a:pt x="1949" y="-242"/>
                    <a:pt x="3349" y="58"/>
                  </a:cubicBezTo>
                  <a:cubicBezTo>
                    <a:pt x="4749" y="358"/>
                    <a:pt x="6749" y="1858"/>
                    <a:pt x="7549" y="4708"/>
                  </a:cubicBezTo>
                  <a:cubicBezTo>
                    <a:pt x="8349" y="7558"/>
                    <a:pt x="7949" y="11758"/>
                    <a:pt x="7249" y="14458"/>
                  </a:cubicBezTo>
                  <a:cubicBezTo>
                    <a:pt x="6549" y="17158"/>
                    <a:pt x="5549" y="18358"/>
                    <a:pt x="4249" y="19408"/>
                  </a:cubicBezTo>
                  <a:cubicBezTo>
                    <a:pt x="2949" y="20458"/>
                    <a:pt x="1349" y="21358"/>
                    <a:pt x="549" y="21058"/>
                  </a:cubicBezTo>
                  <a:cubicBezTo>
                    <a:pt x="-251" y="20758"/>
                    <a:pt x="-251" y="19258"/>
                    <a:pt x="1049" y="16858"/>
                  </a:cubicBezTo>
                  <a:cubicBezTo>
                    <a:pt x="2349" y="14458"/>
                    <a:pt x="4949" y="11158"/>
                    <a:pt x="6949" y="9058"/>
                  </a:cubicBezTo>
                  <a:cubicBezTo>
                    <a:pt x="8949" y="6958"/>
                    <a:pt x="10349" y="6058"/>
                    <a:pt x="11049" y="6358"/>
                  </a:cubicBezTo>
                  <a:cubicBezTo>
                    <a:pt x="11749" y="6658"/>
                    <a:pt x="11749" y="8158"/>
                    <a:pt x="11649" y="10108"/>
                  </a:cubicBezTo>
                  <a:cubicBezTo>
                    <a:pt x="11549" y="12058"/>
                    <a:pt x="11349" y="14458"/>
                    <a:pt x="12449" y="16108"/>
                  </a:cubicBezTo>
                  <a:cubicBezTo>
                    <a:pt x="13549" y="17758"/>
                    <a:pt x="15949" y="18658"/>
                    <a:pt x="17649" y="19108"/>
                  </a:cubicBezTo>
                  <a:cubicBezTo>
                    <a:pt x="19349" y="19558"/>
                    <a:pt x="20349" y="19558"/>
                    <a:pt x="21349" y="19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6866756" y="2641563"/>
              <a:ext cx="214376" cy="5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456" fill="norm" stroke="1" extrusionOk="0">
                  <a:moveTo>
                    <a:pt x="4735" y="10508"/>
                  </a:moveTo>
                  <a:cubicBezTo>
                    <a:pt x="3741" y="12162"/>
                    <a:pt x="2748" y="13817"/>
                    <a:pt x="2128" y="15373"/>
                  </a:cubicBezTo>
                  <a:cubicBezTo>
                    <a:pt x="1507" y="16930"/>
                    <a:pt x="1259" y="18389"/>
                    <a:pt x="1010" y="19508"/>
                  </a:cubicBezTo>
                  <a:cubicBezTo>
                    <a:pt x="762" y="20627"/>
                    <a:pt x="514" y="21406"/>
                    <a:pt x="266" y="21454"/>
                  </a:cubicBezTo>
                  <a:cubicBezTo>
                    <a:pt x="17" y="21503"/>
                    <a:pt x="-231" y="20822"/>
                    <a:pt x="390" y="18730"/>
                  </a:cubicBezTo>
                  <a:cubicBezTo>
                    <a:pt x="1010" y="16638"/>
                    <a:pt x="2500" y="13135"/>
                    <a:pt x="4486" y="10119"/>
                  </a:cubicBezTo>
                  <a:cubicBezTo>
                    <a:pt x="6472" y="7103"/>
                    <a:pt x="8955" y="4573"/>
                    <a:pt x="10693" y="3017"/>
                  </a:cubicBezTo>
                  <a:cubicBezTo>
                    <a:pt x="12431" y="1460"/>
                    <a:pt x="13424" y="876"/>
                    <a:pt x="14541" y="487"/>
                  </a:cubicBezTo>
                  <a:cubicBezTo>
                    <a:pt x="15659" y="98"/>
                    <a:pt x="16900" y="-97"/>
                    <a:pt x="17893" y="49"/>
                  </a:cubicBezTo>
                  <a:cubicBezTo>
                    <a:pt x="18886" y="195"/>
                    <a:pt x="19631" y="681"/>
                    <a:pt x="20252" y="1898"/>
                  </a:cubicBezTo>
                  <a:cubicBezTo>
                    <a:pt x="20872" y="3114"/>
                    <a:pt x="21369" y="5060"/>
                    <a:pt x="19631" y="6811"/>
                  </a:cubicBezTo>
                  <a:cubicBezTo>
                    <a:pt x="17893" y="8562"/>
                    <a:pt x="13921" y="10119"/>
                    <a:pt x="9948" y="11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7076492" y="2840896"/>
              <a:ext cx="191673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32" y="4400"/>
                    <a:pt x="8064" y="8800"/>
                    <a:pt x="11664" y="12400"/>
                  </a:cubicBezTo>
                  <a:cubicBezTo>
                    <a:pt x="15264" y="16000"/>
                    <a:pt x="18432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7196876" y="2863897"/>
              <a:ext cx="6362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20682" y="0"/>
                  </a:moveTo>
                  <a:cubicBezTo>
                    <a:pt x="13205" y="2965"/>
                    <a:pt x="5728" y="5929"/>
                    <a:pt x="2405" y="9529"/>
                  </a:cubicBezTo>
                  <a:cubicBezTo>
                    <a:pt x="-918" y="13129"/>
                    <a:pt x="-87" y="17365"/>
                    <a:pt x="7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7366436" y="2664559"/>
              <a:ext cx="101066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600" fill="norm" stroke="1" extrusionOk="0">
                  <a:moveTo>
                    <a:pt x="20834" y="0"/>
                  </a:moveTo>
                  <a:cubicBezTo>
                    <a:pt x="18200" y="0"/>
                    <a:pt x="15566" y="0"/>
                    <a:pt x="11878" y="2073"/>
                  </a:cubicBezTo>
                  <a:cubicBezTo>
                    <a:pt x="8190" y="4145"/>
                    <a:pt x="3449" y="8291"/>
                    <a:pt x="1341" y="11455"/>
                  </a:cubicBezTo>
                  <a:cubicBezTo>
                    <a:pt x="-766" y="14618"/>
                    <a:pt x="-239" y="16800"/>
                    <a:pt x="1868" y="18327"/>
                  </a:cubicBezTo>
                  <a:cubicBezTo>
                    <a:pt x="3975" y="19855"/>
                    <a:pt x="7663" y="20727"/>
                    <a:pt x="113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7522915" y="2710560"/>
              <a:ext cx="228260" cy="17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201" fill="norm" stroke="1" extrusionOk="0">
                  <a:moveTo>
                    <a:pt x="1276" y="0"/>
                  </a:moveTo>
                  <a:cubicBezTo>
                    <a:pt x="2716" y="2859"/>
                    <a:pt x="4156" y="5718"/>
                    <a:pt x="4516" y="9212"/>
                  </a:cubicBezTo>
                  <a:cubicBezTo>
                    <a:pt x="4876" y="12706"/>
                    <a:pt x="4156" y="16835"/>
                    <a:pt x="3196" y="19059"/>
                  </a:cubicBezTo>
                  <a:cubicBezTo>
                    <a:pt x="2236" y="21282"/>
                    <a:pt x="1036" y="21600"/>
                    <a:pt x="436" y="20806"/>
                  </a:cubicBezTo>
                  <a:cubicBezTo>
                    <a:pt x="-164" y="20012"/>
                    <a:pt x="-164" y="18106"/>
                    <a:pt x="556" y="15724"/>
                  </a:cubicBezTo>
                  <a:cubicBezTo>
                    <a:pt x="1276" y="13341"/>
                    <a:pt x="2716" y="10482"/>
                    <a:pt x="4036" y="8576"/>
                  </a:cubicBezTo>
                  <a:cubicBezTo>
                    <a:pt x="5356" y="6671"/>
                    <a:pt x="6556" y="5718"/>
                    <a:pt x="7756" y="5082"/>
                  </a:cubicBezTo>
                  <a:cubicBezTo>
                    <a:pt x="8956" y="4447"/>
                    <a:pt x="10156" y="4129"/>
                    <a:pt x="10636" y="4765"/>
                  </a:cubicBezTo>
                  <a:cubicBezTo>
                    <a:pt x="11116" y="5400"/>
                    <a:pt x="10876" y="6988"/>
                    <a:pt x="10516" y="8576"/>
                  </a:cubicBezTo>
                  <a:cubicBezTo>
                    <a:pt x="10156" y="10165"/>
                    <a:pt x="9676" y="11753"/>
                    <a:pt x="9556" y="13341"/>
                  </a:cubicBezTo>
                  <a:cubicBezTo>
                    <a:pt x="9436" y="14929"/>
                    <a:pt x="9676" y="16518"/>
                    <a:pt x="11716" y="16994"/>
                  </a:cubicBezTo>
                  <a:cubicBezTo>
                    <a:pt x="13756" y="17471"/>
                    <a:pt x="17596" y="16835"/>
                    <a:pt x="21436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7797175" y="2626225"/>
              <a:ext cx="59621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fill="norm" stroke="1" extrusionOk="0">
                  <a:moveTo>
                    <a:pt x="0" y="0"/>
                  </a:moveTo>
                  <a:cubicBezTo>
                    <a:pt x="7776" y="4091"/>
                    <a:pt x="15552" y="8182"/>
                    <a:pt x="18576" y="11536"/>
                  </a:cubicBezTo>
                  <a:cubicBezTo>
                    <a:pt x="21600" y="14891"/>
                    <a:pt x="19872" y="17509"/>
                    <a:pt x="16848" y="19064"/>
                  </a:cubicBezTo>
                  <a:cubicBezTo>
                    <a:pt x="13824" y="20618"/>
                    <a:pt x="9504" y="21109"/>
                    <a:pt x="51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7889178" y="2465221"/>
              <a:ext cx="155390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600" fill="norm" stroke="1" extrusionOk="0">
                  <a:moveTo>
                    <a:pt x="15677" y="0"/>
                  </a:moveTo>
                  <a:cubicBezTo>
                    <a:pt x="18116" y="2822"/>
                    <a:pt x="20555" y="5643"/>
                    <a:pt x="21077" y="8465"/>
                  </a:cubicBezTo>
                  <a:cubicBezTo>
                    <a:pt x="21600" y="11286"/>
                    <a:pt x="20206" y="14108"/>
                    <a:pt x="16374" y="16297"/>
                  </a:cubicBezTo>
                  <a:cubicBezTo>
                    <a:pt x="12542" y="18486"/>
                    <a:pt x="6271" y="200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5742248" y="2480772"/>
              <a:ext cx="398891" cy="636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06" fill="norm" stroke="1" extrusionOk="0">
                  <a:moveTo>
                    <a:pt x="11568" y="1029"/>
                  </a:moveTo>
                  <a:cubicBezTo>
                    <a:pt x="11706" y="597"/>
                    <a:pt x="11843" y="165"/>
                    <a:pt x="11568" y="36"/>
                  </a:cubicBezTo>
                  <a:cubicBezTo>
                    <a:pt x="11293" y="-94"/>
                    <a:pt x="10605" y="79"/>
                    <a:pt x="8954" y="1375"/>
                  </a:cubicBezTo>
                  <a:cubicBezTo>
                    <a:pt x="7303" y="2671"/>
                    <a:pt x="4689" y="5090"/>
                    <a:pt x="2832" y="7552"/>
                  </a:cubicBezTo>
                  <a:cubicBezTo>
                    <a:pt x="975" y="10015"/>
                    <a:pt x="-126" y="12520"/>
                    <a:pt x="12" y="14508"/>
                  </a:cubicBezTo>
                  <a:cubicBezTo>
                    <a:pt x="149" y="16495"/>
                    <a:pt x="1525" y="17964"/>
                    <a:pt x="5308" y="19044"/>
                  </a:cubicBezTo>
                  <a:cubicBezTo>
                    <a:pt x="9092" y="20124"/>
                    <a:pt x="15283" y="20815"/>
                    <a:pt x="21474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8150400" y="2193346"/>
              <a:ext cx="252457" cy="25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65" fill="norm" stroke="1" extrusionOk="0">
                  <a:moveTo>
                    <a:pt x="2545" y="2920"/>
                  </a:moveTo>
                  <a:cubicBezTo>
                    <a:pt x="1897" y="2047"/>
                    <a:pt x="1249" y="1174"/>
                    <a:pt x="1573" y="629"/>
                  </a:cubicBezTo>
                  <a:cubicBezTo>
                    <a:pt x="1897" y="83"/>
                    <a:pt x="3193" y="-135"/>
                    <a:pt x="4273" y="83"/>
                  </a:cubicBezTo>
                  <a:cubicBezTo>
                    <a:pt x="5353" y="301"/>
                    <a:pt x="6217" y="956"/>
                    <a:pt x="6217" y="3247"/>
                  </a:cubicBezTo>
                  <a:cubicBezTo>
                    <a:pt x="6217" y="5538"/>
                    <a:pt x="5353" y="9465"/>
                    <a:pt x="4273" y="11974"/>
                  </a:cubicBezTo>
                  <a:cubicBezTo>
                    <a:pt x="3193" y="14483"/>
                    <a:pt x="1897" y="15574"/>
                    <a:pt x="1033" y="16774"/>
                  </a:cubicBezTo>
                  <a:cubicBezTo>
                    <a:pt x="169" y="17974"/>
                    <a:pt x="-263" y="19283"/>
                    <a:pt x="169" y="20156"/>
                  </a:cubicBezTo>
                  <a:cubicBezTo>
                    <a:pt x="601" y="21029"/>
                    <a:pt x="1897" y="21465"/>
                    <a:pt x="5569" y="21465"/>
                  </a:cubicBezTo>
                  <a:cubicBezTo>
                    <a:pt x="9241" y="21465"/>
                    <a:pt x="15289" y="21029"/>
                    <a:pt x="21337" y="20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820938" y="4203038"/>
              <a:ext cx="436424" cy="25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260" fill="norm" stroke="1" extrusionOk="0">
                  <a:moveTo>
                    <a:pt x="4116" y="5243"/>
                  </a:moveTo>
                  <a:cubicBezTo>
                    <a:pt x="4493" y="8179"/>
                    <a:pt x="4869" y="11115"/>
                    <a:pt x="4681" y="13631"/>
                  </a:cubicBezTo>
                  <a:cubicBezTo>
                    <a:pt x="4493" y="16148"/>
                    <a:pt x="3739" y="18245"/>
                    <a:pt x="3048" y="19608"/>
                  </a:cubicBezTo>
                  <a:cubicBezTo>
                    <a:pt x="2358" y="20971"/>
                    <a:pt x="1730" y="21600"/>
                    <a:pt x="1102" y="21076"/>
                  </a:cubicBezTo>
                  <a:cubicBezTo>
                    <a:pt x="474" y="20551"/>
                    <a:pt x="-154" y="18874"/>
                    <a:pt x="34" y="16252"/>
                  </a:cubicBezTo>
                  <a:cubicBezTo>
                    <a:pt x="223" y="13631"/>
                    <a:pt x="1227" y="10066"/>
                    <a:pt x="3299" y="7340"/>
                  </a:cubicBezTo>
                  <a:cubicBezTo>
                    <a:pt x="5372" y="4614"/>
                    <a:pt x="8511" y="2726"/>
                    <a:pt x="11399" y="1573"/>
                  </a:cubicBezTo>
                  <a:cubicBezTo>
                    <a:pt x="14288" y="419"/>
                    <a:pt x="16925" y="0"/>
                    <a:pt x="18558" y="0"/>
                  </a:cubicBezTo>
                  <a:cubicBezTo>
                    <a:pt x="20190" y="0"/>
                    <a:pt x="20818" y="419"/>
                    <a:pt x="21446" y="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1357030" y="4061464"/>
              <a:ext cx="199339" cy="14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7" fill="norm" stroke="1" extrusionOk="0">
                  <a:moveTo>
                    <a:pt x="0" y="3127"/>
                  </a:moveTo>
                  <a:cubicBezTo>
                    <a:pt x="1108" y="2009"/>
                    <a:pt x="2215" y="892"/>
                    <a:pt x="3462" y="334"/>
                  </a:cubicBezTo>
                  <a:cubicBezTo>
                    <a:pt x="4708" y="-225"/>
                    <a:pt x="6092" y="-225"/>
                    <a:pt x="7062" y="1451"/>
                  </a:cubicBezTo>
                  <a:cubicBezTo>
                    <a:pt x="8031" y="3127"/>
                    <a:pt x="8585" y="6478"/>
                    <a:pt x="8308" y="9085"/>
                  </a:cubicBezTo>
                  <a:cubicBezTo>
                    <a:pt x="8031" y="11692"/>
                    <a:pt x="6923" y="13554"/>
                    <a:pt x="5954" y="15230"/>
                  </a:cubicBezTo>
                  <a:cubicBezTo>
                    <a:pt x="4985" y="16906"/>
                    <a:pt x="4154" y="18396"/>
                    <a:pt x="4569" y="19513"/>
                  </a:cubicBezTo>
                  <a:cubicBezTo>
                    <a:pt x="4985" y="20630"/>
                    <a:pt x="6646" y="21375"/>
                    <a:pt x="9692" y="20816"/>
                  </a:cubicBezTo>
                  <a:cubicBezTo>
                    <a:pt x="12738" y="20258"/>
                    <a:pt x="17169" y="18396"/>
                    <a:pt x="21600" y="16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982830" y="3867294"/>
              <a:ext cx="205531" cy="23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29" fill="norm" stroke="1" extrusionOk="0">
                  <a:moveTo>
                    <a:pt x="3046" y="14259"/>
                  </a:moveTo>
                  <a:cubicBezTo>
                    <a:pt x="2779" y="15609"/>
                    <a:pt x="2513" y="16959"/>
                    <a:pt x="1979" y="18309"/>
                  </a:cubicBezTo>
                  <a:cubicBezTo>
                    <a:pt x="1446" y="19659"/>
                    <a:pt x="646" y="21009"/>
                    <a:pt x="246" y="21122"/>
                  </a:cubicBezTo>
                  <a:cubicBezTo>
                    <a:pt x="-154" y="21234"/>
                    <a:pt x="-154" y="20109"/>
                    <a:pt x="913" y="17071"/>
                  </a:cubicBezTo>
                  <a:cubicBezTo>
                    <a:pt x="1979" y="14034"/>
                    <a:pt x="4113" y="9084"/>
                    <a:pt x="5979" y="5934"/>
                  </a:cubicBezTo>
                  <a:cubicBezTo>
                    <a:pt x="7846" y="2784"/>
                    <a:pt x="9446" y="1434"/>
                    <a:pt x="10913" y="646"/>
                  </a:cubicBezTo>
                  <a:cubicBezTo>
                    <a:pt x="12379" y="-141"/>
                    <a:pt x="13713" y="-366"/>
                    <a:pt x="14913" y="871"/>
                  </a:cubicBezTo>
                  <a:cubicBezTo>
                    <a:pt x="16113" y="2109"/>
                    <a:pt x="17179" y="4809"/>
                    <a:pt x="18246" y="7621"/>
                  </a:cubicBezTo>
                  <a:cubicBezTo>
                    <a:pt x="19313" y="10434"/>
                    <a:pt x="20379" y="13359"/>
                    <a:pt x="21446" y="16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2001045" y="4404931"/>
              <a:ext cx="17633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2016378" y="4542934"/>
              <a:ext cx="214673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71" y="10800"/>
                    <a:pt x="1543" y="21600"/>
                    <a:pt x="5143" y="21600"/>
                  </a:cubicBezTo>
                  <a:cubicBezTo>
                    <a:pt x="8743" y="21600"/>
                    <a:pt x="15171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2865253" y="4281664"/>
              <a:ext cx="393154" cy="45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11" fill="norm" stroke="1" extrusionOk="0">
                  <a:moveTo>
                    <a:pt x="16839" y="1108"/>
                  </a:moveTo>
                  <a:cubicBezTo>
                    <a:pt x="17257" y="628"/>
                    <a:pt x="17675" y="148"/>
                    <a:pt x="17536" y="28"/>
                  </a:cubicBezTo>
                  <a:cubicBezTo>
                    <a:pt x="17397" y="-92"/>
                    <a:pt x="16700" y="148"/>
                    <a:pt x="14679" y="1228"/>
                  </a:cubicBezTo>
                  <a:cubicBezTo>
                    <a:pt x="12659" y="2308"/>
                    <a:pt x="9314" y="4228"/>
                    <a:pt x="7293" y="5428"/>
                  </a:cubicBezTo>
                  <a:cubicBezTo>
                    <a:pt x="5273" y="6628"/>
                    <a:pt x="4576" y="7108"/>
                    <a:pt x="4019" y="7648"/>
                  </a:cubicBezTo>
                  <a:cubicBezTo>
                    <a:pt x="3461" y="8188"/>
                    <a:pt x="3043" y="8788"/>
                    <a:pt x="3252" y="9208"/>
                  </a:cubicBezTo>
                  <a:cubicBezTo>
                    <a:pt x="3461" y="9628"/>
                    <a:pt x="4297" y="9868"/>
                    <a:pt x="5621" y="10048"/>
                  </a:cubicBezTo>
                  <a:cubicBezTo>
                    <a:pt x="6945" y="10228"/>
                    <a:pt x="8757" y="10348"/>
                    <a:pt x="10150" y="10528"/>
                  </a:cubicBezTo>
                  <a:cubicBezTo>
                    <a:pt x="11544" y="10708"/>
                    <a:pt x="12519" y="10948"/>
                    <a:pt x="12798" y="11368"/>
                  </a:cubicBezTo>
                  <a:cubicBezTo>
                    <a:pt x="13077" y="11788"/>
                    <a:pt x="12659" y="12388"/>
                    <a:pt x="10986" y="13408"/>
                  </a:cubicBezTo>
                  <a:cubicBezTo>
                    <a:pt x="9314" y="14428"/>
                    <a:pt x="6388" y="15868"/>
                    <a:pt x="4367" y="16948"/>
                  </a:cubicBezTo>
                  <a:cubicBezTo>
                    <a:pt x="2346" y="18028"/>
                    <a:pt x="1232" y="18748"/>
                    <a:pt x="604" y="19408"/>
                  </a:cubicBezTo>
                  <a:cubicBezTo>
                    <a:pt x="-23" y="20068"/>
                    <a:pt x="-162" y="20668"/>
                    <a:pt x="186" y="21028"/>
                  </a:cubicBezTo>
                  <a:cubicBezTo>
                    <a:pt x="535" y="21388"/>
                    <a:pt x="1371" y="21508"/>
                    <a:pt x="4019" y="21328"/>
                  </a:cubicBezTo>
                  <a:cubicBezTo>
                    <a:pt x="6666" y="21148"/>
                    <a:pt x="11126" y="20668"/>
                    <a:pt x="14331" y="20248"/>
                  </a:cubicBezTo>
                  <a:cubicBezTo>
                    <a:pt x="17536" y="19828"/>
                    <a:pt x="19487" y="19468"/>
                    <a:pt x="21438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3434744" y="4374264"/>
              <a:ext cx="245340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75" y="3943"/>
                    <a:pt x="8550" y="7886"/>
                    <a:pt x="11700" y="11229"/>
                  </a:cubicBezTo>
                  <a:cubicBezTo>
                    <a:pt x="14850" y="14571"/>
                    <a:pt x="16875" y="17314"/>
                    <a:pt x="18337" y="18943"/>
                  </a:cubicBezTo>
                  <a:cubicBezTo>
                    <a:pt x="19800" y="20571"/>
                    <a:pt x="20700" y="210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3511412" y="4366597"/>
              <a:ext cx="17633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70" y="2880"/>
                    <a:pt x="15339" y="5760"/>
                    <a:pt x="11739" y="8967"/>
                  </a:cubicBezTo>
                  <a:cubicBezTo>
                    <a:pt x="8139" y="12175"/>
                    <a:pt x="4070" y="15709"/>
                    <a:pt x="2035" y="17869"/>
                  </a:cubicBezTo>
                  <a:cubicBezTo>
                    <a:pt x="0" y="20029"/>
                    <a:pt x="0" y="208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3810419" y="4688604"/>
              <a:ext cx="15334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3792742" y="4531120"/>
              <a:ext cx="69688" cy="61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0" h="20734" fill="norm" stroke="1" extrusionOk="0">
                  <a:moveTo>
                    <a:pt x="11855" y="6586"/>
                  </a:moveTo>
                  <a:cubicBezTo>
                    <a:pt x="8131" y="6586"/>
                    <a:pt x="4407" y="6586"/>
                    <a:pt x="2172" y="8746"/>
                  </a:cubicBezTo>
                  <a:cubicBezTo>
                    <a:pt x="-62" y="10906"/>
                    <a:pt x="-807" y="15226"/>
                    <a:pt x="1055" y="17818"/>
                  </a:cubicBezTo>
                  <a:cubicBezTo>
                    <a:pt x="2917" y="20410"/>
                    <a:pt x="7386" y="21274"/>
                    <a:pt x="11110" y="20410"/>
                  </a:cubicBezTo>
                  <a:cubicBezTo>
                    <a:pt x="14834" y="19546"/>
                    <a:pt x="17814" y="16954"/>
                    <a:pt x="19303" y="13498"/>
                  </a:cubicBezTo>
                  <a:cubicBezTo>
                    <a:pt x="20793" y="10042"/>
                    <a:pt x="20793" y="5722"/>
                    <a:pt x="18186" y="3130"/>
                  </a:cubicBezTo>
                  <a:cubicBezTo>
                    <a:pt x="15579" y="538"/>
                    <a:pt x="10365" y="-326"/>
                    <a:pt x="8876" y="106"/>
                  </a:cubicBezTo>
                  <a:cubicBezTo>
                    <a:pt x="7386" y="538"/>
                    <a:pt x="9621" y="2266"/>
                    <a:pt x="11855" y="3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3779751" y="4138016"/>
              <a:ext cx="214673" cy="161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9" fill="norm" stroke="1" extrusionOk="0">
                  <a:moveTo>
                    <a:pt x="0" y="3862"/>
                  </a:moveTo>
                  <a:cubicBezTo>
                    <a:pt x="771" y="2512"/>
                    <a:pt x="1543" y="1162"/>
                    <a:pt x="2700" y="487"/>
                  </a:cubicBezTo>
                  <a:cubicBezTo>
                    <a:pt x="3857" y="-188"/>
                    <a:pt x="5400" y="-188"/>
                    <a:pt x="6429" y="656"/>
                  </a:cubicBezTo>
                  <a:cubicBezTo>
                    <a:pt x="7457" y="1499"/>
                    <a:pt x="7971" y="3187"/>
                    <a:pt x="7457" y="5887"/>
                  </a:cubicBezTo>
                  <a:cubicBezTo>
                    <a:pt x="6943" y="8587"/>
                    <a:pt x="5400" y="12299"/>
                    <a:pt x="4114" y="14831"/>
                  </a:cubicBezTo>
                  <a:cubicBezTo>
                    <a:pt x="2829" y="17362"/>
                    <a:pt x="1800" y="18712"/>
                    <a:pt x="1929" y="19725"/>
                  </a:cubicBezTo>
                  <a:cubicBezTo>
                    <a:pt x="2057" y="20737"/>
                    <a:pt x="3343" y="21412"/>
                    <a:pt x="6814" y="21243"/>
                  </a:cubicBezTo>
                  <a:cubicBezTo>
                    <a:pt x="10286" y="21074"/>
                    <a:pt x="15943" y="20062"/>
                    <a:pt x="21600" y="19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4400765" y="4387240"/>
              <a:ext cx="165696" cy="69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445" fill="norm" stroke="1" extrusionOk="0">
                  <a:moveTo>
                    <a:pt x="982" y="6007"/>
                  </a:moveTo>
                  <a:cubicBezTo>
                    <a:pt x="655" y="9014"/>
                    <a:pt x="327" y="12020"/>
                    <a:pt x="164" y="14394"/>
                  </a:cubicBezTo>
                  <a:cubicBezTo>
                    <a:pt x="0" y="16768"/>
                    <a:pt x="0" y="18508"/>
                    <a:pt x="0" y="19656"/>
                  </a:cubicBezTo>
                  <a:cubicBezTo>
                    <a:pt x="0" y="20803"/>
                    <a:pt x="0" y="21357"/>
                    <a:pt x="0" y="21436"/>
                  </a:cubicBezTo>
                  <a:cubicBezTo>
                    <a:pt x="0" y="21515"/>
                    <a:pt x="0" y="21119"/>
                    <a:pt x="327" y="19616"/>
                  </a:cubicBezTo>
                  <a:cubicBezTo>
                    <a:pt x="655" y="18113"/>
                    <a:pt x="1309" y="15502"/>
                    <a:pt x="1964" y="12851"/>
                  </a:cubicBezTo>
                  <a:cubicBezTo>
                    <a:pt x="2618" y="10201"/>
                    <a:pt x="3273" y="7511"/>
                    <a:pt x="4091" y="5533"/>
                  </a:cubicBezTo>
                  <a:cubicBezTo>
                    <a:pt x="4909" y="3555"/>
                    <a:pt x="5891" y="2289"/>
                    <a:pt x="6873" y="1458"/>
                  </a:cubicBezTo>
                  <a:cubicBezTo>
                    <a:pt x="7855" y="627"/>
                    <a:pt x="8836" y="231"/>
                    <a:pt x="10145" y="73"/>
                  </a:cubicBezTo>
                  <a:cubicBezTo>
                    <a:pt x="11455" y="-85"/>
                    <a:pt x="13091" y="-6"/>
                    <a:pt x="15055" y="508"/>
                  </a:cubicBezTo>
                  <a:cubicBezTo>
                    <a:pt x="17018" y="1023"/>
                    <a:pt x="19309" y="1972"/>
                    <a:pt x="20455" y="2961"/>
                  </a:cubicBezTo>
                  <a:cubicBezTo>
                    <a:pt x="21600" y="3950"/>
                    <a:pt x="21600" y="4979"/>
                    <a:pt x="19473" y="5849"/>
                  </a:cubicBezTo>
                  <a:cubicBezTo>
                    <a:pt x="17345" y="6719"/>
                    <a:pt x="13091" y="7431"/>
                    <a:pt x="9818" y="7788"/>
                  </a:cubicBezTo>
                  <a:cubicBezTo>
                    <a:pt x="6545" y="8144"/>
                    <a:pt x="4255" y="8144"/>
                    <a:pt x="1964" y="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4623104" y="4627270"/>
              <a:ext cx="99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31" y="6300"/>
                    <a:pt x="8862" y="12600"/>
                    <a:pt x="12462" y="16200"/>
                  </a:cubicBezTo>
                  <a:cubicBezTo>
                    <a:pt x="16062" y="19800"/>
                    <a:pt x="18831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4638438" y="4619603"/>
              <a:ext cx="115003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1867"/>
                    <a:pt x="13920" y="3733"/>
                    <a:pt x="10320" y="7333"/>
                  </a:cubicBezTo>
                  <a:cubicBezTo>
                    <a:pt x="6720" y="10933"/>
                    <a:pt x="3360" y="162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4815978" y="4395812"/>
              <a:ext cx="106134" cy="28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517" fill="norm" stroke="1" extrusionOk="0">
                  <a:moveTo>
                    <a:pt x="21358" y="1267"/>
                  </a:moveTo>
                  <a:cubicBezTo>
                    <a:pt x="19301" y="688"/>
                    <a:pt x="17244" y="110"/>
                    <a:pt x="14929" y="13"/>
                  </a:cubicBezTo>
                  <a:cubicBezTo>
                    <a:pt x="12615" y="-83"/>
                    <a:pt x="10044" y="303"/>
                    <a:pt x="6958" y="2713"/>
                  </a:cubicBezTo>
                  <a:cubicBezTo>
                    <a:pt x="3872" y="5124"/>
                    <a:pt x="272" y="9560"/>
                    <a:pt x="15" y="12935"/>
                  </a:cubicBezTo>
                  <a:cubicBezTo>
                    <a:pt x="-242" y="16310"/>
                    <a:pt x="2844" y="18624"/>
                    <a:pt x="5672" y="19878"/>
                  </a:cubicBezTo>
                  <a:cubicBezTo>
                    <a:pt x="8501" y="21131"/>
                    <a:pt x="11072" y="21324"/>
                    <a:pt x="13644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4962804" y="4481599"/>
              <a:ext cx="189313" cy="16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279" fill="norm" stroke="1" extrusionOk="0">
                  <a:moveTo>
                    <a:pt x="598" y="0"/>
                  </a:moveTo>
                  <a:cubicBezTo>
                    <a:pt x="2614" y="2257"/>
                    <a:pt x="4630" y="4513"/>
                    <a:pt x="5782" y="7415"/>
                  </a:cubicBezTo>
                  <a:cubicBezTo>
                    <a:pt x="6934" y="10316"/>
                    <a:pt x="7222" y="13863"/>
                    <a:pt x="6790" y="16442"/>
                  </a:cubicBezTo>
                  <a:cubicBezTo>
                    <a:pt x="6358" y="19021"/>
                    <a:pt x="5206" y="20633"/>
                    <a:pt x="3910" y="21116"/>
                  </a:cubicBezTo>
                  <a:cubicBezTo>
                    <a:pt x="2614" y="21600"/>
                    <a:pt x="1174" y="20955"/>
                    <a:pt x="454" y="19827"/>
                  </a:cubicBezTo>
                  <a:cubicBezTo>
                    <a:pt x="-266" y="18699"/>
                    <a:pt x="-266" y="17087"/>
                    <a:pt x="1462" y="14024"/>
                  </a:cubicBezTo>
                  <a:cubicBezTo>
                    <a:pt x="3190" y="10961"/>
                    <a:pt x="6646" y="6448"/>
                    <a:pt x="9094" y="3869"/>
                  </a:cubicBezTo>
                  <a:cubicBezTo>
                    <a:pt x="11542" y="1290"/>
                    <a:pt x="12982" y="645"/>
                    <a:pt x="13558" y="1612"/>
                  </a:cubicBezTo>
                  <a:cubicBezTo>
                    <a:pt x="14134" y="2579"/>
                    <a:pt x="13846" y="5158"/>
                    <a:pt x="13702" y="7415"/>
                  </a:cubicBezTo>
                  <a:cubicBezTo>
                    <a:pt x="13558" y="9672"/>
                    <a:pt x="13558" y="11606"/>
                    <a:pt x="14134" y="13057"/>
                  </a:cubicBezTo>
                  <a:cubicBezTo>
                    <a:pt x="14710" y="14508"/>
                    <a:pt x="15862" y="15475"/>
                    <a:pt x="17158" y="15636"/>
                  </a:cubicBezTo>
                  <a:cubicBezTo>
                    <a:pt x="18454" y="15797"/>
                    <a:pt x="19894" y="15152"/>
                    <a:pt x="21334" y="14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5236451" y="4366597"/>
              <a:ext cx="35780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086"/>
                    <a:pt x="21600" y="6171"/>
                    <a:pt x="21600" y="9771"/>
                  </a:cubicBezTo>
                  <a:cubicBezTo>
                    <a:pt x="21600" y="13371"/>
                    <a:pt x="10800" y="17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4639753" y="3975163"/>
              <a:ext cx="228691" cy="29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46" fill="norm" stroke="1" extrusionOk="0">
                  <a:moveTo>
                    <a:pt x="3476" y="12450"/>
                  </a:moveTo>
                  <a:cubicBezTo>
                    <a:pt x="2996" y="14250"/>
                    <a:pt x="2516" y="16050"/>
                    <a:pt x="1916" y="17670"/>
                  </a:cubicBezTo>
                  <a:cubicBezTo>
                    <a:pt x="1316" y="19290"/>
                    <a:pt x="596" y="20730"/>
                    <a:pt x="236" y="21000"/>
                  </a:cubicBezTo>
                  <a:cubicBezTo>
                    <a:pt x="-124" y="21270"/>
                    <a:pt x="-124" y="20370"/>
                    <a:pt x="596" y="17490"/>
                  </a:cubicBezTo>
                  <a:cubicBezTo>
                    <a:pt x="1316" y="14610"/>
                    <a:pt x="2756" y="9750"/>
                    <a:pt x="4316" y="6420"/>
                  </a:cubicBezTo>
                  <a:cubicBezTo>
                    <a:pt x="5876" y="3090"/>
                    <a:pt x="7556" y="1290"/>
                    <a:pt x="8996" y="480"/>
                  </a:cubicBezTo>
                  <a:cubicBezTo>
                    <a:pt x="10436" y="-330"/>
                    <a:pt x="11636" y="-150"/>
                    <a:pt x="12716" y="1290"/>
                  </a:cubicBezTo>
                  <a:cubicBezTo>
                    <a:pt x="13796" y="2730"/>
                    <a:pt x="14756" y="5430"/>
                    <a:pt x="15356" y="7770"/>
                  </a:cubicBezTo>
                  <a:cubicBezTo>
                    <a:pt x="15956" y="10110"/>
                    <a:pt x="16196" y="12090"/>
                    <a:pt x="16556" y="13620"/>
                  </a:cubicBezTo>
                  <a:cubicBezTo>
                    <a:pt x="16916" y="15150"/>
                    <a:pt x="17396" y="16230"/>
                    <a:pt x="18236" y="16680"/>
                  </a:cubicBezTo>
                  <a:cubicBezTo>
                    <a:pt x="19076" y="17130"/>
                    <a:pt x="20276" y="16950"/>
                    <a:pt x="21476" y="16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5711795" y="4542934"/>
              <a:ext cx="29900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54" y="16800"/>
                    <a:pt x="10708" y="12000"/>
                    <a:pt x="14308" y="8400"/>
                  </a:cubicBezTo>
                  <a:cubicBezTo>
                    <a:pt x="17908" y="4800"/>
                    <a:pt x="1975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6450407" y="4282262"/>
              <a:ext cx="250412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21165" y="0"/>
                  </a:moveTo>
                  <a:cubicBezTo>
                    <a:pt x="19005" y="0"/>
                    <a:pt x="16845" y="0"/>
                    <a:pt x="14145" y="1165"/>
                  </a:cubicBezTo>
                  <a:cubicBezTo>
                    <a:pt x="11445" y="2329"/>
                    <a:pt x="8205" y="4659"/>
                    <a:pt x="5613" y="7306"/>
                  </a:cubicBezTo>
                  <a:cubicBezTo>
                    <a:pt x="3021" y="9953"/>
                    <a:pt x="1077" y="12918"/>
                    <a:pt x="321" y="15300"/>
                  </a:cubicBezTo>
                  <a:cubicBezTo>
                    <a:pt x="-435" y="17682"/>
                    <a:pt x="-3" y="19482"/>
                    <a:pt x="3237" y="20435"/>
                  </a:cubicBezTo>
                  <a:cubicBezTo>
                    <a:pt x="6477" y="21388"/>
                    <a:pt x="12525" y="21494"/>
                    <a:pt x="185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6798397" y="4362386"/>
              <a:ext cx="385432" cy="38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51" fill="norm" stroke="1" extrusionOk="0">
                  <a:moveTo>
                    <a:pt x="21432" y="652"/>
                  </a:moveTo>
                  <a:cubicBezTo>
                    <a:pt x="20864" y="231"/>
                    <a:pt x="20295" y="-190"/>
                    <a:pt x="18732" y="91"/>
                  </a:cubicBezTo>
                  <a:cubicBezTo>
                    <a:pt x="17169" y="371"/>
                    <a:pt x="14611" y="1353"/>
                    <a:pt x="12621" y="2335"/>
                  </a:cubicBezTo>
                  <a:cubicBezTo>
                    <a:pt x="10632" y="3316"/>
                    <a:pt x="9211" y="4298"/>
                    <a:pt x="8287" y="5070"/>
                  </a:cubicBezTo>
                  <a:cubicBezTo>
                    <a:pt x="7364" y="5841"/>
                    <a:pt x="6937" y="6402"/>
                    <a:pt x="7008" y="6893"/>
                  </a:cubicBezTo>
                  <a:cubicBezTo>
                    <a:pt x="7079" y="7384"/>
                    <a:pt x="7648" y="7805"/>
                    <a:pt x="8571" y="8085"/>
                  </a:cubicBezTo>
                  <a:cubicBezTo>
                    <a:pt x="9495" y="8366"/>
                    <a:pt x="10774" y="8506"/>
                    <a:pt x="11769" y="8646"/>
                  </a:cubicBezTo>
                  <a:cubicBezTo>
                    <a:pt x="12764" y="8787"/>
                    <a:pt x="13474" y="8927"/>
                    <a:pt x="13616" y="9278"/>
                  </a:cubicBezTo>
                  <a:cubicBezTo>
                    <a:pt x="13758" y="9628"/>
                    <a:pt x="13332" y="10189"/>
                    <a:pt x="11627" y="11031"/>
                  </a:cubicBezTo>
                  <a:cubicBezTo>
                    <a:pt x="9921" y="11872"/>
                    <a:pt x="6937" y="12994"/>
                    <a:pt x="4806" y="14116"/>
                  </a:cubicBezTo>
                  <a:cubicBezTo>
                    <a:pt x="2674" y="15239"/>
                    <a:pt x="1395" y="16361"/>
                    <a:pt x="685" y="17413"/>
                  </a:cubicBezTo>
                  <a:cubicBezTo>
                    <a:pt x="-26" y="18465"/>
                    <a:pt x="-168" y="19446"/>
                    <a:pt x="187" y="20148"/>
                  </a:cubicBezTo>
                  <a:cubicBezTo>
                    <a:pt x="543" y="20849"/>
                    <a:pt x="1395" y="21270"/>
                    <a:pt x="3456" y="21340"/>
                  </a:cubicBezTo>
                  <a:cubicBezTo>
                    <a:pt x="5516" y="21410"/>
                    <a:pt x="8785" y="21129"/>
                    <a:pt x="11271" y="20709"/>
                  </a:cubicBezTo>
                  <a:cubicBezTo>
                    <a:pt x="13758" y="20288"/>
                    <a:pt x="15464" y="19727"/>
                    <a:pt x="17169" y="19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7375499" y="4404931"/>
              <a:ext cx="20700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67" y="3764"/>
                    <a:pt x="8533" y="7527"/>
                    <a:pt x="12133" y="11127"/>
                  </a:cubicBezTo>
                  <a:cubicBezTo>
                    <a:pt x="15733" y="14727"/>
                    <a:pt x="18667" y="181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7413834" y="4389598"/>
              <a:ext cx="214672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71" y="1333"/>
                    <a:pt x="15943" y="2667"/>
                    <a:pt x="12600" y="5133"/>
                  </a:cubicBezTo>
                  <a:cubicBezTo>
                    <a:pt x="9257" y="7600"/>
                    <a:pt x="5400" y="11200"/>
                    <a:pt x="3214" y="14133"/>
                  </a:cubicBezTo>
                  <a:cubicBezTo>
                    <a:pt x="1029" y="17067"/>
                    <a:pt x="514" y="193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7674506" y="4665604"/>
              <a:ext cx="38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7705173" y="4525045"/>
              <a:ext cx="79225" cy="2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9" fill="norm" stroke="1" extrusionOk="0">
                  <a:moveTo>
                    <a:pt x="16723" y="2160"/>
                  </a:moveTo>
                  <a:cubicBezTo>
                    <a:pt x="13239" y="2160"/>
                    <a:pt x="9755" y="2160"/>
                    <a:pt x="9406" y="6480"/>
                  </a:cubicBezTo>
                  <a:cubicBezTo>
                    <a:pt x="9058" y="10800"/>
                    <a:pt x="11845" y="19440"/>
                    <a:pt x="14981" y="20520"/>
                  </a:cubicBezTo>
                  <a:cubicBezTo>
                    <a:pt x="18116" y="21600"/>
                    <a:pt x="21600" y="15120"/>
                    <a:pt x="21600" y="9720"/>
                  </a:cubicBezTo>
                  <a:cubicBezTo>
                    <a:pt x="21600" y="4320"/>
                    <a:pt x="18116" y="0"/>
                    <a:pt x="13935" y="0"/>
                  </a:cubicBezTo>
                  <a:cubicBezTo>
                    <a:pt x="9755" y="0"/>
                    <a:pt x="4877" y="4320"/>
                    <a:pt x="0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8066392" y="4476488"/>
              <a:ext cx="230221" cy="757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566" fill="norm" stroke="1" extrusionOk="0">
                  <a:moveTo>
                    <a:pt x="4797" y="3418"/>
                  </a:moveTo>
                  <a:cubicBezTo>
                    <a:pt x="5030" y="5673"/>
                    <a:pt x="5262" y="7927"/>
                    <a:pt x="5030" y="10255"/>
                  </a:cubicBezTo>
                  <a:cubicBezTo>
                    <a:pt x="4797" y="12582"/>
                    <a:pt x="4101" y="14982"/>
                    <a:pt x="3404" y="16727"/>
                  </a:cubicBezTo>
                  <a:cubicBezTo>
                    <a:pt x="2707" y="18473"/>
                    <a:pt x="2010" y="19564"/>
                    <a:pt x="1430" y="20327"/>
                  </a:cubicBezTo>
                  <a:cubicBezTo>
                    <a:pt x="849" y="21091"/>
                    <a:pt x="385" y="21527"/>
                    <a:pt x="152" y="21564"/>
                  </a:cubicBezTo>
                  <a:cubicBezTo>
                    <a:pt x="-80" y="21600"/>
                    <a:pt x="-80" y="21236"/>
                    <a:pt x="385" y="19891"/>
                  </a:cubicBezTo>
                  <a:cubicBezTo>
                    <a:pt x="849" y="18545"/>
                    <a:pt x="1778" y="16218"/>
                    <a:pt x="3055" y="13818"/>
                  </a:cubicBezTo>
                  <a:cubicBezTo>
                    <a:pt x="4333" y="11418"/>
                    <a:pt x="5959" y="8945"/>
                    <a:pt x="7933" y="6727"/>
                  </a:cubicBezTo>
                  <a:cubicBezTo>
                    <a:pt x="9907" y="4509"/>
                    <a:pt x="12230" y="2545"/>
                    <a:pt x="13855" y="1418"/>
                  </a:cubicBezTo>
                  <a:cubicBezTo>
                    <a:pt x="15481" y="291"/>
                    <a:pt x="16410" y="0"/>
                    <a:pt x="17339" y="0"/>
                  </a:cubicBezTo>
                  <a:cubicBezTo>
                    <a:pt x="18268" y="0"/>
                    <a:pt x="19197" y="291"/>
                    <a:pt x="20010" y="1018"/>
                  </a:cubicBezTo>
                  <a:cubicBezTo>
                    <a:pt x="20823" y="1745"/>
                    <a:pt x="21520" y="2909"/>
                    <a:pt x="20126" y="4182"/>
                  </a:cubicBezTo>
                  <a:cubicBezTo>
                    <a:pt x="18733" y="5455"/>
                    <a:pt x="15249" y="6836"/>
                    <a:pt x="12926" y="7600"/>
                  </a:cubicBezTo>
                  <a:cubicBezTo>
                    <a:pt x="10604" y="8364"/>
                    <a:pt x="9443" y="8509"/>
                    <a:pt x="8746" y="8509"/>
                  </a:cubicBezTo>
                  <a:cubicBezTo>
                    <a:pt x="8049" y="8509"/>
                    <a:pt x="7817" y="8364"/>
                    <a:pt x="7585" y="8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8326187" y="4703938"/>
              <a:ext cx="10733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71" y="5200"/>
                    <a:pt x="5143" y="10400"/>
                    <a:pt x="8743" y="14000"/>
                  </a:cubicBezTo>
                  <a:cubicBezTo>
                    <a:pt x="12343" y="17600"/>
                    <a:pt x="16971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8391575" y="4726938"/>
              <a:ext cx="8795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21238" y="0"/>
                  </a:moveTo>
                  <a:cubicBezTo>
                    <a:pt x="15684" y="2400"/>
                    <a:pt x="10129" y="4800"/>
                    <a:pt x="6427" y="6960"/>
                  </a:cubicBezTo>
                  <a:cubicBezTo>
                    <a:pt x="2724" y="9120"/>
                    <a:pt x="872" y="11040"/>
                    <a:pt x="255" y="13440"/>
                  </a:cubicBezTo>
                  <a:cubicBezTo>
                    <a:pt x="-362" y="15840"/>
                    <a:pt x="255" y="18720"/>
                    <a:pt x="8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8548474" y="4525897"/>
              <a:ext cx="115055" cy="254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315" fill="norm" stroke="1" extrusionOk="0">
                  <a:moveTo>
                    <a:pt x="20690" y="143"/>
                  </a:moveTo>
                  <a:cubicBezTo>
                    <a:pt x="17473" y="-71"/>
                    <a:pt x="14256" y="-285"/>
                    <a:pt x="10350" y="1426"/>
                  </a:cubicBezTo>
                  <a:cubicBezTo>
                    <a:pt x="6443" y="3137"/>
                    <a:pt x="1847" y="6772"/>
                    <a:pt x="469" y="10194"/>
                  </a:cubicBezTo>
                  <a:cubicBezTo>
                    <a:pt x="-910" y="13616"/>
                    <a:pt x="928" y="16824"/>
                    <a:pt x="3686" y="18642"/>
                  </a:cubicBezTo>
                  <a:cubicBezTo>
                    <a:pt x="6443" y="20460"/>
                    <a:pt x="10120" y="20887"/>
                    <a:pt x="13796" y="21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8747863" y="4530415"/>
              <a:ext cx="161005" cy="177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6" fill="norm" stroke="1" extrusionOk="0">
                  <a:moveTo>
                    <a:pt x="0" y="1490"/>
                  </a:moveTo>
                  <a:cubicBezTo>
                    <a:pt x="1371" y="578"/>
                    <a:pt x="2743" y="-335"/>
                    <a:pt x="3771" y="121"/>
                  </a:cubicBezTo>
                  <a:cubicBezTo>
                    <a:pt x="4800" y="578"/>
                    <a:pt x="5486" y="2403"/>
                    <a:pt x="6000" y="4837"/>
                  </a:cubicBezTo>
                  <a:cubicBezTo>
                    <a:pt x="6514" y="7271"/>
                    <a:pt x="6857" y="10313"/>
                    <a:pt x="6686" y="12747"/>
                  </a:cubicBezTo>
                  <a:cubicBezTo>
                    <a:pt x="6514" y="15180"/>
                    <a:pt x="5829" y="17006"/>
                    <a:pt x="4629" y="18527"/>
                  </a:cubicBezTo>
                  <a:cubicBezTo>
                    <a:pt x="3429" y="20048"/>
                    <a:pt x="1714" y="21265"/>
                    <a:pt x="857" y="21113"/>
                  </a:cubicBezTo>
                  <a:cubicBezTo>
                    <a:pt x="0" y="20961"/>
                    <a:pt x="0" y="19440"/>
                    <a:pt x="1371" y="17006"/>
                  </a:cubicBezTo>
                  <a:cubicBezTo>
                    <a:pt x="2743" y="14572"/>
                    <a:pt x="5486" y="11226"/>
                    <a:pt x="7886" y="8792"/>
                  </a:cubicBezTo>
                  <a:cubicBezTo>
                    <a:pt x="10286" y="6358"/>
                    <a:pt x="12343" y="4837"/>
                    <a:pt x="13029" y="4837"/>
                  </a:cubicBezTo>
                  <a:cubicBezTo>
                    <a:pt x="13714" y="4837"/>
                    <a:pt x="13029" y="6358"/>
                    <a:pt x="12343" y="8640"/>
                  </a:cubicBezTo>
                  <a:cubicBezTo>
                    <a:pt x="11657" y="10921"/>
                    <a:pt x="10971" y="13964"/>
                    <a:pt x="11314" y="16245"/>
                  </a:cubicBezTo>
                  <a:cubicBezTo>
                    <a:pt x="11657" y="18527"/>
                    <a:pt x="13029" y="20048"/>
                    <a:pt x="14914" y="20657"/>
                  </a:cubicBezTo>
                  <a:cubicBezTo>
                    <a:pt x="16800" y="21265"/>
                    <a:pt x="19200" y="20961"/>
                    <a:pt x="21600" y="20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8970201" y="4481599"/>
              <a:ext cx="67242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9257" y="0"/>
                  </a:moveTo>
                  <a:cubicBezTo>
                    <a:pt x="15429" y="3863"/>
                    <a:pt x="21600" y="7727"/>
                    <a:pt x="20057" y="11327"/>
                  </a:cubicBezTo>
                  <a:cubicBezTo>
                    <a:pt x="18514" y="14927"/>
                    <a:pt x="9257" y="182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8409050" y="4173802"/>
              <a:ext cx="315814" cy="23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130" fill="norm" stroke="1" extrusionOk="0">
                  <a:moveTo>
                    <a:pt x="3758" y="11948"/>
                  </a:moveTo>
                  <a:cubicBezTo>
                    <a:pt x="4107" y="10786"/>
                    <a:pt x="4455" y="9625"/>
                    <a:pt x="4368" y="9625"/>
                  </a:cubicBezTo>
                  <a:cubicBezTo>
                    <a:pt x="4281" y="9625"/>
                    <a:pt x="3758" y="10786"/>
                    <a:pt x="3061" y="12528"/>
                  </a:cubicBezTo>
                  <a:cubicBezTo>
                    <a:pt x="2365" y="14270"/>
                    <a:pt x="1494" y="16593"/>
                    <a:pt x="884" y="18335"/>
                  </a:cubicBezTo>
                  <a:cubicBezTo>
                    <a:pt x="274" y="20077"/>
                    <a:pt x="-74" y="21238"/>
                    <a:pt x="13" y="21122"/>
                  </a:cubicBezTo>
                  <a:cubicBezTo>
                    <a:pt x="100" y="21006"/>
                    <a:pt x="623" y="19612"/>
                    <a:pt x="2191" y="16244"/>
                  </a:cubicBezTo>
                  <a:cubicBezTo>
                    <a:pt x="3758" y="12877"/>
                    <a:pt x="6371" y="7535"/>
                    <a:pt x="8026" y="4515"/>
                  </a:cubicBezTo>
                  <a:cubicBezTo>
                    <a:pt x="9681" y="1496"/>
                    <a:pt x="10378" y="799"/>
                    <a:pt x="11161" y="335"/>
                  </a:cubicBezTo>
                  <a:cubicBezTo>
                    <a:pt x="11945" y="-130"/>
                    <a:pt x="12816" y="-362"/>
                    <a:pt x="13774" y="1380"/>
                  </a:cubicBezTo>
                  <a:cubicBezTo>
                    <a:pt x="14732" y="3122"/>
                    <a:pt x="15778" y="6838"/>
                    <a:pt x="17084" y="9625"/>
                  </a:cubicBezTo>
                  <a:cubicBezTo>
                    <a:pt x="18391" y="12412"/>
                    <a:pt x="19958" y="14270"/>
                    <a:pt x="21526" y="16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9069871" y="4259261"/>
              <a:ext cx="167876" cy="56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471" fill="norm" stroke="1" extrusionOk="0">
                  <a:moveTo>
                    <a:pt x="5718" y="0"/>
                  </a:moveTo>
                  <a:cubicBezTo>
                    <a:pt x="11118" y="2989"/>
                    <a:pt x="16518" y="5979"/>
                    <a:pt x="19059" y="8775"/>
                  </a:cubicBezTo>
                  <a:cubicBezTo>
                    <a:pt x="21600" y="11571"/>
                    <a:pt x="21282" y="14175"/>
                    <a:pt x="19218" y="16296"/>
                  </a:cubicBezTo>
                  <a:cubicBezTo>
                    <a:pt x="17153" y="18418"/>
                    <a:pt x="13341" y="20057"/>
                    <a:pt x="9847" y="20829"/>
                  </a:cubicBezTo>
                  <a:cubicBezTo>
                    <a:pt x="6353" y="21600"/>
                    <a:pt x="3176" y="21504"/>
                    <a:pt x="0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9315210" y="4084295"/>
              <a:ext cx="214672" cy="218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0" y="5139"/>
                  </a:moveTo>
                  <a:cubicBezTo>
                    <a:pt x="257" y="3884"/>
                    <a:pt x="514" y="2628"/>
                    <a:pt x="1286" y="1749"/>
                  </a:cubicBezTo>
                  <a:cubicBezTo>
                    <a:pt x="2057" y="870"/>
                    <a:pt x="3343" y="367"/>
                    <a:pt x="4886" y="116"/>
                  </a:cubicBezTo>
                  <a:cubicBezTo>
                    <a:pt x="6429" y="-135"/>
                    <a:pt x="8229" y="-135"/>
                    <a:pt x="9129" y="1749"/>
                  </a:cubicBezTo>
                  <a:cubicBezTo>
                    <a:pt x="10029" y="3632"/>
                    <a:pt x="10029" y="7400"/>
                    <a:pt x="9129" y="10288"/>
                  </a:cubicBezTo>
                  <a:cubicBezTo>
                    <a:pt x="8229" y="13177"/>
                    <a:pt x="6429" y="15186"/>
                    <a:pt x="5143" y="16818"/>
                  </a:cubicBezTo>
                  <a:cubicBezTo>
                    <a:pt x="3857" y="18451"/>
                    <a:pt x="3086" y="19707"/>
                    <a:pt x="3343" y="20460"/>
                  </a:cubicBezTo>
                  <a:cubicBezTo>
                    <a:pt x="3600" y="21214"/>
                    <a:pt x="4886" y="21465"/>
                    <a:pt x="8100" y="21465"/>
                  </a:cubicBezTo>
                  <a:cubicBezTo>
                    <a:pt x="11314" y="21465"/>
                    <a:pt x="16457" y="21214"/>
                    <a:pt x="21600" y="20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2698727" y="4972277"/>
              <a:ext cx="17633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96" y="4431"/>
                    <a:pt x="9391" y="8862"/>
                    <a:pt x="12991" y="12462"/>
                  </a:cubicBezTo>
                  <a:cubicBezTo>
                    <a:pt x="16591" y="16062"/>
                    <a:pt x="19096" y="188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2767729" y="4947801"/>
              <a:ext cx="184005" cy="31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21600" y="623"/>
                  </a:moveTo>
                  <a:cubicBezTo>
                    <a:pt x="20100" y="274"/>
                    <a:pt x="18600" y="-74"/>
                    <a:pt x="17250" y="13"/>
                  </a:cubicBezTo>
                  <a:cubicBezTo>
                    <a:pt x="15900" y="100"/>
                    <a:pt x="14700" y="623"/>
                    <a:pt x="12000" y="3061"/>
                  </a:cubicBezTo>
                  <a:cubicBezTo>
                    <a:pt x="9300" y="5500"/>
                    <a:pt x="5100" y="9855"/>
                    <a:pt x="2850" y="13252"/>
                  </a:cubicBezTo>
                  <a:cubicBezTo>
                    <a:pt x="600" y="16649"/>
                    <a:pt x="300" y="19087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2905732" y="5163949"/>
              <a:ext cx="30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2974733" y="5056612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3053834" y="5002945"/>
              <a:ext cx="17390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600" fill="norm" stroke="1" extrusionOk="0">
                  <a:moveTo>
                    <a:pt x="20072" y="0"/>
                  </a:moveTo>
                  <a:cubicBezTo>
                    <a:pt x="15752" y="1067"/>
                    <a:pt x="11432" y="2133"/>
                    <a:pt x="7884" y="4000"/>
                  </a:cubicBezTo>
                  <a:cubicBezTo>
                    <a:pt x="4335" y="5867"/>
                    <a:pt x="1558" y="8533"/>
                    <a:pt x="478" y="11333"/>
                  </a:cubicBezTo>
                  <a:cubicBezTo>
                    <a:pt x="-602" y="14133"/>
                    <a:pt x="15" y="17067"/>
                    <a:pt x="3718" y="18800"/>
                  </a:cubicBezTo>
                  <a:cubicBezTo>
                    <a:pt x="7421" y="20533"/>
                    <a:pt x="14209" y="21067"/>
                    <a:pt x="209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3128070" y="5102614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3358075" y="5018278"/>
              <a:ext cx="6900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4154"/>
                    <a:pt x="8800" y="8308"/>
                    <a:pt x="5200" y="11908"/>
                  </a:cubicBezTo>
                  <a:cubicBezTo>
                    <a:pt x="1600" y="15508"/>
                    <a:pt x="800" y="185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3304407" y="4934655"/>
              <a:ext cx="203763" cy="33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92" fill="norm" stroke="1" extrusionOk="0">
                  <a:moveTo>
                    <a:pt x="8000" y="2390"/>
                  </a:moveTo>
                  <a:cubicBezTo>
                    <a:pt x="8800" y="1416"/>
                    <a:pt x="9600" y="442"/>
                    <a:pt x="11333" y="117"/>
                  </a:cubicBezTo>
                  <a:cubicBezTo>
                    <a:pt x="13067" y="-208"/>
                    <a:pt x="15733" y="117"/>
                    <a:pt x="17867" y="1416"/>
                  </a:cubicBezTo>
                  <a:cubicBezTo>
                    <a:pt x="20000" y="2715"/>
                    <a:pt x="21600" y="4989"/>
                    <a:pt x="21200" y="8075"/>
                  </a:cubicBezTo>
                  <a:cubicBezTo>
                    <a:pt x="20800" y="11160"/>
                    <a:pt x="18400" y="15058"/>
                    <a:pt x="14533" y="17413"/>
                  </a:cubicBezTo>
                  <a:cubicBezTo>
                    <a:pt x="10667" y="19768"/>
                    <a:pt x="5333" y="20580"/>
                    <a:pt x="0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6639483" y="4941610"/>
              <a:ext cx="130337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4731"/>
                    <a:pt x="8471" y="9463"/>
                    <a:pt x="12071" y="13063"/>
                  </a:cubicBezTo>
                  <a:cubicBezTo>
                    <a:pt x="15671" y="16663"/>
                    <a:pt x="18635" y="191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6608815" y="4964611"/>
              <a:ext cx="18400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00" y="0"/>
                    <a:pt x="18600" y="0"/>
                    <a:pt x="16650" y="778"/>
                  </a:cubicBezTo>
                  <a:cubicBezTo>
                    <a:pt x="14700" y="1557"/>
                    <a:pt x="12300" y="3114"/>
                    <a:pt x="9450" y="6130"/>
                  </a:cubicBezTo>
                  <a:cubicBezTo>
                    <a:pt x="6600" y="9146"/>
                    <a:pt x="3300" y="13622"/>
                    <a:pt x="1650" y="16443"/>
                  </a:cubicBezTo>
                  <a:cubicBezTo>
                    <a:pt x="0" y="19265"/>
                    <a:pt x="0" y="20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6731485" y="5186949"/>
              <a:ext cx="61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6815820" y="5087280"/>
              <a:ext cx="46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6907874" y="5028138"/>
              <a:ext cx="161013" cy="22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1387" fill="norm" stroke="1" extrusionOk="0">
                  <a:moveTo>
                    <a:pt x="19630" y="3511"/>
                  </a:moveTo>
                  <a:cubicBezTo>
                    <a:pt x="20284" y="2270"/>
                    <a:pt x="20939" y="1028"/>
                    <a:pt x="20448" y="408"/>
                  </a:cubicBezTo>
                  <a:cubicBezTo>
                    <a:pt x="19957" y="-213"/>
                    <a:pt x="18321" y="-213"/>
                    <a:pt x="15048" y="1028"/>
                  </a:cubicBezTo>
                  <a:cubicBezTo>
                    <a:pt x="11775" y="2270"/>
                    <a:pt x="6866" y="4753"/>
                    <a:pt x="3757" y="7856"/>
                  </a:cubicBezTo>
                  <a:cubicBezTo>
                    <a:pt x="648" y="10959"/>
                    <a:pt x="-661" y="14684"/>
                    <a:pt x="321" y="17042"/>
                  </a:cubicBezTo>
                  <a:cubicBezTo>
                    <a:pt x="1303" y="19401"/>
                    <a:pt x="4575" y="20394"/>
                    <a:pt x="7521" y="20890"/>
                  </a:cubicBezTo>
                  <a:cubicBezTo>
                    <a:pt x="10466" y="21387"/>
                    <a:pt x="13084" y="21387"/>
                    <a:pt x="15703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6915489" y="5163949"/>
              <a:ext cx="176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7168494" y="5110280"/>
              <a:ext cx="53669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3130"/>
                    <a:pt x="9257" y="6261"/>
                    <a:pt x="5657" y="9861"/>
                  </a:cubicBezTo>
                  <a:cubicBezTo>
                    <a:pt x="2057" y="13461"/>
                    <a:pt x="1029" y="175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7191495" y="4980640"/>
              <a:ext cx="157236" cy="305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198" fill="norm" stroke="1" extrusionOk="0">
                  <a:moveTo>
                    <a:pt x="2090" y="7388"/>
                  </a:moveTo>
                  <a:cubicBezTo>
                    <a:pt x="4529" y="4909"/>
                    <a:pt x="6968" y="2431"/>
                    <a:pt x="9232" y="1103"/>
                  </a:cubicBezTo>
                  <a:cubicBezTo>
                    <a:pt x="11497" y="-225"/>
                    <a:pt x="13587" y="-402"/>
                    <a:pt x="16026" y="837"/>
                  </a:cubicBezTo>
                  <a:cubicBezTo>
                    <a:pt x="18464" y="2077"/>
                    <a:pt x="21252" y="4732"/>
                    <a:pt x="21426" y="7565"/>
                  </a:cubicBezTo>
                  <a:cubicBezTo>
                    <a:pt x="21600" y="10398"/>
                    <a:pt x="19161" y="13408"/>
                    <a:pt x="15155" y="15709"/>
                  </a:cubicBezTo>
                  <a:cubicBezTo>
                    <a:pt x="11148" y="18011"/>
                    <a:pt x="5574" y="19605"/>
                    <a:pt x="0" y="21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6907822" y="5470622"/>
              <a:ext cx="1893710" cy="111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6" fill="norm" stroke="1" extrusionOk="0">
                  <a:moveTo>
                    <a:pt x="0" y="2880"/>
                  </a:moveTo>
                  <a:cubicBezTo>
                    <a:pt x="437" y="9120"/>
                    <a:pt x="874" y="15360"/>
                    <a:pt x="1501" y="18480"/>
                  </a:cubicBezTo>
                  <a:cubicBezTo>
                    <a:pt x="2128" y="21600"/>
                    <a:pt x="2944" y="21600"/>
                    <a:pt x="3833" y="19440"/>
                  </a:cubicBezTo>
                  <a:cubicBezTo>
                    <a:pt x="4722" y="17280"/>
                    <a:pt x="5684" y="12960"/>
                    <a:pt x="6530" y="9120"/>
                  </a:cubicBezTo>
                  <a:cubicBezTo>
                    <a:pt x="7375" y="5280"/>
                    <a:pt x="8104" y="1920"/>
                    <a:pt x="8672" y="1440"/>
                  </a:cubicBezTo>
                  <a:cubicBezTo>
                    <a:pt x="9240" y="960"/>
                    <a:pt x="9649" y="3360"/>
                    <a:pt x="10246" y="5280"/>
                  </a:cubicBezTo>
                  <a:cubicBezTo>
                    <a:pt x="10844" y="7200"/>
                    <a:pt x="11631" y="8640"/>
                    <a:pt x="12549" y="9360"/>
                  </a:cubicBezTo>
                  <a:cubicBezTo>
                    <a:pt x="13467" y="10080"/>
                    <a:pt x="14517" y="10080"/>
                    <a:pt x="15479" y="9840"/>
                  </a:cubicBezTo>
                  <a:cubicBezTo>
                    <a:pt x="16440" y="9600"/>
                    <a:pt x="17315" y="9120"/>
                    <a:pt x="18160" y="7920"/>
                  </a:cubicBezTo>
                  <a:cubicBezTo>
                    <a:pt x="19006" y="6720"/>
                    <a:pt x="19822" y="4800"/>
                    <a:pt x="20390" y="3360"/>
                  </a:cubicBezTo>
                  <a:cubicBezTo>
                    <a:pt x="20959" y="1920"/>
                    <a:pt x="21279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7698589" y="5959433"/>
              <a:ext cx="198257" cy="283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217" fill="norm" stroke="1" extrusionOk="0">
                  <a:moveTo>
                    <a:pt x="20391" y="139"/>
                  </a:moveTo>
                  <a:cubicBezTo>
                    <a:pt x="19024" y="-52"/>
                    <a:pt x="17657" y="-243"/>
                    <a:pt x="14512" y="999"/>
                  </a:cubicBezTo>
                  <a:cubicBezTo>
                    <a:pt x="11368" y="2242"/>
                    <a:pt x="6446" y="4918"/>
                    <a:pt x="3712" y="6734"/>
                  </a:cubicBezTo>
                  <a:cubicBezTo>
                    <a:pt x="978" y="8550"/>
                    <a:pt x="431" y="9506"/>
                    <a:pt x="1252" y="9984"/>
                  </a:cubicBezTo>
                  <a:cubicBezTo>
                    <a:pt x="2072" y="10461"/>
                    <a:pt x="4259" y="10461"/>
                    <a:pt x="6173" y="10461"/>
                  </a:cubicBezTo>
                  <a:cubicBezTo>
                    <a:pt x="8087" y="10461"/>
                    <a:pt x="9727" y="10461"/>
                    <a:pt x="10548" y="10939"/>
                  </a:cubicBezTo>
                  <a:cubicBezTo>
                    <a:pt x="11368" y="11417"/>
                    <a:pt x="11368" y="12373"/>
                    <a:pt x="10684" y="13138"/>
                  </a:cubicBezTo>
                  <a:cubicBezTo>
                    <a:pt x="10001" y="13902"/>
                    <a:pt x="8634" y="14476"/>
                    <a:pt x="6857" y="15336"/>
                  </a:cubicBezTo>
                  <a:cubicBezTo>
                    <a:pt x="5079" y="16196"/>
                    <a:pt x="2892" y="17343"/>
                    <a:pt x="1525" y="18394"/>
                  </a:cubicBezTo>
                  <a:cubicBezTo>
                    <a:pt x="158" y="19445"/>
                    <a:pt x="-389" y="20401"/>
                    <a:pt x="295" y="20879"/>
                  </a:cubicBezTo>
                  <a:cubicBezTo>
                    <a:pt x="978" y="21357"/>
                    <a:pt x="2892" y="21357"/>
                    <a:pt x="6583" y="20688"/>
                  </a:cubicBezTo>
                  <a:cubicBezTo>
                    <a:pt x="10274" y="20019"/>
                    <a:pt x="15743" y="18681"/>
                    <a:pt x="21211" y="17343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7973513" y="5991967"/>
              <a:ext cx="214672" cy="19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86" y="0"/>
                    <a:pt x="2571" y="0"/>
                    <a:pt x="5657" y="3226"/>
                  </a:cubicBezTo>
                  <a:cubicBezTo>
                    <a:pt x="8743" y="6452"/>
                    <a:pt x="13629" y="12904"/>
                    <a:pt x="16457" y="16691"/>
                  </a:cubicBezTo>
                  <a:cubicBezTo>
                    <a:pt x="19286" y="20478"/>
                    <a:pt x="20057" y="21600"/>
                    <a:pt x="20571" y="21600"/>
                  </a:cubicBezTo>
                  <a:cubicBezTo>
                    <a:pt x="21086" y="21600"/>
                    <a:pt x="21343" y="20478"/>
                    <a:pt x="21600" y="19356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8009291" y="5938299"/>
              <a:ext cx="186561" cy="370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21600" y="0"/>
                  </a:moveTo>
                  <a:cubicBezTo>
                    <a:pt x="20121" y="0"/>
                    <a:pt x="18641" y="0"/>
                    <a:pt x="16422" y="1184"/>
                  </a:cubicBezTo>
                  <a:cubicBezTo>
                    <a:pt x="14203" y="2367"/>
                    <a:pt x="11244" y="4734"/>
                    <a:pt x="8581" y="7249"/>
                  </a:cubicBezTo>
                  <a:cubicBezTo>
                    <a:pt x="5918" y="9764"/>
                    <a:pt x="3551" y="12427"/>
                    <a:pt x="2071" y="14499"/>
                  </a:cubicBezTo>
                  <a:cubicBezTo>
                    <a:pt x="592" y="16570"/>
                    <a:pt x="0" y="18049"/>
                    <a:pt x="0" y="19159"/>
                  </a:cubicBezTo>
                  <a:cubicBezTo>
                    <a:pt x="0" y="20268"/>
                    <a:pt x="592" y="21008"/>
                    <a:pt x="1627" y="21304"/>
                  </a:cubicBezTo>
                  <a:cubicBezTo>
                    <a:pt x="2663" y="21600"/>
                    <a:pt x="4142" y="21452"/>
                    <a:pt x="5622" y="2130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8231630" y="6145304"/>
              <a:ext cx="1022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500"/>
                    <a:pt x="0" y="9000"/>
                    <a:pt x="0" y="12600"/>
                  </a:cubicBezTo>
                  <a:cubicBezTo>
                    <a:pt x="0" y="16200"/>
                    <a:pt x="1080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8241852" y="6049360"/>
              <a:ext cx="30668" cy="4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6" fill="norm" stroke="1" extrusionOk="0">
                  <a:moveTo>
                    <a:pt x="21600" y="11386"/>
                  </a:moveTo>
                  <a:cubicBezTo>
                    <a:pt x="18000" y="5986"/>
                    <a:pt x="14400" y="586"/>
                    <a:pt x="15300" y="46"/>
                  </a:cubicBezTo>
                  <a:cubicBezTo>
                    <a:pt x="16200" y="-494"/>
                    <a:pt x="21600" y="3826"/>
                    <a:pt x="19800" y="8146"/>
                  </a:cubicBezTo>
                  <a:cubicBezTo>
                    <a:pt x="18000" y="12466"/>
                    <a:pt x="9000" y="16786"/>
                    <a:pt x="0" y="21106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7858510" y="6428977"/>
              <a:ext cx="45234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15" y="14400"/>
                    <a:pt x="9031" y="7200"/>
                    <a:pt x="12631" y="3600"/>
                  </a:cubicBezTo>
                  <a:cubicBezTo>
                    <a:pt x="16231" y="0"/>
                    <a:pt x="189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8081726" y="6472422"/>
              <a:ext cx="206128" cy="23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91" fill="norm" stroke="1" extrusionOk="0">
                  <a:moveTo>
                    <a:pt x="3108" y="5870"/>
                  </a:moveTo>
                  <a:cubicBezTo>
                    <a:pt x="2041" y="10330"/>
                    <a:pt x="975" y="14791"/>
                    <a:pt x="441" y="17609"/>
                  </a:cubicBezTo>
                  <a:cubicBezTo>
                    <a:pt x="-92" y="20426"/>
                    <a:pt x="-92" y="21600"/>
                    <a:pt x="175" y="21483"/>
                  </a:cubicBezTo>
                  <a:cubicBezTo>
                    <a:pt x="441" y="21365"/>
                    <a:pt x="975" y="19957"/>
                    <a:pt x="3108" y="16317"/>
                  </a:cubicBezTo>
                  <a:cubicBezTo>
                    <a:pt x="5241" y="12678"/>
                    <a:pt x="8975" y="6809"/>
                    <a:pt x="11508" y="3639"/>
                  </a:cubicBezTo>
                  <a:cubicBezTo>
                    <a:pt x="14041" y="470"/>
                    <a:pt x="15375" y="0"/>
                    <a:pt x="16708" y="0"/>
                  </a:cubicBezTo>
                  <a:cubicBezTo>
                    <a:pt x="18041" y="0"/>
                    <a:pt x="19375" y="470"/>
                    <a:pt x="20175" y="3287"/>
                  </a:cubicBezTo>
                  <a:cubicBezTo>
                    <a:pt x="20975" y="6104"/>
                    <a:pt x="21241" y="11270"/>
                    <a:pt x="21508" y="1643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8579193" y="6298640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8571526" y="6444311"/>
              <a:ext cx="168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9215135" y="6007301"/>
              <a:ext cx="161410" cy="251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451" fill="norm" stroke="1" extrusionOk="0">
                  <a:moveTo>
                    <a:pt x="12016" y="0"/>
                  </a:moveTo>
                  <a:cubicBezTo>
                    <a:pt x="11351" y="2618"/>
                    <a:pt x="10686" y="5236"/>
                    <a:pt x="8693" y="8291"/>
                  </a:cubicBezTo>
                  <a:cubicBezTo>
                    <a:pt x="6699" y="11345"/>
                    <a:pt x="3376" y="14836"/>
                    <a:pt x="1548" y="17127"/>
                  </a:cubicBezTo>
                  <a:cubicBezTo>
                    <a:pt x="-280" y="19418"/>
                    <a:pt x="-612" y="20509"/>
                    <a:pt x="1216" y="21055"/>
                  </a:cubicBezTo>
                  <a:cubicBezTo>
                    <a:pt x="3043" y="21600"/>
                    <a:pt x="7031" y="21600"/>
                    <a:pt x="10686" y="20945"/>
                  </a:cubicBezTo>
                  <a:cubicBezTo>
                    <a:pt x="14342" y="20291"/>
                    <a:pt x="17665" y="18982"/>
                    <a:pt x="20988" y="17673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9320321" y="6160637"/>
              <a:ext cx="10223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564"/>
                    <a:pt x="0" y="11127"/>
                    <a:pt x="0" y="14727"/>
                  </a:cubicBezTo>
                  <a:cubicBezTo>
                    <a:pt x="0" y="18327"/>
                    <a:pt x="10800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9491547" y="6191305"/>
              <a:ext cx="191672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59"/>
                  </a:moveTo>
                  <a:cubicBezTo>
                    <a:pt x="5760" y="17280"/>
                    <a:pt x="11520" y="21600"/>
                    <a:pt x="15120" y="19440"/>
                  </a:cubicBezTo>
                  <a:cubicBezTo>
                    <a:pt x="18720" y="17280"/>
                    <a:pt x="20160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9564701" y="6114636"/>
              <a:ext cx="4184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20806" y="0"/>
                  </a:moveTo>
                  <a:cubicBezTo>
                    <a:pt x="14453" y="4608"/>
                    <a:pt x="8100" y="9216"/>
                    <a:pt x="4288" y="12240"/>
                  </a:cubicBezTo>
                  <a:cubicBezTo>
                    <a:pt x="477" y="15264"/>
                    <a:pt x="-794" y="16704"/>
                    <a:pt x="477" y="18000"/>
                  </a:cubicBezTo>
                  <a:cubicBezTo>
                    <a:pt x="1747" y="19296"/>
                    <a:pt x="5559" y="20448"/>
                    <a:pt x="9371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9790554" y="6053302"/>
              <a:ext cx="23001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9913223" y="6175971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10001611" y="6091636"/>
              <a:ext cx="1894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948"/>
                    <a:pt x="-1582" y="11896"/>
                    <a:pt x="1118" y="15496"/>
                  </a:cubicBezTo>
                  <a:cubicBezTo>
                    <a:pt x="3818" y="19096"/>
                    <a:pt x="11918" y="20348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10195420" y="6045635"/>
              <a:ext cx="1681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221"/>
                    <a:pt x="1783" y="8441"/>
                    <a:pt x="240" y="12041"/>
                  </a:cubicBezTo>
                  <a:cubicBezTo>
                    <a:pt x="-1303" y="15641"/>
                    <a:pt x="4869" y="18621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10273565" y="6168304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10357900" y="6106969"/>
              <a:ext cx="7668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10442235" y="6036522"/>
              <a:ext cx="230006" cy="223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3050"/>
                  </a:moveTo>
                  <a:cubicBezTo>
                    <a:pt x="720" y="2079"/>
                    <a:pt x="1440" y="1108"/>
                    <a:pt x="3000" y="501"/>
                  </a:cubicBezTo>
                  <a:cubicBezTo>
                    <a:pt x="4560" y="-105"/>
                    <a:pt x="6960" y="-348"/>
                    <a:pt x="8520" y="865"/>
                  </a:cubicBezTo>
                  <a:cubicBezTo>
                    <a:pt x="10080" y="2079"/>
                    <a:pt x="10800" y="4749"/>
                    <a:pt x="10560" y="7297"/>
                  </a:cubicBezTo>
                  <a:cubicBezTo>
                    <a:pt x="10320" y="9845"/>
                    <a:pt x="9120" y="12272"/>
                    <a:pt x="8040" y="14214"/>
                  </a:cubicBezTo>
                  <a:cubicBezTo>
                    <a:pt x="6960" y="16155"/>
                    <a:pt x="6000" y="17612"/>
                    <a:pt x="6120" y="18461"/>
                  </a:cubicBezTo>
                  <a:cubicBezTo>
                    <a:pt x="6240" y="19310"/>
                    <a:pt x="7440" y="19553"/>
                    <a:pt x="10200" y="19917"/>
                  </a:cubicBezTo>
                  <a:cubicBezTo>
                    <a:pt x="12960" y="20281"/>
                    <a:pt x="17280" y="20767"/>
                    <a:pt x="21600" y="2125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9338210" y="6449422"/>
              <a:ext cx="866354" cy="40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94" y="16200"/>
                    <a:pt x="4588" y="10800"/>
                    <a:pt x="6754" y="6750"/>
                  </a:cubicBezTo>
                  <a:cubicBezTo>
                    <a:pt x="8920" y="2700"/>
                    <a:pt x="10959" y="0"/>
                    <a:pt x="13412" y="0"/>
                  </a:cubicBezTo>
                  <a:cubicBezTo>
                    <a:pt x="15865" y="0"/>
                    <a:pt x="18733" y="2700"/>
                    <a:pt x="21600" y="54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9813695" y="6574647"/>
              <a:ext cx="206865" cy="22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50" fill="norm" stroke="1" extrusionOk="0">
                  <a:moveTo>
                    <a:pt x="15000" y="0"/>
                  </a:moveTo>
                  <a:cubicBezTo>
                    <a:pt x="10259" y="5710"/>
                    <a:pt x="5517" y="11421"/>
                    <a:pt x="2883" y="15021"/>
                  </a:cubicBezTo>
                  <a:cubicBezTo>
                    <a:pt x="249" y="18621"/>
                    <a:pt x="-278" y="20110"/>
                    <a:pt x="117" y="20855"/>
                  </a:cubicBezTo>
                  <a:cubicBezTo>
                    <a:pt x="512" y="21600"/>
                    <a:pt x="1829" y="21600"/>
                    <a:pt x="5517" y="21103"/>
                  </a:cubicBezTo>
                  <a:cubicBezTo>
                    <a:pt x="9205" y="20607"/>
                    <a:pt x="15263" y="19614"/>
                    <a:pt x="21322" y="18621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9967329" y="6712650"/>
              <a:ext cx="37897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927"/>
                    <a:pt x="3818" y="7855"/>
                    <a:pt x="1118" y="11455"/>
                  </a:cubicBezTo>
                  <a:cubicBezTo>
                    <a:pt x="-1582" y="15055"/>
                    <a:pt x="1118" y="18327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10894579" y="6459645"/>
              <a:ext cx="15333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10932913" y="6582314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37" y="5760"/>
                    <a:pt x="2274" y="11520"/>
                    <a:pt x="5874" y="15120"/>
                  </a:cubicBezTo>
                  <a:cubicBezTo>
                    <a:pt x="9474" y="18720"/>
                    <a:pt x="15537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11423590" y="6331377"/>
              <a:ext cx="253007" cy="342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0" y="5630"/>
                  </a:moveTo>
                  <a:cubicBezTo>
                    <a:pt x="1091" y="4190"/>
                    <a:pt x="2182" y="2750"/>
                    <a:pt x="3491" y="1790"/>
                  </a:cubicBezTo>
                  <a:cubicBezTo>
                    <a:pt x="4800" y="830"/>
                    <a:pt x="6327" y="350"/>
                    <a:pt x="7855" y="110"/>
                  </a:cubicBezTo>
                  <a:cubicBezTo>
                    <a:pt x="9382" y="-130"/>
                    <a:pt x="10909" y="-130"/>
                    <a:pt x="10909" y="1710"/>
                  </a:cubicBezTo>
                  <a:cubicBezTo>
                    <a:pt x="10909" y="3550"/>
                    <a:pt x="9382" y="7230"/>
                    <a:pt x="7527" y="10190"/>
                  </a:cubicBezTo>
                  <a:cubicBezTo>
                    <a:pt x="5673" y="13150"/>
                    <a:pt x="3491" y="15390"/>
                    <a:pt x="2073" y="16910"/>
                  </a:cubicBezTo>
                  <a:cubicBezTo>
                    <a:pt x="655" y="18430"/>
                    <a:pt x="0" y="19230"/>
                    <a:pt x="109" y="19870"/>
                  </a:cubicBezTo>
                  <a:cubicBezTo>
                    <a:pt x="218" y="20510"/>
                    <a:pt x="1091" y="20990"/>
                    <a:pt x="4800" y="21230"/>
                  </a:cubicBezTo>
                  <a:cubicBezTo>
                    <a:pt x="8509" y="21470"/>
                    <a:pt x="15055" y="21470"/>
                    <a:pt x="21600" y="2147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9660218" y="1623409"/>
              <a:ext cx="202199" cy="688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79" fill="norm" stroke="1" extrusionOk="0">
                  <a:moveTo>
                    <a:pt x="0" y="5691"/>
                  </a:moveTo>
                  <a:cubicBezTo>
                    <a:pt x="810" y="7524"/>
                    <a:pt x="1620" y="9357"/>
                    <a:pt x="2295" y="11708"/>
                  </a:cubicBezTo>
                  <a:cubicBezTo>
                    <a:pt x="2970" y="14060"/>
                    <a:pt x="3510" y="16929"/>
                    <a:pt x="3915" y="18762"/>
                  </a:cubicBezTo>
                  <a:cubicBezTo>
                    <a:pt x="4320" y="20596"/>
                    <a:pt x="4590" y="21393"/>
                    <a:pt x="4725" y="21472"/>
                  </a:cubicBezTo>
                  <a:cubicBezTo>
                    <a:pt x="4860" y="21552"/>
                    <a:pt x="4860" y="20914"/>
                    <a:pt x="4320" y="19121"/>
                  </a:cubicBezTo>
                  <a:cubicBezTo>
                    <a:pt x="3780" y="17328"/>
                    <a:pt x="2700" y="14379"/>
                    <a:pt x="2835" y="11509"/>
                  </a:cubicBezTo>
                  <a:cubicBezTo>
                    <a:pt x="2970" y="8640"/>
                    <a:pt x="4320" y="5850"/>
                    <a:pt x="5805" y="4057"/>
                  </a:cubicBezTo>
                  <a:cubicBezTo>
                    <a:pt x="7290" y="2263"/>
                    <a:pt x="8910" y="1466"/>
                    <a:pt x="10395" y="948"/>
                  </a:cubicBezTo>
                  <a:cubicBezTo>
                    <a:pt x="11880" y="430"/>
                    <a:pt x="13230" y="191"/>
                    <a:pt x="14580" y="72"/>
                  </a:cubicBezTo>
                  <a:cubicBezTo>
                    <a:pt x="15930" y="-48"/>
                    <a:pt x="17280" y="-48"/>
                    <a:pt x="18495" y="311"/>
                  </a:cubicBezTo>
                  <a:cubicBezTo>
                    <a:pt x="19710" y="669"/>
                    <a:pt x="20790" y="1387"/>
                    <a:pt x="21195" y="2383"/>
                  </a:cubicBezTo>
                  <a:cubicBezTo>
                    <a:pt x="21600" y="3379"/>
                    <a:pt x="21330" y="4655"/>
                    <a:pt x="19710" y="5810"/>
                  </a:cubicBezTo>
                  <a:cubicBezTo>
                    <a:pt x="18090" y="6966"/>
                    <a:pt x="15120" y="8002"/>
                    <a:pt x="13230" y="8361"/>
                  </a:cubicBezTo>
                  <a:cubicBezTo>
                    <a:pt x="11340" y="8720"/>
                    <a:pt x="10530" y="8401"/>
                    <a:pt x="9720" y="80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9828888" y="1897875"/>
              <a:ext cx="14567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32" y="4320"/>
                    <a:pt x="6063" y="8640"/>
                    <a:pt x="9663" y="12240"/>
                  </a:cubicBezTo>
                  <a:cubicBezTo>
                    <a:pt x="13263" y="15840"/>
                    <a:pt x="17432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9859555" y="1890208"/>
              <a:ext cx="14567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74" y="3130"/>
                    <a:pt x="11747" y="6261"/>
                    <a:pt x="8147" y="9861"/>
                  </a:cubicBezTo>
                  <a:cubicBezTo>
                    <a:pt x="4547" y="13461"/>
                    <a:pt x="2274" y="175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9776437" y="1422563"/>
              <a:ext cx="144454" cy="137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202" fill="norm" stroke="1" extrusionOk="0">
                  <a:moveTo>
                    <a:pt x="3231" y="10598"/>
                  </a:moveTo>
                  <a:cubicBezTo>
                    <a:pt x="2094" y="12562"/>
                    <a:pt x="957" y="14526"/>
                    <a:pt x="388" y="14526"/>
                  </a:cubicBezTo>
                  <a:cubicBezTo>
                    <a:pt x="-180" y="14526"/>
                    <a:pt x="-180" y="12562"/>
                    <a:pt x="767" y="10009"/>
                  </a:cubicBezTo>
                  <a:cubicBezTo>
                    <a:pt x="1715" y="7457"/>
                    <a:pt x="3609" y="4315"/>
                    <a:pt x="5504" y="2351"/>
                  </a:cubicBezTo>
                  <a:cubicBezTo>
                    <a:pt x="7399" y="387"/>
                    <a:pt x="9294" y="-398"/>
                    <a:pt x="10810" y="191"/>
                  </a:cubicBezTo>
                  <a:cubicBezTo>
                    <a:pt x="12325" y="780"/>
                    <a:pt x="13462" y="2744"/>
                    <a:pt x="15167" y="6475"/>
                  </a:cubicBezTo>
                  <a:cubicBezTo>
                    <a:pt x="16873" y="10206"/>
                    <a:pt x="19146" y="15704"/>
                    <a:pt x="21420" y="212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10107923" y="1523477"/>
              <a:ext cx="150309" cy="364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524" fill="norm" stroke="1" extrusionOk="0">
                  <a:moveTo>
                    <a:pt x="21173" y="1737"/>
                  </a:moveTo>
                  <a:cubicBezTo>
                    <a:pt x="20093" y="1132"/>
                    <a:pt x="19013" y="528"/>
                    <a:pt x="17573" y="226"/>
                  </a:cubicBezTo>
                  <a:cubicBezTo>
                    <a:pt x="16133" y="-76"/>
                    <a:pt x="14333" y="-76"/>
                    <a:pt x="12893" y="226"/>
                  </a:cubicBezTo>
                  <a:cubicBezTo>
                    <a:pt x="11453" y="528"/>
                    <a:pt x="10373" y="1132"/>
                    <a:pt x="8213" y="3700"/>
                  </a:cubicBezTo>
                  <a:cubicBezTo>
                    <a:pt x="6053" y="6268"/>
                    <a:pt x="2813" y="10800"/>
                    <a:pt x="1193" y="13896"/>
                  </a:cubicBezTo>
                  <a:cubicBezTo>
                    <a:pt x="-427" y="16993"/>
                    <a:pt x="-427" y="18654"/>
                    <a:pt x="1373" y="19787"/>
                  </a:cubicBezTo>
                  <a:cubicBezTo>
                    <a:pt x="3173" y="20920"/>
                    <a:pt x="6773" y="21524"/>
                    <a:pt x="9473" y="21524"/>
                  </a:cubicBezTo>
                  <a:cubicBezTo>
                    <a:pt x="12173" y="21524"/>
                    <a:pt x="13973" y="20920"/>
                    <a:pt x="15773" y="203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10213188" y="1591201"/>
              <a:ext cx="167714" cy="25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36" fill="norm" stroke="1" extrusionOk="0">
                  <a:moveTo>
                    <a:pt x="19513" y="0"/>
                  </a:moveTo>
                  <a:cubicBezTo>
                    <a:pt x="17550" y="4104"/>
                    <a:pt x="15586" y="8208"/>
                    <a:pt x="13622" y="11664"/>
                  </a:cubicBezTo>
                  <a:cubicBezTo>
                    <a:pt x="11659" y="15120"/>
                    <a:pt x="9695" y="17928"/>
                    <a:pt x="7895" y="19548"/>
                  </a:cubicBezTo>
                  <a:cubicBezTo>
                    <a:pt x="6095" y="21168"/>
                    <a:pt x="4459" y="21600"/>
                    <a:pt x="3150" y="21384"/>
                  </a:cubicBezTo>
                  <a:cubicBezTo>
                    <a:pt x="1841" y="21168"/>
                    <a:pt x="859" y="20304"/>
                    <a:pt x="368" y="19332"/>
                  </a:cubicBezTo>
                  <a:cubicBezTo>
                    <a:pt x="-123" y="18360"/>
                    <a:pt x="-123" y="17280"/>
                    <a:pt x="368" y="16308"/>
                  </a:cubicBezTo>
                  <a:cubicBezTo>
                    <a:pt x="859" y="15336"/>
                    <a:pt x="1841" y="14472"/>
                    <a:pt x="3804" y="14472"/>
                  </a:cubicBezTo>
                  <a:cubicBezTo>
                    <a:pt x="5768" y="14472"/>
                    <a:pt x="8713" y="15336"/>
                    <a:pt x="11822" y="16092"/>
                  </a:cubicBezTo>
                  <a:cubicBezTo>
                    <a:pt x="14932" y="16848"/>
                    <a:pt x="18204" y="17496"/>
                    <a:pt x="21477" y="181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10396234" y="1510374"/>
              <a:ext cx="89174" cy="34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380" fill="norm" stroke="1" extrusionOk="0">
                  <a:moveTo>
                    <a:pt x="0" y="3620"/>
                  </a:moveTo>
                  <a:cubicBezTo>
                    <a:pt x="1200" y="2340"/>
                    <a:pt x="2400" y="1060"/>
                    <a:pt x="4500" y="420"/>
                  </a:cubicBezTo>
                  <a:cubicBezTo>
                    <a:pt x="6600" y="-220"/>
                    <a:pt x="9600" y="-220"/>
                    <a:pt x="12900" y="1060"/>
                  </a:cubicBezTo>
                  <a:cubicBezTo>
                    <a:pt x="16200" y="2340"/>
                    <a:pt x="19800" y="4900"/>
                    <a:pt x="20700" y="8180"/>
                  </a:cubicBezTo>
                  <a:cubicBezTo>
                    <a:pt x="21600" y="11460"/>
                    <a:pt x="19800" y="15460"/>
                    <a:pt x="17400" y="17780"/>
                  </a:cubicBezTo>
                  <a:cubicBezTo>
                    <a:pt x="15000" y="20100"/>
                    <a:pt x="12000" y="20740"/>
                    <a:pt x="9000" y="213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10587905" y="1653673"/>
              <a:ext cx="153337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5760" y="10932"/>
                    <a:pt x="11520" y="1332"/>
                    <a:pt x="15120" y="132"/>
                  </a:cubicBezTo>
                  <a:cubicBezTo>
                    <a:pt x="18720" y="-1068"/>
                    <a:pt x="2016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10633906" y="1828873"/>
              <a:ext cx="2223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10873418" y="1398164"/>
              <a:ext cx="251167" cy="9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04" fill="norm" stroke="1" extrusionOk="0">
                  <a:moveTo>
                    <a:pt x="20134" y="1369"/>
                  </a:moveTo>
                  <a:cubicBezTo>
                    <a:pt x="20352" y="1090"/>
                    <a:pt x="20570" y="811"/>
                    <a:pt x="20570" y="532"/>
                  </a:cubicBezTo>
                  <a:cubicBezTo>
                    <a:pt x="20570" y="253"/>
                    <a:pt x="20352" y="-26"/>
                    <a:pt x="17843" y="2"/>
                  </a:cubicBezTo>
                  <a:cubicBezTo>
                    <a:pt x="15334" y="30"/>
                    <a:pt x="10534" y="365"/>
                    <a:pt x="7152" y="923"/>
                  </a:cubicBezTo>
                  <a:cubicBezTo>
                    <a:pt x="3770" y="1481"/>
                    <a:pt x="1807" y="2262"/>
                    <a:pt x="825" y="2793"/>
                  </a:cubicBezTo>
                  <a:cubicBezTo>
                    <a:pt x="-157" y="3323"/>
                    <a:pt x="-157" y="3602"/>
                    <a:pt x="279" y="3825"/>
                  </a:cubicBezTo>
                  <a:cubicBezTo>
                    <a:pt x="716" y="4048"/>
                    <a:pt x="1588" y="4216"/>
                    <a:pt x="4098" y="4495"/>
                  </a:cubicBezTo>
                  <a:cubicBezTo>
                    <a:pt x="6607" y="4774"/>
                    <a:pt x="10752" y="5165"/>
                    <a:pt x="13261" y="5639"/>
                  </a:cubicBezTo>
                  <a:cubicBezTo>
                    <a:pt x="15770" y="6114"/>
                    <a:pt x="16643" y="6672"/>
                    <a:pt x="16425" y="7230"/>
                  </a:cubicBezTo>
                  <a:cubicBezTo>
                    <a:pt x="16207" y="7788"/>
                    <a:pt x="14898" y="8346"/>
                    <a:pt x="13698" y="8821"/>
                  </a:cubicBezTo>
                  <a:cubicBezTo>
                    <a:pt x="12498" y="9295"/>
                    <a:pt x="11407" y="9686"/>
                    <a:pt x="10752" y="10021"/>
                  </a:cubicBezTo>
                  <a:cubicBezTo>
                    <a:pt x="10098" y="10355"/>
                    <a:pt x="9879" y="10634"/>
                    <a:pt x="10316" y="10774"/>
                  </a:cubicBezTo>
                  <a:cubicBezTo>
                    <a:pt x="10752" y="10914"/>
                    <a:pt x="11843" y="10914"/>
                    <a:pt x="13152" y="10969"/>
                  </a:cubicBezTo>
                  <a:cubicBezTo>
                    <a:pt x="14461" y="11025"/>
                    <a:pt x="15988" y="11137"/>
                    <a:pt x="17079" y="11304"/>
                  </a:cubicBezTo>
                  <a:cubicBezTo>
                    <a:pt x="18170" y="11472"/>
                    <a:pt x="18825" y="11695"/>
                    <a:pt x="18934" y="12169"/>
                  </a:cubicBezTo>
                  <a:cubicBezTo>
                    <a:pt x="19043" y="12644"/>
                    <a:pt x="18607" y="13369"/>
                    <a:pt x="16534" y="14458"/>
                  </a:cubicBezTo>
                  <a:cubicBezTo>
                    <a:pt x="14461" y="15546"/>
                    <a:pt x="10752" y="16997"/>
                    <a:pt x="8134" y="18030"/>
                  </a:cubicBezTo>
                  <a:cubicBezTo>
                    <a:pt x="5516" y="19062"/>
                    <a:pt x="3988" y="19676"/>
                    <a:pt x="3225" y="20179"/>
                  </a:cubicBezTo>
                  <a:cubicBezTo>
                    <a:pt x="2461" y="20681"/>
                    <a:pt x="2461" y="21072"/>
                    <a:pt x="3007" y="21295"/>
                  </a:cubicBezTo>
                  <a:cubicBezTo>
                    <a:pt x="3552" y="21518"/>
                    <a:pt x="4643" y="21574"/>
                    <a:pt x="7807" y="21407"/>
                  </a:cubicBezTo>
                  <a:cubicBezTo>
                    <a:pt x="10970" y="21239"/>
                    <a:pt x="16207" y="20848"/>
                    <a:pt x="21443" y="204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11331588" y="1247398"/>
              <a:ext cx="46002" cy="22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3526"/>
                  </a:moveTo>
                  <a:cubicBezTo>
                    <a:pt x="4800" y="1828"/>
                    <a:pt x="9600" y="129"/>
                    <a:pt x="12600" y="7"/>
                  </a:cubicBezTo>
                  <a:cubicBezTo>
                    <a:pt x="15600" y="-114"/>
                    <a:pt x="16800" y="1342"/>
                    <a:pt x="15600" y="4740"/>
                  </a:cubicBezTo>
                  <a:cubicBezTo>
                    <a:pt x="14400" y="8138"/>
                    <a:pt x="10800" y="13477"/>
                    <a:pt x="9000" y="16753"/>
                  </a:cubicBezTo>
                  <a:cubicBezTo>
                    <a:pt x="7200" y="20030"/>
                    <a:pt x="7200" y="21243"/>
                    <a:pt x="9600" y="21365"/>
                  </a:cubicBezTo>
                  <a:cubicBezTo>
                    <a:pt x="12000" y="21486"/>
                    <a:pt x="16800" y="20515"/>
                    <a:pt x="21600" y="195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11413191" y="1268489"/>
              <a:ext cx="39752" cy="384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3" h="21355" fill="norm" stroke="1" extrusionOk="0">
                  <a:moveTo>
                    <a:pt x="8982" y="892"/>
                  </a:moveTo>
                  <a:cubicBezTo>
                    <a:pt x="12794" y="323"/>
                    <a:pt x="16605" y="-245"/>
                    <a:pt x="18511" y="110"/>
                  </a:cubicBezTo>
                  <a:cubicBezTo>
                    <a:pt x="20417" y="466"/>
                    <a:pt x="20417" y="1744"/>
                    <a:pt x="16605" y="4658"/>
                  </a:cubicBezTo>
                  <a:cubicBezTo>
                    <a:pt x="12793" y="7571"/>
                    <a:pt x="5170" y="12118"/>
                    <a:pt x="1993" y="15173"/>
                  </a:cubicBezTo>
                  <a:cubicBezTo>
                    <a:pt x="-1183" y="18229"/>
                    <a:pt x="88" y="19792"/>
                    <a:pt x="1358" y="213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11492592" y="1503787"/>
              <a:ext cx="191672" cy="177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9" fill="norm" stroke="1" extrusionOk="0">
                  <a:moveTo>
                    <a:pt x="0" y="3104"/>
                  </a:moveTo>
                  <a:cubicBezTo>
                    <a:pt x="1152" y="1888"/>
                    <a:pt x="2304" y="671"/>
                    <a:pt x="3600" y="214"/>
                  </a:cubicBezTo>
                  <a:cubicBezTo>
                    <a:pt x="4896" y="-242"/>
                    <a:pt x="6336" y="62"/>
                    <a:pt x="7488" y="823"/>
                  </a:cubicBezTo>
                  <a:cubicBezTo>
                    <a:pt x="8640" y="1583"/>
                    <a:pt x="9504" y="2800"/>
                    <a:pt x="8640" y="5690"/>
                  </a:cubicBezTo>
                  <a:cubicBezTo>
                    <a:pt x="7776" y="8581"/>
                    <a:pt x="5184" y="13144"/>
                    <a:pt x="3456" y="16034"/>
                  </a:cubicBezTo>
                  <a:cubicBezTo>
                    <a:pt x="1728" y="18924"/>
                    <a:pt x="864" y="20141"/>
                    <a:pt x="1296" y="20750"/>
                  </a:cubicBezTo>
                  <a:cubicBezTo>
                    <a:pt x="1728" y="21358"/>
                    <a:pt x="3456" y="21358"/>
                    <a:pt x="7056" y="20141"/>
                  </a:cubicBezTo>
                  <a:cubicBezTo>
                    <a:pt x="10656" y="18924"/>
                    <a:pt x="16128" y="16490"/>
                    <a:pt x="21600" y="140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11814599" y="1414864"/>
              <a:ext cx="30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11860600" y="1292194"/>
              <a:ext cx="2300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11952269" y="1198326"/>
              <a:ext cx="84670" cy="34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400" fill="norm" stroke="1" extrusionOk="0">
                  <a:moveTo>
                    <a:pt x="21048" y="115"/>
                  </a:moveTo>
                  <a:cubicBezTo>
                    <a:pt x="17236" y="-42"/>
                    <a:pt x="13424" y="-200"/>
                    <a:pt x="9295" y="825"/>
                  </a:cubicBezTo>
                  <a:cubicBezTo>
                    <a:pt x="5166" y="1850"/>
                    <a:pt x="719" y="4057"/>
                    <a:pt x="83" y="6974"/>
                  </a:cubicBezTo>
                  <a:cubicBezTo>
                    <a:pt x="-552" y="9891"/>
                    <a:pt x="2625" y="13517"/>
                    <a:pt x="4213" y="16039"/>
                  </a:cubicBezTo>
                  <a:cubicBezTo>
                    <a:pt x="5801" y="18562"/>
                    <a:pt x="5801" y="19981"/>
                    <a:pt x="5801" y="214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11906601" y="1399530"/>
              <a:ext cx="13800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831"/>
                    <a:pt x="0" y="16062"/>
                    <a:pt x="3600" y="12462"/>
                  </a:cubicBezTo>
                  <a:cubicBezTo>
                    <a:pt x="7200" y="8862"/>
                    <a:pt x="14400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12099411" y="1299861"/>
              <a:ext cx="113865" cy="16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57" fill="norm" stroke="1" extrusionOk="0">
                  <a:moveTo>
                    <a:pt x="17066" y="0"/>
                  </a:moveTo>
                  <a:cubicBezTo>
                    <a:pt x="18026" y="3546"/>
                    <a:pt x="18986" y="7093"/>
                    <a:pt x="17786" y="10478"/>
                  </a:cubicBezTo>
                  <a:cubicBezTo>
                    <a:pt x="16586" y="13863"/>
                    <a:pt x="13226" y="17087"/>
                    <a:pt x="10346" y="19021"/>
                  </a:cubicBezTo>
                  <a:cubicBezTo>
                    <a:pt x="7466" y="20955"/>
                    <a:pt x="5066" y="21600"/>
                    <a:pt x="3146" y="21278"/>
                  </a:cubicBezTo>
                  <a:cubicBezTo>
                    <a:pt x="1226" y="20955"/>
                    <a:pt x="-214" y="19666"/>
                    <a:pt x="26" y="18537"/>
                  </a:cubicBezTo>
                  <a:cubicBezTo>
                    <a:pt x="266" y="17409"/>
                    <a:pt x="2186" y="16442"/>
                    <a:pt x="6026" y="16764"/>
                  </a:cubicBezTo>
                  <a:cubicBezTo>
                    <a:pt x="9866" y="17087"/>
                    <a:pt x="15626" y="18699"/>
                    <a:pt x="21386" y="203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12266943" y="1345862"/>
              <a:ext cx="69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12274610" y="1453198"/>
              <a:ext cx="92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12455381" y="1307528"/>
              <a:ext cx="2623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154"/>
                    <a:pt x="4448" y="8308"/>
                    <a:pt x="1502" y="11908"/>
                  </a:cubicBezTo>
                  <a:cubicBezTo>
                    <a:pt x="-1443" y="15508"/>
                    <a:pt x="521" y="18554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11377589" y="2005211"/>
              <a:ext cx="38336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1029"/>
                    <a:pt x="11520" y="2057"/>
                    <a:pt x="15120" y="5657"/>
                  </a:cubicBezTo>
                  <a:cubicBezTo>
                    <a:pt x="18720" y="9257"/>
                    <a:pt x="2016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11431257" y="2012877"/>
              <a:ext cx="92004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286"/>
                    <a:pt x="10800" y="8571"/>
                    <a:pt x="7200" y="12171"/>
                  </a:cubicBezTo>
                  <a:cubicBezTo>
                    <a:pt x="3600" y="15771"/>
                    <a:pt x="1800" y="186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11523260" y="2216268"/>
              <a:ext cx="115003" cy="159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7" fill="norm" stroke="1" extrusionOk="0">
                  <a:moveTo>
                    <a:pt x="0" y="477"/>
                  </a:moveTo>
                  <a:cubicBezTo>
                    <a:pt x="2400" y="139"/>
                    <a:pt x="4800" y="-198"/>
                    <a:pt x="6960" y="140"/>
                  </a:cubicBezTo>
                  <a:cubicBezTo>
                    <a:pt x="9120" y="477"/>
                    <a:pt x="11040" y="1490"/>
                    <a:pt x="11520" y="4021"/>
                  </a:cubicBezTo>
                  <a:cubicBezTo>
                    <a:pt x="12000" y="6552"/>
                    <a:pt x="11040" y="10602"/>
                    <a:pt x="10560" y="13640"/>
                  </a:cubicBezTo>
                  <a:cubicBezTo>
                    <a:pt x="10080" y="16677"/>
                    <a:pt x="10080" y="18702"/>
                    <a:pt x="11280" y="19883"/>
                  </a:cubicBezTo>
                  <a:cubicBezTo>
                    <a:pt x="12480" y="21064"/>
                    <a:pt x="14880" y="21402"/>
                    <a:pt x="16800" y="20558"/>
                  </a:cubicBezTo>
                  <a:cubicBezTo>
                    <a:pt x="18720" y="19715"/>
                    <a:pt x="20160" y="17690"/>
                    <a:pt x="21600" y="156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11505063" y="2127880"/>
              <a:ext cx="8785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6" h="21600" fill="norm" stroke="1" extrusionOk="0">
                  <a:moveTo>
                    <a:pt x="13272" y="0"/>
                  </a:moveTo>
                  <a:cubicBezTo>
                    <a:pt x="10272" y="584"/>
                    <a:pt x="7272" y="1168"/>
                    <a:pt x="5172" y="2530"/>
                  </a:cubicBezTo>
                  <a:cubicBezTo>
                    <a:pt x="3072" y="3892"/>
                    <a:pt x="1872" y="6032"/>
                    <a:pt x="972" y="7978"/>
                  </a:cubicBezTo>
                  <a:cubicBezTo>
                    <a:pt x="72" y="9924"/>
                    <a:pt x="-528" y="11676"/>
                    <a:pt x="672" y="12357"/>
                  </a:cubicBezTo>
                  <a:cubicBezTo>
                    <a:pt x="1872" y="13038"/>
                    <a:pt x="4872" y="12649"/>
                    <a:pt x="7572" y="12065"/>
                  </a:cubicBezTo>
                  <a:cubicBezTo>
                    <a:pt x="10272" y="11481"/>
                    <a:pt x="12672" y="10703"/>
                    <a:pt x="15072" y="9924"/>
                  </a:cubicBezTo>
                  <a:cubicBezTo>
                    <a:pt x="17472" y="9146"/>
                    <a:pt x="19872" y="8368"/>
                    <a:pt x="20472" y="8465"/>
                  </a:cubicBezTo>
                  <a:cubicBezTo>
                    <a:pt x="21072" y="8562"/>
                    <a:pt x="19872" y="9535"/>
                    <a:pt x="17772" y="11481"/>
                  </a:cubicBezTo>
                  <a:cubicBezTo>
                    <a:pt x="15672" y="13427"/>
                    <a:pt x="12672" y="16346"/>
                    <a:pt x="12072" y="18195"/>
                  </a:cubicBezTo>
                  <a:cubicBezTo>
                    <a:pt x="11472" y="20043"/>
                    <a:pt x="13272" y="20822"/>
                    <a:pt x="1507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11776265" y="2127880"/>
              <a:ext cx="1533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11829933" y="1997544"/>
              <a:ext cx="69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11891267" y="1945641"/>
              <a:ext cx="107337" cy="26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21600" y="471"/>
                  </a:moveTo>
                  <a:cubicBezTo>
                    <a:pt x="18514" y="64"/>
                    <a:pt x="15429" y="-344"/>
                    <a:pt x="12086" y="471"/>
                  </a:cubicBezTo>
                  <a:cubicBezTo>
                    <a:pt x="8743" y="1286"/>
                    <a:pt x="5143" y="3324"/>
                    <a:pt x="3086" y="6992"/>
                  </a:cubicBezTo>
                  <a:cubicBezTo>
                    <a:pt x="1029" y="10660"/>
                    <a:pt x="514" y="15958"/>
                    <a:pt x="0" y="212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11868267" y="2097212"/>
              <a:ext cx="10733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600"/>
                    <a:pt x="0" y="13600"/>
                    <a:pt x="3600" y="10000"/>
                  </a:cubicBezTo>
                  <a:cubicBezTo>
                    <a:pt x="7200" y="6400"/>
                    <a:pt x="1440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12044605" y="2035878"/>
              <a:ext cx="8433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12029271" y="2123733"/>
              <a:ext cx="84336" cy="4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0" y="21121"/>
                  </a:moveTo>
                  <a:cubicBezTo>
                    <a:pt x="655" y="14768"/>
                    <a:pt x="1309" y="8415"/>
                    <a:pt x="3273" y="4603"/>
                  </a:cubicBezTo>
                  <a:cubicBezTo>
                    <a:pt x="5236" y="792"/>
                    <a:pt x="8509" y="-479"/>
                    <a:pt x="11782" y="156"/>
                  </a:cubicBezTo>
                  <a:cubicBezTo>
                    <a:pt x="15055" y="792"/>
                    <a:pt x="18327" y="3333"/>
                    <a:pt x="21600" y="58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12205608" y="2074212"/>
              <a:ext cx="76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12213275" y="2150880"/>
              <a:ext cx="76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12386893" y="1989877"/>
              <a:ext cx="68900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0" h="21600" fill="norm" stroke="1" extrusionOk="0">
                  <a:moveTo>
                    <a:pt x="9731" y="0"/>
                  </a:moveTo>
                  <a:cubicBezTo>
                    <a:pt x="6751" y="2483"/>
                    <a:pt x="3772" y="4966"/>
                    <a:pt x="1910" y="6828"/>
                  </a:cubicBezTo>
                  <a:cubicBezTo>
                    <a:pt x="48" y="8690"/>
                    <a:pt x="-697" y="9931"/>
                    <a:pt x="793" y="10676"/>
                  </a:cubicBezTo>
                  <a:cubicBezTo>
                    <a:pt x="2282" y="11421"/>
                    <a:pt x="6006" y="11669"/>
                    <a:pt x="10103" y="11297"/>
                  </a:cubicBezTo>
                  <a:cubicBezTo>
                    <a:pt x="14200" y="10924"/>
                    <a:pt x="18668" y="9931"/>
                    <a:pt x="19786" y="10179"/>
                  </a:cubicBezTo>
                  <a:cubicBezTo>
                    <a:pt x="20903" y="10428"/>
                    <a:pt x="18669" y="11917"/>
                    <a:pt x="16062" y="14028"/>
                  </a:cubicBezTo>
                  <a:cubicBezTo>
                    <a:pt x="13455" y="16138"/>
                    <a:pt x="10476" y="18869"/>
                    <a:pt x="749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12110744" y="2399944"/>
              <a:ext cx="71865" cy="8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0712" fill="norm" stroke="1" extrusionOk="0">
                  <a:moveTo>
                    <a:pt x="14241" y="6325"/>
                  </a:moveTo>
                  <a:cubicBezTo>
                    <a:pt x="14241" y="3325"/>
                    <a:pt x="14241" y="325"/>
                    <a:pt x="12752" y="25"/>
                  </a:cubicBezTo>
                  <a:cubicBezTo>
                    <a:pt x="11262" y="-275"/>
                    <a:pt x="8283" y="2125"/>
                    <a:pt x="6048" y="4825"/>
                  </a:cubicBezTo>
                  <a:cubicBezTo>
                    <a:pt x="3814" y="7525"/>
                    <a:pt x="2324" y="10525"/>
                    <a:pt x="1207" y="13525"/>
                  </a:cubicBezTo>
                  <a:cubicBezTo>
                    <a:pt x="90" y="16525"/>
                    <a:pt x="-655" y="19525"/>
                    <a:pt x="835" y="20425"/>
                  </a:cubicBezTo>
                  <a:cubicBezTo>
                    <a:pt x="2324" y="21325"/>
                    <a:pt x="6048" y="20125"/>
                    <a:pt x="9773" y="16525"/>
                  </a:cubicBezTo>
                  <a:cubicBezTo>
                    <a:pt x="13497" y="12925"/>
                    <a:pt x="17221" y="6925"/>
                    <a:pt x="20945" y="9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12182608" y="2385018"/>
              <a:ext cx="138004" cy="8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2" fill="norm" stroke="1" extrusionOk="0">
                  <a:moveTo>
                    <a:pt x="0" y="4556"/>
                  </a:moveTo>
                  <a:cubicBezTo>
                    <a:pt x="1600" y="2705"/>
                    <a:pt x="3200" y="853"/>
                    <a:pt x="5000" y="236"/>
                  </a:cubicBezTo>
                  <a:cubicBezTo>
                    <a:pt x="6800" y="-381"/>
                    <a:pt x="8800" y="236"/>
                    <a:pt x="10400" y="1779"/>
                  </a:cubicBezTo>
                  <a:cubicBezTo>
                    <a:pt x="12000" y="3322"/>
                    <a:pt x="13200" y="5790"/>
                    <a:pt x="14000" y="8568"/>
                  </a:cubicBezTo>
                  <a:cubicBezTo>
                    <a:pt x="14800" y="11345"/>
                    <a:pt x="15200" y="14430"/>
                    <a:pt x="14600" y="16899"/>
                  </a:cubicBezTo>
                  <a:cubicBezTo>
                    <a:pt x="14000" y="19368"/>
                    <a:pt x="12400" y="21219"/>
                    <a:pt x="11400" y="20602"/>
                  </a:cubicBezTo>
                  <a:cubicBezTo>
                    <a:pt x="10400" y="19985"/>
                    <a:pt x="10000" y="16899"/>
                    <a:pt x="10400" y="13505"/>
                  </a:cubicBezTo>
                  <a:cubicBezTo>
                    <a:pt x="10800" y="10110"/>
                    <a:pt x="12000" y="6408"/>
                    <a:pt x="14000" y="4248"/>
                  </a:cubicBezTo>
                  <a:cubicBezTo>
                    <a:pt x="16000" y="2088"/>
                    <a:pt x="18800" y="1470"/>
                    <a:pt x="21600" y="8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12351278" y="2373176"/>
              <a:ext cx="168671" cy="154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4186"/>
                  </a:moveTo>
                  <a:cubicBezTo>
                    <a:pt x="1309" y="3141"/>
                    <a:pt x="2618" y="2096"/>
                    <a:pt x="4091" y="1225"/>
                  </a:cubicBezTo>
                  <a:cubicBezTo>
                    <a:pt x="5564" y="354"/>
                    <a:pt x="7200" y="-343"/>
                    <a:pt x="8345" y="180"/>
                  </a:cubicBezTo>
                  <a:cubicBezTo>
                    <a:pt x="9491" y="702"/>
                    <a:pt x="10145" y="2444"/>
                    <a:pt x="9818" y="4883"/>
                  </a:cubicBezTo>
                  <a:cubicBezTo>
                    <a:pt x="9491" y="7322"/>
                    <a:pt x="8182" y="10457"/>
                    <a:pt x="6873" y="12896"/>
                  </a:cubicBezTo>
                  <a:cubicBezTo>
                    <a:pt x="5564" y="15334"/>
                    <a:pt x="4255" y="17076"/>
                    <a:pt x="4255" y="18470"/>
                  </a:cubicBezTo>
                  <a:cubicBezTo>
                    <a:pt x="4255" y="19863"/>
                    <a:pt x="5564" y="20909"/>
                    <a:pt x="8673" y="21083"/>
                  </a:cubicBezTo>
                  <a:cubicBezTo>
                    <a:pt x="11782" y="21257"/>
                    <a:pt x="16691" y="20560"/>
                    <a:pt x="21600" y="198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11241010" y="2721953"/>
              <a:ext cx="150084" cy="269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125" fill="norm" stroke="1" extrusionOk="0">
                  <a:moveTo>
                    <a:pt x="4119" y="6308"/>
                  </a:moveTo>
                  <a:cubicBezTo>
                    <a:pt x="2679" y="9708"/>
                    <a:pt x="1239" y="13108"/>
                    <a:pt x="519" y="15708"/>
                  </a:cubicBezTo>
                  <a:cubicBezTo>
                    <a:pt x="-201" y="18308"/>
                    <a:pt x="-201" y="20108"/>
                    <a:pt x="699" y="20808"/>
                  </a:cubicBezTo>
                  <a:cubicBezTo>
                    <a:pt x="1599" y="21508"/>
                    <a:pt x="3399" y="21108"/>
                    <a:pt x="6999" y="19008"/>
                  </a:cubicBezTo>
                  <a:cubicBezTo>
                    <a:pt x="10599" y="16908"/>
                    <a:pt x="15999" y="13108"/>
                    <a:pt x="18699" y="9908"/>
                  </a:cubicBezTo>
                  <a:cubicBezTo>
                    <a:pt x="21399" y="6708"/>
                    <a:pt x="21399" y="4108"/>
                    <a:pt x="20859" y="2408"/>
                  </a:cubicBezTo>
                  <a:cubicBezTo>
                    <a:pt x="20319" y="708"/>
                    <a:pt x="19239" y="-92"/>
                    <a:pt x="17079" y="8"/>
                  </a:cubicBezTo>
                  <a:cubicBezTo>
                    <a:pt x="14919" y="108"/>
                    <a:pt x="11679" y="1108"/>
                    <a:pt x="9699" y="2408"/>
                  </a:cubicBezTo>
                  <a:cubicBezTo>
                    <a:pt x="7719" y="3708"/>
                    <a:pt x="6999" y="5308"/>
                    <a:pt x="6279" y="69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11815877" y="2939914"/>
              <a:ext cx="158130" cy="13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07" fill="norm" stroke="1" extrusionOk="0">
                  <a:moveTo>
                    <a:pt x="14229" y="3634"/>
                  </a:moveTo>
                  <a:cubicBezTo>
                    <a:pt x="10800" y="3242"/>
                    <a:pt x="7372" y="2849"/>
                    <a:pt x="4972" y="3438"/>
                  </a:cubicBezTo>
                  <a:cubicBezTo>
                    <a:pt x="2572" y="4027"/>
                    <a:pt x="1200" y="5598"/>
                    <a:pt x="515" y="8347"/>
                  </a:cubicBezTo>
                  <a:cubicBezTo>
                    <a:pt x="-171" y="11096"/>
                    <a:pt x="-171" y="15023"/>
                    <a:pt x="515" y="17576"/>
                  </a:cubicBezTo>
                  <a:cubicBezTo>
                    <a:pt x="1200" y="20129"/>
                    <a:pt x="2572" y="21307"/>
                    <a:pt x="5315" y="21307"/>
                  </a:cubicBezTo>
                  <a:cubicBezTo>
                    <a:pt x="8058" y="21307"/>
                    <a:pt x="12172" y="20129"/>
                    <a:pt x="15086" y="17772"/>
                  </a:cubicBezTo>
                  <a:cubicBezTo>
                    <a:pt x="18000" y="15416"/>
                    <a:pt x="19715" y="11882"/>
                    <a:pt x="20572" y="8936"/>
                  </a:cubicBezTo>
                  <a:cubicBezTo>
                    <a:pt x="21429" y="5991"/>
                    <a:pt x="21429" y="3634"/>
                    <a:pt x="20572" y="2063"/>
                  </a:cubicBezTo>
                  <a:cubicBezTo>
                    <a:pt x="19715" y="492"/>
                    <a:pt x="18000" y="-293"/>
                    <a:pt x="16629" y="100"/>
                  </a:cubicBezTo>
                  <a:cubicBezTo>
                    <a:pt x="15258" y="492"/>
                    <a:pt x="14229" y="2063"/>
                    <a:pt x="13200" y="36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12021604" y="3063234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12123019" y="2955898"/>
              <a:ext cx="151592" cy="14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49" fill="norm" stroke="1" extrusionOk="0">
                  <a:moveTo>
                    <a:pt x="6234" y="0"/>
                  </a:moveTo>
                  <a:cubicBezTo>
                    <a:pt x="4074" y="3471"/>
                    <a:pt x="1914" y="6943"/>
                    <a:pt x="834" y="10414"/>
                  </a:cubicBezTo>
                  <a:cubicBezTo>
                    <a:pt x="-246" y="13886"/>
                    <a:pt x="-246" y="17357"/>
                    <a:pt x="654" y="19286"/>
                  </a:cubicBezTo>
                  <a:cubicBezTo>
                    <a:pt x="1554" y="21214"/>
                    <a:pt x="3354" y="21600"/>
                    <a:pt x="4974" y="21214"/>
                  </a:cubicBezTo>
                  <a:cubicBezTo>
                    <a:pt x="6594" y="20829"/>
                    <a:pt x="8034" y="19671"/>
                    <a:pt x="9294" y="18129"/>
                  </a:cubicBezTo>
                  <a:cubicBezTo>
                    <a:pt x="10554" y="16586"/>
                    <a:pt x="11634" y="14657"/>
                    <a:pt x="12174" y="14657"/>
                  </a:cubicBezTo>
                  <a:cubicBezTo>
                    <a:pt x="12714" y="14657"/>
                    <a:pt x="12714" y="16586"/>
                    <a:pt x="13614" y="17550"/>
                  </a:cubicBezTo>
                  <a:cubicBezTo>
                    <a:pt x="14514" y="18514"/>
                    <a:pt x="16314" y="18514"/>
                    <a:pt x="17754" y="17743"/>
                  </a:cubicBezTo>
                  <a:cubicBezTo>
                    <a:pt x="19194" y="16971"/>
                    <a:pt x="20274" y="15429"/>
                    <a:pt x="20814" y="12729"/>
                  </a:cubicBezTo>
                  <a:cubicBezTo>
                    <a:pt x="21354" y="10029"/>
                    <a:pt x="21354" y="6171"/>
                    <a:pt x="21354" y="23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12320611" y="3109235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6951641" y="5616292"/>
              <a:ext cx="1274878" cy="173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fill="norm" stroke="1" extrusionOk="0">
                  <a:moveTo>
                    <a:pt x="1330" y="0"/>
                  </a:moveTo>
                  <a:cubicBezTo>
                    <a:pt x="1502" y="414"/>
                    <a:pt x="1675" y="828"/>
                    <a:pt x="1718" y="1402"/>
                  </a:cubicBezTo>
                  <a:cubicBezTo>
                    <a:pt x="1761" y="1975"/>
                    <a:pt x="1675" y="2708"/>
                    <a:pt x="1545" y="3696"/>
                  </a:cubicBezTo>
                  <a:cubicBezTo>
                    <a:pt x="1416" y="4683"/>
                    <a:pt x="1244" y="5926"/>
                    <a:pt x="1006" y="7152"/>
                  </a:cubicBezTo>
                  <a:cubicBezTo>
                    <a:pt x="769" y="8379"/>
                    <a:pt x="467" y="9589"/>
                    <a:pt x="252" y="10736"/>
                  </a:cubicBezTo>
                  <a:cubicBezTo>
                    <a:pt x="36" y="11883"/>
                    <a:pt x="-93" y="12966"/>
                    <a:pt x="79" y="14018"/>
                  </a:cubicBezTo>
                  <a:cubicBezTo>
                    <a:pt x="252" y="15069"/>
                    <a:pt x="726" y="16089"/>
                    <a:pt x="1567" y="16917"/>
                  </a:cubicBezTo>
                  <a:cubicBezTo>
                    <a:pt x="2408" y="17745"/>
                    <a:pt x="3615" y="18382"/>
                    <a:pt x="5016" y="18924"/>
                  </a:cubicBezTo>
                  <a:cubicBezTo>
                    <a:pt x="6417" y="19465"/>
                    <a:pt x="8012" y="19912"/>
                    <a:pt x="9521" y="20230"/>
                  </a:cubicBezTo>
                  <a:cubicBezTo>
                    <a:pt x="11030" y="20549"/>
                    <a:pt x="12453" y="20740"/>
                    <a:pt x="13854" y="20915"/>
                  </a:cubicBezTo>
                  <a:cubicBezTo>
                    <a:pt x="15256" y="21090"/>
                    <a:pt x="16635" y="21250"/>
                    <a:pt x="17907" y="21361"/>
                  </a:cubicBezTo>
                  <a:cubicBezTo>
                    <a:pt x="19179" y="21473"/>
                    <a:pt x="20343" y="21536"/>
                    <a:pt x="21507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8096182" y="7180327"/>
              <a:ext cx="139369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0" y="0"/>
                  </a:moveTo>
                  <a:cubicBezTo>
                    <a:pt x="5891" y="2100"/>
                    <a:pt x="11782" y="4200"/>
                    <a:pt x="15709" y="6300"/>
                  </a:cubicBezTo>
                  <a:cubicBezTo>
                    <a:pt x="19636" y="8400"/>
                    <a:pt x="21600" y="10500"/>
                    <a:pt x="21404" y="12375"/>
                  </a:cubicBezTo>
                  <a:cubicBezTo>
                    <a:pt x="21207" y="14250"/>
                    <a:pt x="18851" y="15900"/>
                    <a:pt x="14924" y="17400"/>
                  </a:cubicBezTo>
                  <a:cubicBezTo>
                    <a:pt x="10996" y="18900"/>
                    <a:pt x="5498" y="202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8724863" y="7247962"/>
              <a:ext cx="25557" cy="23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0" y="2264"/>
                  </a:moveTo>
                  <a:cubicBezTo>
                    <a:pt x="4320" y="1077"/>
                    <a:pt x="8640" y="-110"/>
                    <a:pt x="12960" y="9"/>
                  </a:cubicBezTo>
                  <a:cubicBezTo>
                    <a:pt x="17280" y="127"/>
                    <a:pt x="21600" y="1552"/>
                    <a:pt x="21600" y="5349"/>
                  </a:cubicBezTo>
                  <a:cubicBezTo>
                    <a:pt x="21600" y="9147"/>
                    <a:pt x="17280" y="15319"/>
                    <a:pt x="12960" y="2149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8916534" y="7379665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9100538" y="7210995"/>
              <a:ext cx="1533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9000869" y="7517668"/>
              <a:ext cx="245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75" y="7200"/>
                    <a:pt x="12150" y="14400"/>
                    <a:pt x="15750" y="18000"/>
                  </a:cubicBezTo>
                  <a:cubicBezTo>
                    <a:pt x="19350" y="21600"/>
                    <a:pt x="2047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9123539" y="7576447"/>
              <a:ext cx="153338" cy="14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1464"/>
                  </a:moveTo>
                  <a:cubicBezTo>
                    <a:pt x="1800" y="732"/>
                    <a:pt x="3600" y="0"/>
                    <a:pt x="5580" y="0"/>
                  </a:cubicBezTo>
                  <a:cubicBezTo>
                    <a:pt x="7560" y="0"/>
                    <a:pt x="9720" y="732"/>
                    <a:pt x="10800" y="2014"/>
                  </a:cubicBezTo>
                  <a:cubicBezTo>
                    <a:pt x="11880" y="3295"/>
                    <a:pt x="11880" y="5125"/>
                    <a:pt x="10440" y="7505"/>
                  </a:cubicBezTo>
                  <a:cubicBezTo>
                    <a:pt x="9000" y="9885"/>
                    <a:pt x="6120" y="12814"/>
                    <a:pt x="3960" y="15010"/>
                  </a:cubicBezTo>
                  <a:cubicBezTo>
                    <a:pt x="1800" y="17207"/>
                    <a:pt x="360" y="18671"/>
                    <a:pt x="540" y="19769"/>
                  </a:cubicBezTo>
                  <a:cubicBezTo>
                    <a:pt x="720" y="20868"/>
                    <a:pt x="2520" y="21600"/>
                    <a:pt x="6300" y="21417"/>
                  </a:cubicBezTo>
                  <a:cubicBezTo>
                    <a:pt x="10080" y="21234"/>
                    <a:pt x="15840" y="20136"/>
                    <a:pt x="21600" y="19037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9575882" y="7517668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9660218" y="7440999"/>
              <a:ext cx="1533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9936821" y="7323441"/>
              <a:ext cx="143672" cy="167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1" h="21477" fill="norm" stroke="1" extrusionOk="0">
                  <a:moveTo>
                    <a:pt x="8701" y="3273"/>
                  </a:moveTo>
                  <a:cubicBezTo>
                    <a:pt x="9433" y="1636"/>
                    <a:pt x="10165" y="0"/>
                    <a:pt x="10348" y="0"/>
                  </a:cubicBezTo>
                  <a:cubicBezTo>
                    <a:pt x="10531" y="0"/>
                    <a:pt x="10165" y="1636"/>
                    <a:pt x="8517" y="4582"/>
                  </a:cubicBezTo>
                  <a:cubicBezTo>
                    <a:pt x="6870" y="7527"/>
                    <a:pt x="3941" y="11782"/>
                    <a:pt x="2111" y="14727"/>
                  </a:cubicBezTo>
                  <a:cubicBezTo>
                    <a:pt x="280" y="17673"/>
                    <a:pt x="-452" y="19309"/>
                    <a:pt x="280" y="20291"/>
                  </a:cubicBezTo>
                  <a:cubicBezTo>
                    <a:pt x="1012" y="21273"/>
                    <a:pt x="3209" y="21600"/>
                    <a:pt x="5589" y="21436"/>
                  </a:cubicBezTo>
                  <a:cubicBezTo>
                    <a:pt x="7968" y="21273"/>
                    <a:pt x="10531" y="20618"/>
                    <a:pt x="13460" y="19964"/>
                  </a:cubicBezTo>
                  <a:cubicBezTo>
                    <a:pt x="16389" y="19309"/>
                    <a:pt x="19684" y="18655"/>
                    <a:pt x="20416" y="18164"/>
                  </a:cubicBezTo>
                  <a:cubicBezTo>
                    <a:pt x="21148" y="17673"/>
                    <a:pt x="19317" y="17345"/>
                    <a:pt x="17487" y="17018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10028226" y="7448666"/>
              <a:ext cx="1894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5506"/>
                    <a:pt x="21600" y="11012"/>
                    <a:pt x="18900" y="14612"/>
                  </a:cubicBezTo>
                  <a:cubicBezTo>
                    <a:pt x="16200" y="18212"/>
                    <a:pt x="8100" y="199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10189229" y="7502334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10380901" y="7308562"/>
              <a:ext cx="47473" cy="19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70" fill="norm" stroke="1" extrusionOk="0">
                  <a:moveTo>
                    <a:pt x="13642" y="1914"/>
                  </a:moveTo>
                  <a:cubicBezTo>
                    <a:pt x="17053" y="792"/>
                    <a:pt x="20463" y="-330"/>
                    <a:pt x="21032" y="91"/>
                  </a:cubicBezTo>
                  <a:cubicBezTo>
                    <a:pt x="21600" y="512"/>
                    <a:pt x="19326" y="2475"/>
                    <a:pt x="15347" y="6262"/>
                  </a:cubicBezTo>
                  <a:cubicBezTo>
                    <a:pt x="11368" y="10049"/>
                    <a:pt x="5684" y="15660"/>
                    <a:pt x="0" y="2127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10311899" y="7569860"/>
              <a:ext cx="207005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267" y="11040"/>
                    <a:pt x="8533" y="1783"/>
                    <a:pt x="12133" y="240"/>
                  </a:cubicBezTo>
                  <a:cubicBezTo>
                    <a:pt x="15733" y="-1303"/>
                    <a:pt x="18667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10330069" y="7678672"/>
              <a:ext cx="127501" cy="126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435" fill="norm" stroke="1" extrusionOk="0">
                  <a:moveTo>
                    <a:pt x="9695" y="0"/>
                  </a:moveTo>
                  <a:cubicBezTo>
                    <a:pt x="7153" y="3456"/>
                    <a:pt x="4612" y="6912"/>
                    <a:pt x="2706" y="10368"/>
                  </a:cubicBezTo>
                  <a:cubicBezTo>
                    <a:pt x="801" y="13824"/>
                    <a:pt x="-470" y="17280"/>
                    <a:pt x="165" y="19224"/>
                  </a:cubicBezTo>
                  <a:cubicBezTo>
                    <a:pt x="801" y="21168"/>
                    <a:pt x="3342" y="21600"/>
                    <a:pt x="7154" y="21384"/>
                  </a:cubicBezTo>
                  <a:cubicBezTo>
                    <a:pt x="10965" y="21168"/>
                    <a:pt x="16048" y="20304"/>
                    <a:pt x="21130" y="1944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10419235" y="7763007"/>
              <a:ext cx="1533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10633906" y="7579003"/>
              <a:ext cx="92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10672240" y="7510001"/>
              <a:ext cx="2300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564"/>
                    <a:pt x="7200" y="11127"/>
                    <a:pt x="3600" y="14727"/>
                  </a:cubicBezTo>
                  <a:cubicBezTo>
                    <a:pt x="0" y="18327"/>
                    <a:pt x="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10863911" y="7381089"/>
              <a:ext cx="115004" cy="18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4333"/>
                  </a:moveTo>
                  <a:cubicBezTo>
                    <a:pt x="960" y="2833"/>
                    <a:pt x="1920" y="1333"/>
                    <a:pt x="3840" y="583"/>
                  </a:cubicBezTo>
                  <a:cubicBezTo>
                    <a:pt x="5760" y="-167"/>
                    <a:pt x="8640" y="-167"/>
                    <a:pt x="11040" y="433"/>
                  </a:cubicBezTo>
                  <a:cubicBezTo>
                    <a:pt x="13440" y="1033"/>
                    <a:pt x="15360" y="2233"/>
                    <a:pt x="14880" y="4633"/>
                  </a:cubicBezTo>
                  <a:cubicBezTo>
                    <a:pt x="14400" y="7033"/>
                    <a:pt x="11520" y="10633"/>
                    <a:pt x="9120" y="13033"/>
                  </a:cubicBezTo>
                  <a:cubicBezTo>
                    <a:pt x="6720" y="15433"/>
                    <a:pt x="4800" y="16633"/>
                    <a:pt x="3120" y="17833"/>
                  </a:cubicBezTo>
                  <a:cubicBezTo>
                    <a:pt x="1440" y="19033"/>
                    <a:pt x="0" y="20233"/>
                    <a:pt x="720" y="20833"/>
                  </a:cubicBezTo>
                  <a:cubicBezTo>
                    <a:pt x="1440" y="21433"/>
                    <a:pt x="4320" y="21433"/>
                    <a:pt x="8160" y="21433"/>
                  </a:cubicBezTo>
                  <a:cubicBezTo>
                    <a:pt x="12000" y="21433"/>
                    <a:pt x="16800" y="21433"/>
                    <a:pt x="21600" y="21433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11070916" y="7525335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11224253" y="7379665"/>
              <a:ext cx="30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11101583" y="7655671"/>
              <a:ext cx="176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11095985" y="7732340"/>
              <a:ext cx="112935" cy="12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523" fill="norm" stroke="1" extrusionOk="0">
                  <a:moveTo>
                    <a:pt x="14011" y="0"/>
                  </a:moveTo>
                  <a:cubicBezTo>
                    <a:pt x="10171" y="3150"/>
                    <a:pt x="6331" y="6300"/>
                    <a:pt x="3691" y="9450"/>
                  </a:cubicBezTo>
                  <a:cubicBezTo>
                    <a:pt x="1051" y="12600"/>
                    <a:pt x="-389" y="15750"/>
                    <a:pt x="91" y="17775"/>
                  </a:cubicBezTo>
                  <a:cubicBezTo>
                    <a:pt x="571" y="19800"/>
                    <a:pt x="2971" y="20700"/>
                    <a:pt x="5371" y="21150"/>
                  </a:cubicBezTo>
                  <a:cubicBezTo>
                    <a:pt x="7771" y="21600"/>
                    <a:pt x="10171" y="21600"/>
                    <a:pt x="12811" y="21375"/>
                  </a:cubicBezTo>
                  <a:cubicBezTo>
                    <a:pt x="15451" y="21150"/>
                    <a:pt x="18331" y="20700"/>
                    <a:pt x="21211" y="2025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11139917" y="7816675"/>
              <a:ext cx="4600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11461925" y="7617337"/>
              <a:ext cx="84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11461925" y="7740007"/>
              <a:ext cx="99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11852933" y="7439893"/>
              <a:ext cx="253008" cy="33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4905"/>
                  </a:moveTo>
                  <a:cubicBezTo>
                    <a:pt x="1527" y="3293"/>
                    <a:pt x="3055" y="1681"/>
                    <a:pt x="4582" y="795"/>
                  </a:cubicBezTo>
                  <a:cubicBezTo>
                    <a:pt x="6109" y="-92"/>
                    <a:pt x="7636" y="-253"/>
                    <a:pt x="8836" y="392"/>
                  </a:cubicBezTo>
                  <a:cubicBezTo>
                    <a:pt x="10036" y="1037"/>
                    <a:pt x="10909" y="2487"/>
                    <a:pt x="10145" y="4986"/>
                  </a:cubicBezTo>
                  <a:cubicBezTo>
                    <a:pt x="9382" y="7484"/>
                    <a:pt x="6982" y="11031"/>
                    <a:pt x="5127" y="13448"/>
                  </a:cubicBezTo>
                  <a:cubicBezTo>
                    <a:pt x="3273" y="15866"/>
                    <a:pt x="1964" y="17156"/>
                    <a:pt x="1200" y="18204"/>
                  </a:cubicBezTo>
                  <a:cubicBezTo>
                    <a:pt x="436" y="19251"/>
                    <a:pt x="218" y="20057"/>
                    <a:pt x="655" y="20460"/>
                  </a:cubicBezTo>
                  <a:cubicBezTo>
                    <a:pt x="1091" y="20863"/>
                    <a:pt x="2182" y="20863"/>
                    <a:pt x="5782" y="20944"/>
                  </a:cubicBezTo>
                  <a:cubicBezTo>
                    <a:pt x="9382" y="21025"/>
                    <a:pt x="15491" y="21186"/>
                    <a:pt x="21600" y="21347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3227739" y="5288207"/>
              <a:ext cx="1840042" cy="226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6" fill="norm" stroke="1" extrusionOk="0">
                  <a:moveTo>
                    <a:pt x="0" y="15349"/>
                  </a:moveTo>
                  <a:cubicBezTo>
                    <a:pt x="0" y="16993"/>
                    <a:pt x="0" y="18636"/>
                    <a:pt x="90" y="19693"/>
                  </a:cubicBezTo>
                  <a:cubicBezTo>
                    <a:pt x="180" y="20749"/>
                    <a:pt x="360" y="21219"/>
                    <a:pt x="915" y="20397"/>
                  </a:cubicBezTo>
                  <a:cubicBezTo>
                    <a:pt x="1470" y="19576"/>
                    <a:pt x="2400" y="17462"/>
                    <a:pt x="3390" y="14645"/>
                  </a:cubicBezTo>
                  <a:cubicBezTo>
                    <a:pt x="4380" y="11828"/>
                    <a:pt x="5430" y="8306"/>
                    <a:pt x="6390" y="5606"/>
                  </a:cubicBezTo>
                  <a:cubicBezTo>
                    <a:pt x="7350" y="2906"/>
                    <a:pt x="8220" y="1028"/>
                    <a:pt x="8955" y="323"/>
                  </a:cubicBezTo>
                  <a:cubicBezTo>
                    <a:pt x="9690" y="-381"/>
                    <a:pt x="10290" y="89"/>
                    <a:pt x="11040" y="1497"/>
                  </a:cubicBezTo>
                  <a:cubicBezTo>
                    <a:pt x="11790" y="2906"/>
                    <a:pt x="12690" y="5254"/>
                    <a:pt x="13710" y="6428"/>
                  </a:cubicBezTo>
                  <a:cubicBezTo>
                    <a:pt x="14730" y="7602"/>
                    <a:pt x="15870" y="7602"/>
                    <a:pt x="16785" y="7719"/>
                  </a:cubicBezTo>
                  <a:cubicBezTo>
                    <a:pt x="17700" y="7836"/>
                    <a:pt x="18390" y="8071"/>
                    <a:pt x="19095" y="7602"/>
                  </a:cubicBezTo>
                  <a:cubicBezTo>
                    <a:pt x="19800" y="7132"/>
                    <a:pt x="20520" y="5958"/>
                    <a:pt x="20940" y="5723"/>
                  </a:cubicBezTo>
                  <a:cubicBezTo>
                    <a:pt x="21360" y="5489"/>
                    <a:pt x="21480" y="6193"/>
                    <a:pt x="21600" y="6897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2670114" y="6104414"/>
              <a:ext cx="197285" cy="25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509" fill="norm" stroke="1" extrusionOk="0">
                  <a:moveTo>
                    <a:pt x="14731" y="2139"/>
                  </a:moveTo>
                  <a:cubicBezTo>
                    <a:pt x="15285" y="1069"/>
                    <a:pt x="15839" y="0"/>
                    <a:pt x="15977" y="0"/>
                  </a:cubicBezTo>
                  <a:cubicBezTo>
                    <a:pt x="16115" y="0"/>
                    <a:pt x="15839" y="1069"/>
                    <a:pt x="13762" y="3849"/>
                  </a:cubicBezTo>
                  <a:cubicBezTo>
                    <a:pt x="11685" y="6630"/>
                    <a:pt x="7808" y="11121"/>
                    <a:pt x="5454" y="13794"/>
                  </a:cubicBezTo>
                  <a:cubicBezTo>
                    <a:pt x="3100" y="16467"/>
                    <a:pt x="2269" y="17323"/>
                    <a:pt x="1439" y="18178"/>
                  </a:cubicBezTo>
                  <a:cubicBezTo>
                    <a:pt x="608" y="19034"/>
                    <a:pt x="-223" y="19889"/>
                    <a:pt x="54" y="20531"/>
                  </a:cubicBezTo>
                  <a:cubicBezTo>
                    <a:pt x="331" y="21172"/>
                    <a:pt x="1715" y="21600"/>
                    <a:pt x="5454" y="21493"/>
                  </a:cubicBezTo>
                  <a:cubicBezTo>
                    <a:pt x="9192" y="21386"/>
                    <a:pt x="15285" y="20745"/>
                    <a:pt x="21377" y="20103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2821397" y="6275640"/>
              <a:ext cx="7667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2921065" y="5932057"/>
              <a:ext cx="99670" cy="15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3923"/>
                  </a:moveTo>
                  <a:cubicBezTo>
                    <a:pt x="1662" y="2552"/>
                    <a:pt x="3323" y="1180"/>
                    <a:pt x="5538" y="495"/>
                  </a:cubicBezTo>
                  <a:cubicBezTo>
                    <a:pt x="7754" y="-191"/>
                    <a:pt x="10523" y="-191"/>
                    <a:pt x="12462" y="666"/>
                  </a:cubicBezTo>
                  <a:cubicBezTo>
                    <a:pt x="14400" y="1523"/>
                    <a:pt x="15508" y="3238"/>
                    <a:pt x="14677" y="5980"/>
                  </a:cubicBezTo>
                  <a:cubicBezTo>
                    <a:pt x="13846" y="8723"/>
                    <a:pt x="11077" y="12495"/>
                    <a:pt x="8585" y="14895"/>
                  </a:cubicBezTo>
                  <a:cubicBezTo>
                    <a:pt x="6092" y="17295"/>
                    <a:pt x="3877" y="18323"/>
                    <a:pt x="4154" y="19009"/>
                  </a:cubicBezTo>
                  <a:cubicBezTo>
                    <a:pt x="4431" y="19695"/>
                    <a:pt x="7200" y="20038"/>
                    <a:pt x="10523" y="20380"/>
                  </a:cubicBezTo>
                  <a:cubicBezTo>
                    <a:pt x="13846" y="20723"/>
                    <a:pt x="17723" y="21066"/>
                    <a:pt x="21600" y="21409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3013067" y="6382976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3250739" y="6122303"/>
              <a:ext cx="46002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3151071" y="6421310"/>
              <a:ext cx="24534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50" y="0"/>
                    <a:pt x="11700" y="0"/>
                    <a:pt x="15300" y="3600"/>
                  </a:cubicBezTo>
                  <a:cubicBezTo>
                    <a:pt x="18900" y="7200"/>
                    <a:pt x="2025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3206804" y="6490312"/>
              <a:ext cx="12060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fill="norm" stroke="1" extrusionOk="0">
                  <a:moveTo>
                    <a:pt x="11786" y="0"/>
                  </a:moveTo>
                  <a:cubicBezTo>
                    <a:pt x="8636" y="4800"/>
                    <a:pt x="5486" y="9600"/>
                    <a:pt x="3236" y="13200"/>
                  </a:cubicBezTo>
                  <a:cubicBezTo>
                    <a:pt x="986" y="16800"/>
                    <a:pt x="-364" y="19200"/>
                    <a:pt x="86" y="20400"/>
                  </a:cubicBezTo>
                  <a:cubicBezTo>
                    <a:pt x="536" y="21600"/>
                    <a:pt x="2786" y="21600"/>
                    <a:pt x="6611" y="21600"/>
                  </a:cubicBezTo>
                  <a:cubicBezTo>
                    <a:pt x="10436" y="21600"/>
                    <a:pt x="15836" y="21600"/>
                    <a:pt x="21236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3289013" y="6612981"/>
              <a:ext cx="3072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3273"/>
                    <a:pt x="3363" y="6545"/>
                    <a:pt x="870" y="10145"/>
                  </a:cubicBezTo>
                  <a:cubicBezTo>
                    <a:pt x="-1622" y="13745"/>
                    <a:pt x="1701" y="17673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3557413" y="6405977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6800"/>
                    <a:pt x="11520" y="12000"/>
                    <a:pt x="15120" y="8400"/>
                  </a:cubicBezTo>
                  <a:cubicBezTo>
                    <a:pt x="18720" y="4800"/>
                    <a:pt x="2016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3673553" y="6329308"/>
              <a:ext cx="21864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3857"/>
                    <a:pt x="1332" y="7714"/>
                    <a:pt x="132" y="11314"/>
                  </a:cubicBezTo>
                  <a:cubicBezTo>
                    <a:pt x="-1068" y="14914"/>
                    <a:pt x="6132" y="18257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3972033" y="6129970"/>
              <a:ext cx="3772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3976" y="0"/>
                  </a:moveTo>
                  <a:cubicBezTo>
                    <a:pt x="2536" y="5891"/>
                    <a:pt x="1096" y="11782"/>
                    <a:pt x="376" y="15273"/>
                  </a:cubicBezTo>
                  <a:cubicBezTo>
                    <a:pt x="-344" y="18764"/>
                    <a:pt x="-344" y="19855"/>
                    <a:pt x="3256" y="20509"/>
                  </a:cubicBezTo>
                  <a:cubicBezTo>
                    <a:pt x="6856" y="21164"/>
                    <a:pt x="14056" y="21382"/>
                    <a:pt x="21256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4017424" y="5961300"/>
              <a:ext cx="161004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274"/>
                  </a:moveTo>
                  <a:cubicBezTo>
                    <a:pt x="1714" y="1137"/>
                    <a:pt x="3429" y="0"/>
                    <a:pt x="4971" y="0"/>
                  </a:cubicBezTo>
                  <a:cubicBezTo>
                    <a:pt x="6514" y="0"/>
                    <a:pt x="7886" y="1137"/>
                    <a:pt x="8571" y="2653"/>
                  </a:cubicBezTo>
                  <a:cubicBezTo>
                    <a:pt x="9257" y="4168"/>
                    <a:pt x="9257" y="6063"/>
                    <a:pt x="8229" y="8337"/>
                  </a:cubicBezTo>
                  <a:cubicBezTo>
                    <a:pt x="7200" y="10611"/>
                    <a:pt x="5143" y="13263"/>
                    <a:pt x="3600" y="15537"/>
                  </a:cubicBezTo>
                  <a:cubicBezTo>
                    <a:pt x="2057" y="17811"/>
                    <a:pt x="1029" y="19705"/>
                    <a:pt x="1543" y="20653"/>
                  </a:cubicBezTo>
                  <a:cubicBezTo>
                    <a:pt x="2057" y="21600"/>
                    <a:pt x="4114" y="21600"/>
                    <a:pt x="7714" y="21600"/>
                  </a:cubicBezTo>
                  <a:cubicBezTo>
                    <a:pt x="11314" y="21600"/>
                    <a:pt x="1645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4201427" y="6290974"/>
              <a:ext cx="3833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4431433" y="6114636"/>
              <a:ext cx="38335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4339431" y="6383828"/>
              <a:ext cx="222339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3972" y="12126"/>
                    <a:pt x="7945" y="4168"/>
                    <a:pt x="11545" y="1326"/>
                  </a:cubicBezTo>
                  <a:cubicBezTo>
                    <a:pt x="15145" y="-1516"/>
                    <a:pt x="18372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4354137" y="6474978"/>
              <a:ext cx="169299" cy="152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40" fill="norm" stroke="1" extrusionOk="0">
                  <a:moveTo>
                    <a:pt x="10718" y="0"/>
                  </a:moveTo>
                  <a:cubicBezTo>
                    <a:pt x="7494" y="4320"/>
                    <a:pt x="4270" y="8640"/>
                    <a:pt x="2336" y="11880"/>
                  </a:cubicBezTo>
                  <a:cubicBezTo>
                    <a:pt x="402" y="15120"/>
                    <a:pt x="-243" y="17280"/>
                    <a:pt x="79" y="18900"/>
                  </a:cubicBezTo>
                  <a:cubicBezTo>
                    <a:pt x="402" y="20520"/>
                    <a:pt x="1691" y="21600"/>
                    <a:pt x="5399" y="21420"/>
                  </a:cubicBezTo>
                  <a:cubicBezTo>
                    <a:pt x="9106" y="21240"/>
                    <a:pt x="15232" y="19800"/>
                    <a:pt x="21357" y="1836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4446766" y="6597647"/>
              <a:ext cx="30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4692105" y="6390643"/>
              <a:ext cx="191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4814775" y="6313974"/>
              <a:ext cx="7667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5006446" y="6160637"/>
              <a:ext cx="30668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5021779" y="6021970"/>
              <a:ext cx="168672" cy="12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0" y="4082"/>
                  </a:moveTo>
                  <a:cubicBezTo>
                    <a:pt x="982" y="2319"/>
                    <a:pt x="1964" y="556"/>
                    <a:pt x="3273" y="115"/>
                  </a:cubicBezTo>
                  <a:cubicBezTo>
                    <a:pt x="4582" y="-326"/>
                    <a:pt x="6218" y="556"/>
                    <a:pt x="7527" y="1878"/>
                  </a:cubicBezTo>
                  <a:cubicBezTo>
                    <a:pt x="8836" y="3200"/>
                    <a:pt x="9818" y="4964"/>
                    <a:pt x="9982" y="6947"/>
                  </a:cubicBezTo>
                  <a:cubicBezTo>
                    <a:pt x="10145" y="8931"/>
                    <a:pt x="9491" y="11135"/>
                    <a:pt x="8509" y="12898"/>
                  </a:cubicBezTo>
                  <a:cubicBezTo>
                    <a:pt x="7527" y="14662"/>
                    <a:pt x="6218" y="15984"/>
                    <a:pt x="6382" y="16645"/>
                  </a:cubicBezTo>
                  <a:cubicBezTo>
                    <a:pt x="6545" y="17307"/>
                    <a:pt x="8182" y="17307"/>
                    <a:pt x="10964" y="17968"/>
                  </a:cubicBezTo>
                  <a:cubicBezTo>
                    <a:pt x="13745" y="18629"/>
                    <a:pt x="17673" y="19952"/>
                    <a:pt x="21600" y="2127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5167449" y="6367642"/>
              <a:ext cx="38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5428122" y="6175971"/>
              <a:ext cx="46002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364"/>
                    <a:pt x="14400" y="8727"/>
                    <a:pt x="10800" y="12327"/>
                  </a:cubicBezTo>
                  <a:cubicBezTo>
                    <a:pt x="7200" y="15927"/>
                    <a:pt x="3600" y="187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5351453" y="6459645"/>
              <a:ext cx="199339" cy="1"/>
            </a:xfrm>
            <a:prstGeom prst="ellipse">
              <a:avLst/>
            </a:pr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5305410" y="6543980"/>
              <a:ext cx="168714" cy="174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347" fill="norm" stroke="1" extrusionOk="0">
                  <a:moveTo>
                    <a:pt x="14513" y="0"/>
                  </a:moveTo>
                  <a:cubicBezTo>
                    <a:pt x="10967" y="3443"/>
                    <a:pt x="7420" y="6887"/>
                    <a:pt x="5164" y="9391"/>
                  </a:cubicBezTo>
                  <a:cubicBezTo>
                    <a:pt x="2907" y="11896"/>
                    <a:pt x="1940" y="13461"/>
                    <a:pt x="1134" y="15339"/>
                  </a:cubicBezTo>
                  <a:cubicBezTo>
                    <a:pt x="328" y="17217"/>
                    <a:pt x="-317" y="19409"/>
                    <a:pt x="167" y="20504"/>
                  </a:cubicBezTo>
                  <a:cubicBezTo>
                    <a:pt x="650" y="21600"/>
                    <a:pt x="2262" y="21600"/>
                    <a:pt x="5970" y="20661"/>
                  </a:cubicBezTo>
                  <a:cubicBezTo>
                    <a:pt x="9677" y="19722"/>
                    <a:pt x="15480" y="17843"/>
                    <a:pt x="21283" y="1596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5405121" y="6651315"/>
              <a:ext cx="3066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5704128" y="6451978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5811464" y="6382976"/>
              <a:ext cx="1" cy="199339"/>
            </a:xfrm>
            <a:prstGeom prst="ellipse">
              <a:avLst/>
            </a:pr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5984850" y="6245583"/>
              <a:ext cx="194623" cy="242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81" fill="norm" stroke="1" extrusionOk="0">
                  <a:moveTo>
                    <a:pt x="324" y="3996"/>
                  </a:moveTo>
                  <a:cubicBezTo>
                    <a:pt x="44" y="2871"/>
                    <a:pt x="-237" y="1746"/>
                    <a:pt x="324" y="1071"/>
                  </a:cubicBezTo>
                  <a:cubicBezTo>
                    <a:pt x="885" y="396"/>
                    <a:pt x="2288" y="171"/>
                    <a:pt x="3971" y="59"/>
                  </a:cubicBezTo>
                  <a:cubicBezTo>
                    <a:pt x="5654" y="-54"/>
                    <a:pt x="7618" y="-54"/>
                    <a:pt x="8880" y="509"/>
                  </a:cubicBezTo>
                  <a:cubicBezTo>
                    <a:pt x="10142" y="1071"/>
                    <a:pt x="10703" y="2196"/>
                    <a:pt x="9581" y="5009"/>
                  </a:cubicBezTo>
                  <a:cubicBezTo>
                    <a:pt x="8459" y="7821"/>
                    <a:pt x="5654" y="12321"/>
                    <a:pt x="3550" y="15359"/>
                  </a:cubicBezTo>
                  <a:cubicBezTo>
                    <a:pt x="1446" y="18396"/>
                    <a:pt x="44" y="19971"/>
                    <a:pt x="44" y="20758"/>
                  </a:cubicBezTo>
                  <a:cubicBezTo>
                    <a:pt x="44" y="21546"/>
                    <a:pt x="1446" y="21546"/>
                    <a:pt x="4953" y="20984"/>
                  </a:cubicBezTo>
                  <a:cubicBezTo>
                    <a:pt x="8459" y="20421"/>
                    <a:pt x="14070" y="19296"/>
                    <a:pt x="17155" y="18509"/>
                  </a:cubicBezTo>
                  <a:cubicBezTo>
                    <a:pt x="20241" y="17721"/>
                    <a:pt x="20802" y="17271"/>
                    <a:pt x="21363" y="16821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6102804" y="6027582"/>
              <a:ext cx="199339" cy="147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5" fill="norm" stroke="1" extrusionOk="0">
                  <a:moveTo>
                    <a:pt x="0" y="4783"/>
                  </a:moveTo>
                  <a:cubicBezTo>
                    <a:pt x="831" y="3318"/>
                    <a:pt x="1662" y="1854"/>
                    <a:pt x="2769" y="938"/>
                  </a:cubicBezTo>
                  <a:cubicBezTo>
                    <a:pt x="3877" y="23"/>
                    <a:pt x="5262" y="-343"/>
                    <a:pt x="6231" y="389"/>
                  </a:cubicBezTo>
                  <a:cubicBezTo>
                    <a:pt x="7200" y="1121"/>
                    <a:pt x="7754" y="2952"/>
                    <a:pt x="8031" y="5515"/>
                  </a:cubicBezTo>
                  <a:cubicBezTo>
                    <a:pt x="8308" y="8077"/>
                    <a:pt x="8308" y="11372"/>
                    <a:pt x="7338" y="14118"/>
                  </a:cubicBezTo>
                  <a:cubicBezTo>
                    <a:pt x="6369" y="16864"/>
                    <a:pt x="4431" y="19060"/>
                    <a:pt x="4154" y="20159"/>
                  </a:cubicBezTo>
                  <a:cubicBezTo>
                    <a:pt x="3877" y="21257"/>
                    <a:pt x="5262" y="21257"/>
                    <a:pt x="8446" y="21074"/>
                  </a:cubicBezTo>
                  <a:cubicBezTo>
                    <a:pt x="11631" y="20891"/>
                    <a:pt x="16615" y="20525"/>
                    <a:pt x="21600" y="20159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6279141" y="6413644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6493812" y="6191305"/>
              <a:ext cx="4600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800"/>
                    <a:pt x="14400" y="11600"/>
                    <a:pt x="10800" y="15200"/>
                  </a:cubicBezTo>
                  <a:cubicBezTo>
                    <a:pt x="7200" y="18800"/>
                    <a:pt x="3600" y="20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6355810" y="6520979"/>
              <a:ext cx="253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82" y="14400"/>
                    <a:pt x="9164" y="7200"/>
                    <a:pt x="12764" y="3600"/>
                  </a:cubicBezTo>
                  <a:cubicBezTo>
                    <a:pt x="16364" y="0"/>
                    <a:pt x="1898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6384957" y="6612981"/>
              <a:ext cx="154857" cy="15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509" fill="norm" stroke="1" extrusionOk="0">
                  <a:moveTo>
                    <a:pt x="13794" y="0"/>
                  </a:moveTo>
                  <a:cubicBezTo>
                    <a:pt x="9265" y="5040"/>
                    <a:pt x="4736" y="10080"/>
                    <a:pt x="2297" y="13680"/>
                  </a:cubicBezTo>
                  <a:cubicBezTo>
                    <a:pt x="-142" y="17280"/>
                    <a:pt x="-490" y="19440"/>
                    <a:pt x="555" y="20520"/>
                  </a:cubicBezTo>
                  <a:cubicBezTo>
                    <a:pt x="1600" y="21600"/>
                    <a:pt x="4039" y="21600"/>
                    <a:pt x="7697" y="21420"/>
                  </a:cubicBezTo>
                  <a:cubicBezTo>
                    <a:pt x="11355" y="21240"/>
                    <a:pt x="16233" y="20880"/>
                    <a:pt x="21110" y="2052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6447811" y="6720317"/>
              <a:ext cx="6900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3877"/>
                    <a:pt x="13600" y="7754"/>
                    <a:pt x="10000" y="11354"/>
                  </a:cubicBezTo>
                  <a:cubicBezTo>
                    <a:pt x="6400" y="14954"/>
                    <a:pt x="3200" y="18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2100714" y="7226328"/>
              <a:ext cx="199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2154381" y="7364331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4800"/>
                    <a:pt x="2400" y="9600"/>
                    <a:pt x="6000" y="13200"/>
                  </a:cubicBezTo>
                  <a:cubicBezTo>
                    <a:pt x="9600" y="16800"/>
                    <a:pt x="156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2576058" y="7107879"/>
              <a:ext cx="168671" cy="30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21600" y="1312"/>
                  </a:moveTo>
                  <a:cubicBezTo>
                    <a:pt x="20291" y="777"/>
                    <a:pt x="18982" y="241"/>
                    <a:pt x="16691" y="63"/>
                  </a:cubicBezTo>
                  <a:cubicBezTo>
                    <a:pt x="14400" y="-116"/>
                    <a:pt x="11127" y="63"/>
                    <a:pt x="8182" y="955"/>
                  </a:cubicBezTo>
                  <a:cubicBezTo>
                    <a:pt x="5236" y="1848"/>
                    <a:pt x="2618" y="3454"/>
                    <a:pt x="1309" y="4704"/>
                  </a:cubicBezTo>
                  <a:cubicBezTo>
                    <a:pt x="0" y="5953"/>
                    <a:pt x="0" y="6846"/>
                    <a:pt x="0" y="7739"/>
                  </a:cubicBezTo>
                  <a:cubicBezTo>
                    <a:pt x="0" y="8631"/>
                    <a:pt x="0" y="9524"/>
                    <a:pt x="818" y="9881"/>
                  </a:cubicBezTo>
                  <a:cubicBezTo>
                    <a:pt x="1636" y="10238"/>
                    <a:pt x="3273" y="10059"/>
                    <a:pt x="4909" y="10148"/>
                  </a:cubicBezTo>
                  <a:cubicBezTo>
                    <a:pt x="6545" y="10238"/>
                    <a:pt x="8182" y="10595"/>
                    <a:pt x="9655" y="11844"/>
                  </a:cubicBezTo>
                  <a:cubicBezTo>
                    <a:pt x="11127" y="13094"/>
                    <a:pt x="12436" y="15236"/>
                    <a:pt x="12927" y="16753"/>
                  </a:cubicBezTo>
                  <a:cubicBezTo>
                    <a:pt x="13418" y="18271"/>
                    <a:pt x="13091" y="19163"/>
                    <a:pt x="12109" y="19877"/>
                  </a:cubicBezTo>
                  <a:cubicBezTo>
                    <a:pt x="11127" y="20591"/>
                    <a:pt x="9491" y="21127"/>
                    <a:pt x="8018" y="21305"/>
                  </a:cubicBezTo>
                  <a:cubicBezTo>
                    <a:pt x="6545" y="21484"/>
                    <a:pt x="5236" y="21305"/>
                    <a:pt x="3927" y="21127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2867398" y="7348997"/>
              <a:ext cx="2300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2997734" y="7103616"/>
              <a:ext cx="195845" cy="368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54" fill="norm" stroke="1" extrusionOk="0">
                  <a:moveTo>
                    <a:pt x="21039" y="4025"/>
                  </a:moveTo>
                  <a:cubicBezTo>
                    <a:pt x="21319" y="3280"/>
                    <a:pt x="21600" y="2535"/>
                    <a:pt x="21460" y="1791"/>
                  </a:cubicBezTo>
                  <a:cubicBezTo>
                    <a:pt x="21319" y="1046"/>
                    <a:pt x="20758" y="301"/>
                    <a:pt x="18935" y="77"/>
                  </a:cubicBezTo>
                  <a:cubicBezTo>
                    <a:pt x="17112" y="-146"/>
                    <a:pt x="14026" y="152"/>
                    <a:pt x="11922" y="524"/>
                  </a:cubicBezTo>
                  <a:cubicBezTo>
                    <a:pt x="9818" y="897"/>
                    <a:pt x="8696" y="1344"/>
                    <a:pt x="8275" y="2684"/>
                  </a:cubicBezTo>
                  <a:cubicBezTo>
                    <a:pt x="7855" y="4025"/>
                    <a:pt x="8135" y="6260"/>
                    <a:pt x="7995" y="7749"/>
                  </a:cubicBezTo>
                  <a:cubicBezTo>
                    <a:pt x="7855" y="9239"/>
                    <a:pt x="7293" y="9984"/>
                    <a:pt x="7995" y="10356"/>
                  </a:cubicBezTo>
                  <a:cubicBezTo>
                    <a:pt x="8696" y="10728"/>
                    <a:pt x="10660" y="10728"/>
                    <a:pt x="12203" y="11026"/>
                  </a:cubicBezTo>
                  <a:cubicBezTo>
                    <a:pt x="13745" y="11324"/>
                    <a:pt x="14868" y="11920"/>
                    <a:pt x="15849" y="12516"/>
                  </a:cubicBezTo>
                  <a:cubicBezTo>
                    <a:pt x="16831" y="13112"/>
                    <a:pt x="17673" y="13708"/>
                    <a:pt x="18234" y="14378"/>
                  </a:cubicBezTo>
                  <a:cubicBezTo>
                    <a:pt x="18795" y="15048"/>
                    <a:pt x="19075" y="15793"/>
                    <a:pt x="18234" y="16762"/>
                  </a:cubicBezTo>
                  <a:cubicBezTo>
                    <a:pt x="17392" y="17730"/>
                    <a:pt x="15429" y="18922"/>
                    <a:pt x="12203" y="19741"/>
                  </a:cubicBezTo>
                  <a:cubicBezTo>
                    <a:pt x="8977" y="20560"/>
                    <a:pt x="4488" y="21007"/>
                    <a:pt x="0" y="2145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2054713" y="8261352"/>
              <a:ext cx="214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2085380" y="8407022"/>
              <a:ext cx="237673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2755920" y="8123288"/>
              <a:ext cx="203481" cy="32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34" fill="norm" stroke="1" extrusionOk="0">
                  <a:moveTo>
                    <a:pt x="21498" y="514"/>
                  </a:moveTo>
                  <a:cubicBezTo>
                    <a:pt x="20148" y="174"/>
                    <a:pt x="18798" y="-166"/>
                    <a:pt x="16098" y="89"/>
                  </a:cubicBezTo>
                  <a:cubicBezTo>
                    <a:pt x="13398" y="344"/>
                    <a:pt x="9348" y="1195"/>
                    <a:pt x="6513" y="1705"/>
                  </a:cubicBezTo>
                  <a:cubicBezTo>
                    <a:pt x="3678" y="2215"/>
                    <a:pt x="2058" y="2385"/>
                    <a:pt x="1113" y="2895"/>
                  </a:cubicBezTo>
                  <a:cubicBezTo>
                    <a:pt x="168" y="3406"/>
                    <a:pt x="-102" y="4256"/>
                    <a:pt x="33" y="5106"/>
                  </a:cubicBezTo>
                  <a:cubicBezTo>
                    <a:pt x="168" y="5957"/>
                    <a:pt x="708" y="6807"/>
                    <a:pt x="1113" y="7658"/>
                  </a:cubicBezTo>
                  <a:cubicBezTo>
                    <a:pt x="1518" y="8508"/>
                    <a:pt x="1788" y="9358"/>
                    <a:pt x="2598" y="9699"/>
                  </a:cubicBezTo>
                  <a:cubicBezTo>
                    <a:pt x="3408" y="10039"/>
                    <a:pt x="4758" y="9869"/>
                    <a:pt x="6783" y="9869"/>
                  </a:cubicBezTo>
                  <a:cubicBezTo>
                    <a:pt x="8808" y="9869"/>
                    <a:pt x="11508" y="10039"/>
                    <a:pt x="13398" y="10464"/>
                  </a:cubicBezTo>
                  <a:cubicBezTo>
                    <a:pt x="15288" y="10889"/>
                    <a:pt x="16368" y="11569"/>
                    <a:pt x="17043" y="12420"/>
                  </a:cubicBezTo>
                  <a:cubicBezTo>
                    <a:pt x="17718" y="13270"/>
                    <a:pt x="17988" y="14291"/>
                    <a:pt x="18123" y="15226"/>
                  </a:cubicBezTo>
                  <a:cubicBezTo>
                    <a:pt x="18258" y="16162"/>
                    <a:pt x="18258" y="17012"/>
                    <a:pt x="16098" y="18032"/>
                  </a:cubicBezTo>
                  <a:cubicBezTo>
                    <a:pt x="13938" y="19053"/>
                    <a:pt x="9618" y="20243"/>
                    <a:pt x="5298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3143404" y="8399355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3328544" y="8098876"/>
              <a:ext cx="195328" cy="331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409" fill="norm" stroke="1" extrusionOk="0">
                  <a:moveTo>
                    <a:pt x="17323" y="3063"/>
                  </a:moveTo>
                  <a:cubicBezTo>
                    <a:pt x="18154" y="2238"/>
                    <a:pt x="18985" y="1414"/>
                    <a:pt x="18708" y="837"/>
                  </a:cubicBezTo>
                  <a:cubicBezTo>
                    <a:pt x="18431" y="260"/>
                    <a:pt x="17046" y="-70"/>
                    <a:pt x="14969" y="12"/>
                  </a:cubicBezTo>
                  <a:cubicBezTo>
                    <a:pt x="12892" y="95"/>
                    <a:pt x="10123" y="590"/>
                    <a:pt x="7908" y="1002"/>
                  </a:cubicBezTo>
                  <a:cubicBezTo>
                    <a:pt x="5692" y="1414"/>
                    <a:pt x="4031" y="1744"/>
                    <a:pt x="2646" y="2156"/>
                  </a:cubicBezTo>
                  <a:cubicBezTo>
                    <a:pt x="1262" y="2568"/>
                    <a:pt x="154" y="3063"/>
                    <a:pt x="15" y="4135"/>
                  </a:cubicBezTo>
                  <a:cubicBezTo>
                    <a:pt x="-123" y="5206"/>
                    <a:pt x="708" y="6855"/>
                    <a:pt x="1123" y="8092"/>
                  </a:cubicBezTo>
                  <a:cubicBezTo>
                    <a:pt x="1539" y="9328"/>
                    <a:pt x="1539" y="10153"/>
                    <a:pt x="2231" y="10483"/>
                  </a:cubicBezTo>
                  <a:cubicBezTo>
                    <a:pt x="2923" y="10812"/>
                    <a:pt x="4308" y="10648"/>
                    <a:pt x="6385" y="10812"/>
                  </a:cubicBezTo>
                  <a:cubicBezTo>
                    <a:pt x="8462" y="10977"/>
                    <a:pt x="11231" y="11472"/>
                    <a:pt x="13862" y="12626"/>
                  </a:cubicBezTo>
                  <a:cubicBezTo>
                    <a:pt x="16492" y="13780"/>
                    <a:pt x="18985" y="15594"/>
                    <a:pt x="20231" y="16913"/>
                  </a:cubicBezTo>
                  <a:cubicBezTo>
                    <a:pt x="21477" y="18232"/>
                    <a:pt x="21477" y="19057"/>
                    <a:pt x="20231" y="19799"/>
                  </a:cubicBezTo>
                  <a:cubicBezTo>
                    <a:pt x="18985" y="20541"/>
                    <a:pt x="16492" y="21200"/>
                    <a:pt x="13862" y="21365"/>
                  </a:cubicBezTo>
                  <a:cubicBezTo>
                    <a:pt x="11231" y="21530"/>
                    <a:pt x="8462" y="21200"/>
                    <a:pt x="5692" y="20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3818086" y="8322686"/>
              <a:ext cx="27600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00" y="18000"/>
                    <a:pt x="4400" y="14400"/>
                    <a:pt x="8000" y="10800"/>
                  </a:cubicBezTo>
                  <a:cubicBezTo>
                    <a:pt x="11600" y="7200"/>
                    <a:pt x="166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4377765" y="8104401"/>
              <a:ext cx="283674" cy="28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3" fill="norm" stroke="1" extrusionOk="0">
                  <a:moveTo>
                    <a:pt x="0" y="3679"/>
                  </a:moveTo>
                  <a:cubicBezTo>
                    <a:pt x="389" y="2732"/>
                    <a:pt x="778" y="1784"/>
                    <a:pt x="2530" y="1026"/>
                  </a:cubicBezTo>
                  <a:cubicBezTo>
                    <a:pt x="4281" y="268"/>
                    <a:pt x="7395" y="-300"/>
                    <a:pt x="9632" y="174"/>
                  </a:cubicBezTo>
                  <a:cubicBezTo>
                    <a:pt x="11870" y="647"/>
                    <a:pt x="13232" y="2163"/>
                    <a:pt x="12454" y="5195"/>
                  </a:cubicBezTo>
                  <a:cubicBezTo>
                    <a:pt x="11676" y="8226"/>
                    <a:pt x="8757" y="12774"/>
                    <a:pt x="6811" y="15711"/>
                  </a:cubicBezTo>
                  <a:cubicBezTo>
                    <a:pt x="4865" y="18647"/>
                    <a:pt x="3892" y="19974"/>
                    <a:pt x="3892" y="20637"/>
                  </a:cubicBezTo>
                  <a:cubicBezTo>
                    <a:pt x="3892" y="21300"/>
                    <a:pt x="4865" y="21300"/>
                    <a:pt x="7978" y="20353"/>
                  </a:cubicBezTo>
                  <a:cubicBezTo>
                    <a:pt x="11092" y="19405"/>
                    <a:pt x="16346" y="17511"/>
                    <a:pt x="21600" y="15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4583293" y="7828930"/>
              <a:ext cx="239149" cy="148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309" fill="norm" stroke="1" extrusionOk="0">
                  <a:moveTo>
                    <a:pt x="822" y="10326"/>
                  </a:moveTo>
                  <a:cubicBezTo>
                    <a:pt x="363" y="8495"/>
                    <a:pt x="-97" y="6665"/>
                    <a:pt x="18" y="5017"/>
                  </a:cubicBezTo>
                  <a:cubicBezTo>
                    <a:pt x="133" y="3370"/>
                    <a:pt x="822" y="1906"/>
                    <a:pt x="1741" y="990"/>
                  </a:cubicBezTo>
                  <a:cubicBezTo>
                    <a:pt x="2660" y="75"/>
                    <a:pt x="3809" y="-291"/>
                    <a:pt x="4729" y="258"/>
                  </a:cubicBezTo>
                  <a:cubicBezTo>
                    <a:pt x="5648" y="807"/>
                    <a:pt x="6337" y="2272"/>
                    <a:pt x="6682" y="4102"/>
                  </a:cubicBezTo>
                  <a:cubicBezTo>
                    <a:pt x="7026" y="5933"/>
                    <a:pt x="7026" y="8129"/>
                    <a:pt x="6452" y="10509"/>
                  </a:cubicBezTo>
                  <a:cubicBezTo>
                    <a:pt x="5877" y="12889"/>
                    <a:pt x="4729" y="15451"/>
                    <a:pt x="4614" y="17282"/>
                  </a:cubicBezTo>
                  <a:cubicBezTo>
                    <a:pt x="4499" y="19112"/>
                    <a:pt x="5418" y="20211"/>
                    <a:pt x="8405" y="20760"/>
                  </a:cubicBezTo>
                  <a:cubicBezTo>
                    <a:pt x="11392" y="21309"/>
                    <a:pt x="16448" y="21309"/>
                    <a:pt x="21503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5251785" y="8261352"/>
              <a:ext cx="21467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5274785" y="8391688"/>
              <a:ext cx="260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5934133" y="8094966"/>
              <a:ext cx="44453" cy="235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392" fill="norm" stroke="1" extrusionOk="0">
                  <a:moveTo>
                    <a:pt x="7200" y="3973"/>
                  </a:moveTo>
                  <a:cubicBezTo>
                    <a:pt x="12000" y="2115"/>
                    <a:pt x="16800" y="257"/>
                    <a:pt x="19200" y="24"/>
                  </a:cubicBezTo>
                  <a:cubicBezTo>
                    <a:pt x="21600" y="-208"/>
                    <a:pt x="21600" y="1186"/>
                    <a:pt x="18000" y="5018"/>
                  </a:cubicBezTo>
                  <a:cubicBezTo>
                    <a:pt x="14400" y="8850"/>
                    <a:pt x="7200" y="15121"/>
                    <a:pt x="0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6049136" y="8292019"/>
              <a:ext cx="460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6220314" y="8139900"/>
              <a:ext cx="135497" cy="251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496" fill="norm" stroke="1" extrusionOk="0">
                  <a:moveTo>
                    <a:pt x="20822" y="1860"/>
                  </a:moveTo>
                  <a:cubicBezTo>
                    <a:pt x="19251" y="1205"/>
                    <a:pt x="17680" y="551"/>
                    <a:pt x="14342" y="223"/>
                  </a:cubicBezTo>
                  <a:cubicBezTo>
                    <a:pt x="11004" y="-104"/>
                    <a:pt x="5898" y="-104"/>
                    <a:pt x="2953" y="441"/>
                  </a:cubicBezTo>
                  <a:cubicBezTo>
                    <a:pt x="7" y="987"/>
                    <a:pt x="-778" y="2078"/>
                    <a:pt x="793" y="3605"/>
                  </a:cubicBezTo>
                  <a:cubicBezTo>
                    <a:pt x="2364" y="5132"/>
                    <a:pt x="6291" y="7096"/>
                    <a:pt x="10022" y="9060"/>
                  </a:cubicBezTo>
                  <a:cubicBezTo>
                    <a:pt x="13753" y="11023"/>
                    <a:pt x="17287" y="12987"/>
                    <a:pt x="18662" y="14951"/>
                  </a:cubicBezTo>
                  <a:cubicBezTo>
                    <a:pt x="20037" y="16914"/>
                    <a:pt x="19251" y="18878"/>
                    <a:pt x="16698" y="19969"/>
                  </a:cubicBezTo>
                  <a:cubicBezTo>
                    <a:pt x="14146" y="21060"/>
                    <a:pt x="9826" y="21278"/>
                    <a:pt x="5506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6202473" y="8127358"/>
              <a:ext cx="352675" cy="4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fill="norm" stroke="1" extrusionOk="0">
                  <a:moveTo>
                    <a:pt x="0" y="19986"/>
                  </a:moveTo>
                  <a:cubicBezTo>
                    <a:pt x="4383" y="11757"/>
                    <a:pt x="8765" y="3529"/>
                    <a:pt x="12365" y="957"/>
                  </a:cubicBezTo>
                  <a:cubicBezTo>
                    <a:pt x="15965" y="-1614"/>
                    <a:pt x="18783" y="1472"/>
                    <a:pt x="21600" y="4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5765463" y="8606299"/>
              <a:ext cx="529013" cy="3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2713" y="11670"/>
                    <a:pt x="5426" y="3363"/>
                    <a:pt x="9026" y="870"/>
                  </a:cubicBezTo>
                  <a:cubicBezTo>
                    <a:pt x="12626" y="-1622"/>
                    <a:pt x="17113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5918800" y="8725796"/>
              <a:ext cx="421677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844" y="12302"/>
                    <a:pt x="9687" y="4448"/>
                    <a:pt x="13287" y="1502"/>
                  </a:cubicBezTo>
                  <a:cubicBezTo>
                    <a:pt x="16887" y="-1443"/>
                    <a:pt x="1924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0" y="6667854"/>
              <a:ext cx="184005" cy="529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0" y="10232"/>
                  </a:moveTo>
                  <a:cubicBezTo>
                    <a:pt x="600" y="13659"/>
                    <a:pt x="1200" y="17086"/>
                    <a:pt x="1650" y="19059"/>
                  </a:cubicBezTo>
                  <a:cubicBezTo>
                    <a:pt x="2100" y="21032"/>
                    <a:pt x="2400" y="21551"/>
                    <a:pt x="2250" y="21499"/>
                  </a:cubicBezTo>
                  <a:cubicBezTo>
                    <a:pt x="2100" y="21447"/>
                    <a:pt x="1500" y="20824"/>
                    <a:pt x="1050" y="18799"/>
                  </a:cubicBezTo>
                  <a:cubicBezTo>
                    <a:pt x="600" y="16774"/>
                    <a:pt x="300" y="13347"/>
                    <a:pt x="600" y="10180"/>
                  </a:cubicBezTo>
                  <a:cubicBezTo>
                    <a:pt x="900" y="7013"/>
                    <a:pt x="1800" y="4105"/>
                    <a:pt x="2550" y="2339"/>
                  </a:cubicBezTo>
                  <a:cubicBezTo>
                    <a:pt x="3300" y="574"/>
                    <a:pt x="3900" y="-49"/>
                    <a:pt x="4650" y="3"/>
                  </a:cubicBezTo>
                  <a:cubicBezTo>
                    <a:pt x="5400" y="55"/>
                    <a:pt x="6300" y="782"/>
                    <a:pt x="7950" y="2703"/>
                  </a:cubicBezTo>
                  <a:cubicBezTo>
                    <a:pt x="9600" y="4624"/>
                    <a:pt x="12000" y="7739"/>
                    <a:pt x="14400" y="9972"/>
                  </a:cubicBezTo>
                  <a:cubicBezTo>
                    <a:pt x="16800" y="12205"/>
                    <a:pt x="19200" y="13555"/>
                    <a:pt x="21600" y="14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30667" y="6812319"/>
              <a:ext cx="168671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268339" y="6576710"/>
              <a:ext cx="204130" cy="33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68" fill="norm" stroke="1" extrusionOk="0">
                  <a:moveTo>
                    <a:pt x="0" y="4286"/>
                  </a:moveTo>
                  <a:cubicBezTo>
                    <a:pt x="0" y="3468"/>
                    <a:pt x="0" y="2650"/>
                    <a:pt x="1200" y="1832"/>
                  </a:cubicBezTo>
                  <a:cubicBezTo>
                    <a:pt x="2400" y="1013"/>
                    <a:pt x="4800" y="195"/>
                    <a:pt x="6533" y="32"/>
                  </a:cubicBezTo>
                  <a:cubicBezTo>
                    <a:pt x="8267" y="-132"/>
                    <a:pt x="9333" y="359"/>
                    <a:pt x="10000" y="1095"/>
                  </a:cubicBezTo>
                  <a:cubicBezTo>
                    <a:pt x="10667" y="1832"/>
                    <a:pt x="10933" y="2813"/>
                    <a:pt x="10800" y="3795"/>
                  </a:cubicBezTo>
                  <a:cubicBezTo>
                    <a:pt x="10667" y="4777"/>
                    <a:pt x="10133" y="5759"/>
                    <a:pt x="10933" y="6332"/>
                  </a:cubicBezTo>
                  <a:cubicBezTo>
                    <a:pt x="11733" y="6904"/>
                    <a:pt x="13867" y="7068"/>
                    <a:pt x="15867" y="7804"/>
                  </a:cubicBezTo>
                  <a:cubicBezTo>
                    <a:pt x="17867" y="8541"/>
                    <a:pt x="19733" y="9850"/>
                    <a:pt x="20667" y="11323"/>
                  </a:cubicBezTo>
                  <a:cubicBezTo>
                    <a:pt x="21600" y="12795"/>
                    <a:pt x="21600" y="14432"/>
                    <a:pt x="20000" y="16150"/>
                  </a:cubicBezTo>
                  <a:cubicBezTo>
                    <a:pt x="18400" y="17868"/>
                    <a:pt x="15200" y="19668"/>
                    <a:pt x="12000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598013" y="6819985"/>
              <a:ext cx="84336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720682" y="6421350"/>
              <a:ext cx="237235" cy="36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90" fill="norm" stroke="1" extrusionOk="0">
                  <a:moveTo>
                    <a:pt x="8962" y="2679"/>
                  </a:moveTo>
                  <a:cubicBezTo>
                    <a:pt x="8043" y="2083"/>
                    <a:pt x="7123" y="1488"/>
                    <a:pt x="6089" y="1339"/>
                  </a:cubicBezTo>
                  <a:cubicBezTo>
                    <a:pt x="5055" y="1190"/>
                    <a:pt x="3906" y="1488"/>
                    <a:pt x="2757" y="3052"/>
                  </a:cubicBezTo>
                  <a:cubicBezTo>
                    <a:pt x="1609" y="4616"/>
                    <a:pt x="460" y="7446"/>
                    <a:pt x="230" y="10202"/>
                  </a:cubicBezTo>
                  <a:cubicBezTo>
                    <a:pt x="0" y="12958"/>
                    <a:pt x="689" y="15639"/>
                    <a:pt x="1494" y="17427"/>
                  </a:cubicBezTo>
                  <a:cubicBezTo>
                    <a:pt x="2298" y="19214"/>
                    <a:pt x="3217" y="20108"/>
                    <a:pt x="4366" y="20630"/>
                  </a:cubicBezTo>
                  <a:cubicBezTo>
                    <a:pt x="5515" y="21151"/>
                    <a:pt x="6894" y="21300"/>
                    <a:pt x="8502" y="20704"/>
                  </a:cubicBezTo>
                  <a:cubicBezTo>
                    <a:pt x="10111" y="20108"/>
                    <a:pt x="11949" y="18768"/>
                    <a:pt x="13213" y="16086"/>
                  </a:cubicBezTo>
                  <a:cubicBezTo>
                    <a:pt x="14477" y="13405"/>
                    <a:pt x="15166" y="9383"/>
                    <a:pt x="14591" y="6403"/>
                  </a:cubicBezTo>
                  <a:cubicBezTo>
                    <a:pt x="14017" y="3424"/>
                    <a:pt x="12179" y="1488"/>
                    <a:pt x="9996" y="594"/>
                  </a:cubicBezTo>
                  <a:cubicBezTo>
                    <a:pt x="7813" y="-300"/>
                    <a:pt x="5285" y="-151"/>
                    <a:pt x="3332" y="817"/>
                  </a:cubicBezTo>
                  <a:cubicBezTo>
                    <a:pt x="1379" y="1785"/>
                    <a:pt x="0" y="3573"/>
                    <a:pt x="0" y="5361"/>
                  </a:cubicBezTo>
                  <a:cubicBezTo>
                    <a:pt x="0" y="7148"/>
                    <a:pt x="1379" y="8936"/>
                    <a:pt x="4596" y="10277"/>
                  </a:cubicBezTo>
                  <a:cubicBezTo>
                    <a:pt x="7813" y="11617"/>
                    <a:pt x="12868" y="12511"/>
                    <a:pt x="16085" y="13330"/>
                  </a:cubicBezTo>
                  <a:cubicBezTo>
                    <a:pt x="19302" y="14150"/>
                    <a:pt x="20681" y="14894"/>
                    <a:pt x="21140" y="16086"/>
                  </a:cubicBezTo>
                  <a:cubicBezTo>
                    <a:pt x="21600" y="17278"/>
                    <a:pt x="21140" y="18917"/>
                    <a:pt x="20681" y="20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1006344" y="6352309"/>
              <a:ext cx="155988" cy="37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600" fill="norm" stroke="1" extrusionOk="0">
                  <a:moveTo>
                    <a:pt x="15162" y="0"/>
                  </a:moveTo>
                  <a:cubicBezTo>
                    <a:pt x="11390" y="0"/>
                    <a:pt x="7619" y="0"/>
                    <a:pt x="5047" y="367"/>
                  </a:cubicBezTo>
                  <a:cubicBezTo>
                    <a:pt x="2476" y="735"/>
                    <a:pt x="1104" y="1469"/>
                    <a:pt x="419" y="2278"/>
                  </a:cubicBezTo>
                  <a:cubicBezTo>
                    <a:pt x="-267" y="3086"/>
                    <a:pt x="-267" y="3967"/>
                    <a:pt x="1619" y="5143"/>
                  </a:cubicBezTo>
                  <a:cubicBezTo>
                    <a:pt x="3504" y="6318"/>
                    <a:pt x="7276" y="7788"/>
                    <a:pt x="10876" y="9478"/>
                  </a:cubicBezTo>
                  <a:cubicBezTo>
                    <a:pt x="14476" y="11167"/>
                    <a:pt x="17904" y="13078"/>
                    <a:pt x="19619" y="14767"/>
                  </a:cubicBezTo>
                  <a:cubicBezTo>
                    <a:pt x="21333" y="16457"/>
                    <a:pt x="21333" y="17927"/>
                    <a:pt x="19790" y="19029"/>
                  </a:cubicBezTo>
                  <a:cubicBezTo>
                    <a:pt x="18247" y="20131"/>
                    <a:pt x="15162" y="20865"/>
                    <a:pt x="120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1058023" y="6206638"/>
              <a:ext cx="26834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37" y="16714"/>
                    <a:pt x="9874" y="11829"/>
                    <a:pt x="13474" y="8229"/>
                  </a:cubicBezTo>
                  <a:cubicBezTo>
                    <a:pt x="17074" y="4629"/>
                    <a:pt x="19337" y="23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225" name="Drawing"/>
          <p:cNvGrpSpPr/>
          <p:nvPr/>
        </p:nvGrpSpPr>
        <p:grpSpPr>
          <a:xfrm>
            <a:off x="8978643" y="435171"/>
            <a:ext cx="3571974" cy="799191"/>
            <a:chOff x="0" y="0"/>
            <a:chExt cx="3571972" cy="799190"/>
          </a:xfrm>
        </p:grpSpPr>
        <p:sp>
          <p:nvSpPr>
            <p:cNvPr id="3211" name="Line"/>
            <p:cNvSpPr/>
            <p:nvPr/>
          </p:nvSpPr>
          <p:spPr>
            <a:xfrm>
              <a:off x="0" y="0"/>
              <a:ext cx="219731" cy="55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359" fill="norm" stroke="1" extrusionOk="0">
                  <a:moveTo>
                    <a:pt x="2135" y="7401"/>
                  </a:moveTo>
                  <a:cubicBezTo>
                    <a:pt x="1890" y="11115"/>
                    <a:pt x="1644" y="14829"/>
                    <a:pt x="1521" y="16979"/>
                  </a:cubicBezTo>
                  <a:cubicBezTo>
                    <a:pt x="1399" y="19129"/>
                    <a:pt x="1399" y="19716"/>
                    <a:pt x="1153" y="20253"/>
                  </a:cubicBezTo>
                  <a:cubicBezTo>
                    <a:pt x="908" y="20791"/>
                    <a:pt x="417" y="21280"/>
                    <a:pt x="171" y="21231"/>
                  </a:cubicBezTo>
                  <a:cubicBezTo>
                    <a:pt x="-74" y="21182"/>
                    <a:pt x="-74" y="20595"/>
                    <a:pt x="294" y="18445"/>
                  </a:cubicBezTo>
                  <a:cubicBezTo>
                    <a:pt x="662" y="16295"/>
                    <a:pt x="1399" y="12581"/>
                    <a:pt x="2871" y="9502"/>
                  </a:cubicBezTo>
                  <a:cubicBezTo>
                    <a:pt x="4344" y="6423"/>
                    <a:pt x="6553" y="3980"/>
                    <a:pt x="8149" y="2514"/>
                  </a:cubicBezTo>
                  <a:cubicBezTo>
                    <a:pt x="9744" y="1048"/>
                    <a:pt x="10726" y="559"/>
                    <a:pt x="11831" y="266"/>
                  </a:cubicBezTo>
                  <a:cubicBezTo>
                    <a:pt x="12935" y="-27"/>
                    <a:pt x="14162" y="-125"/>
                    <a:pt x="15635" y="217"/>
                  </a:cubicBezTo>
                  <a:cubicBezTo>
                    <a:pt x="17108" y="559"/>
                    <a:pt x="18826" y="1341"/>
                    <a:pt x="19931" y="3394"/>
                  </a:cubicBezTo>
                  <a:cubicBezTo>
                    <a:pt x="21035" y="5446"/>
                    <a:pt x="21526" y="8769"/>
                    <a:pt x="20667" y="11555"/>
                  </a:cubicBezTo>
                  <a:cubicBezTo>
                    <a:pt x="19808" y="14340"/>
                    <a:pt x="17599" y="16588"/>
                    <a:pt x="15144" y="18152"/>
                  </a:cubicBezTo>
                  <a:cubicBezTo>
                    <a:pt x="12690" y="19716"/>
                    <a:pt x="9990" y="20595"/>
                    <a:pt x="7903" y="21035"/>
                  </a:cubicBezTo>
                  <a:cubicBezTo>
                    <a:pt x="5817" y="21475"/>
                    <a:pt x="4344" y="21475"/>
                    <a:pt x="3608" y="20986"/>
                  </a:cubicBezTo>
                  <a:cubicBezTo>
                    <a:pt x="2871" y="20498"/>
                    <a:pt x="2871" y="19520"/>
                    <a:pt x="2871" y="18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359567" y="308512"/>
              <a:ext cx="115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339966" y="377513"/>
              <a:ext cx="257274" cy="6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113" fill="norm" stroke="1" extrusionOk="0">
                  <a:moveTo>
                    <a:pt x="1608" y="19938"/>
                  </a:moveTo>
                  <a:cubicBezTo>
                    <a:pt x="560" y="20769"/>
                    <a:pt x="-489" y="21600"/>
                    <a:pt x="245" y="20769"/>
                  </a:cubicBezTo>
                  <a:cubicBezTo>
                    <a:pt x="979" y="19938"/>
                    <a:pt x="3495" y="17446"/>
                    <a:pt x="7270" y="13708"/>
                  </a:cubicBezTo>
                  <a:cubicBezTo>
                    <a:pt x="11045" y="9969"/>
                    <a:pt x="16078" y="4985"/>
                    <a:pt x="211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828655" y="8194"/>
              <a:ext cx="121259" cy="62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471" fill="norm" stroke="1" extrusionOk="0">
                  <a:moveTo>
                    <a:pt x="20916" y="2919"/>
                  </a:moveTo>
                  <a:cubicBezTo>
                    <a:pt x="18271" y="1961"/>
                    <a:pt x="15626" y="1003"/>
                    <a:pt x="12761" y="481"/>
                  </a:cubicBezTo>
                  <a:cubicBezTo>
                    <a:pt x="9896" y="-42"/>
                    <a:pt x="6810" y="-129"/>
                    <a:pt x="4165" y="176"/>
                  </a:cubicBezTo>
                  <a:cubicBezTo>
                    <a:pt x="1520" y="481"/>
                    <a:pt x="-684" y="1177"/>
                    <a:pt x="198" y="2397"/>
                  </a:cubicBezTo>
                  <a:cubicBezTo>
                    <a:pt x="1079" y="3616"/>
                    <a:pt x="5047" y="5358"/>
                    <a:pt x="7251" y="6665"/>
                  </a:cubicBezTo>
                  <a:cubicBezTo>
                    <a:pt x="9455" y="7971"/>
                    <a:pt x="9896" y="8842"/>
                    <a:pt x="9014" y="9713"/>
                  </a:cubicBezTo>
                  <a:cubicBezTo>
                    <a:pt x="8132" y="10584"/>
                    <a:pt x="5928" y="11455"/>
                    <a:pt x="4826" y="12544"/>
                  </a:cubicBezTo>
                  <a:cubicBezTo>
                    <a:pt x="3724" y="13632"/>
                    <a:pt x="3724" y="14939"/>
                    <a:pt x="3724" y="16245"/>
                  </a:cubicBezTo>
                  <a:cubicBezTo>
                    <a:pt x="3724" y="17552"/>
                    <a:pt x="3724" y="18858"/>
                    <a:pt x="4385" y="19686"/>
                  </a:cubicBezTo>
                  <a:cubicBezTo>
                    <a:pt x="5047" y="20513"/>
                    <a:pt x="6369" y="20861"/>
                    <a:pt x="8573" y="21079"/>
                  </a:cubicBezTo>
                  <a:cubicBezTo>
                    <a:pt x="10777" y="21297"/>
                    <a:pt x="13863" y="21384"/>
                    <a:pt x="16949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1200133" y="216510"/>
              <a:ext cx="232792" cy="33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40" fill="norm" stroke="1" extrusionOk="0">
                  <a:moveTo>
                    <a:pt x="12229" y="0"/>
                  </a:moveTo>
                  <a:cubicBezTo>
                    <a:pt x="8943" y="4997"/>
                    <a:pt x="5656" y="9994"/>
                    <a:pt x="3660" y="12976"/>
                  </a:cubicBezTo>
                  <a:cubicBezTo>
                    <a:pt x="1664" y="15958"/>
                    <a:pt x="960" y="16925"/>
                    <a:pt x="490" y="17973"/>
                  </a:cubicBezTo>
                  <a:cubicBezTo>
                    <a:pt x="21" y="19021"/>
                    <a:pt x="-214" y="20149"/>
                    <a:pt x="256" y="20794"/>
                  </a:cubicBezTo>
                  <a:cubicBezTo>
                    <a:pt x="725" y="21439"/>
                    <a:pt x="1899" y="21600"/>
                    <a:pt x="5538" y="20794"/>
                  </a:cubicBezTo>
                  <a:cubicBezTo>
                    <a:pt x="9177" y="19988"/>
                    <a:pt x="15282" y="18215"/>
                    <a:pt x="21386" y="16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1379256" y="431181"/>
              <a:ext cx="1" cy="19167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1494259" y="638186"/>
              <a:ext cx="13033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1877601" y="249231"/>
              <a:ext cx="42482" cy="31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462" fill="norm" stroke="1" extrusionOk="0">
                  <a:moveTo>
                    <a:pt x="0" y="891"/>
                  </a:moveTo>
                  <a:cubicBezTo>
                    <a:pt x="6353" y="376"/>
                    <a:pt x="12706" y="-138"/>
                    <a:pt x="16518" y="33"/>
                  </a:cubicBezTo>
                  <a:cubicBezTo>
                    <a:pt x="20329" y="205"/>
                    <a:pt x="21600" y="1062"/>
                    <a:pt x="20965" y="4233"/>
                  </a:cubicBezTo>
                  <a:cubicBezTo>
                    <a:pt x="20329" y="7405"/>
                    <a:pt x="17788" y="12891"/>
                    <a:pt x="15882" y="16148"/>
                  </a:cubicBezTo>
                  <a:cubicBezTo>
                    <a:pt x="13976" y="19405"/>
                    <a:pt x="12706" y="20433"/>
                    <a:pt x="11435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2046271" y="561518"/>
              <a:ext cx="76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2398946" y="277844"/>
              <a:ext cx="5366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745"/>
                    <a:pt x="11314" y="9491"/>
                    <a:pt x="7714" y="13091"/>
                  </a:cubicBezTo>
                  <a:cubicBezTo>
                    <a:pt x="4114" y="16691"/>
                    <a:pt x="2057" y="191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2460281" y="622852"/>
              <a:ext cx="10733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2774621" y="284937"/>
              <a:ext cx="245340" cy="32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3581"/>
                  </a:moveTo>
                  <a:cubicBezTo>
                    <a:pt x="1575" y="2062"/>
                    <a:pt x="3150" y="544"/>
                    <a:pt x="5288" y="122"/>
                  </a:cubicBezTo>
                  <a:cubicBezTo>
                    <a:pt x="7425" y="-300"/>
                    <a:pt x="10125" y="375"/>
                    <a:pt x="11475" y="2063"/>
                  </a:cubicBezTo>
                  <a:cubicBezTo>
                    <a:pt x="12825" y="3750"/>
                    <a:pt x="12825" y="6450"/>
                    <a:pt x="11362" y="9066"/>
                  </a:cubicBezTo>
                  <a:cubicBezTo>
                    <a:pt x="9900" y="11681"/>
                    <a:pt x="6975" y="14212"/>
                    <a:pt x="5063" y="15816"/>
                  </a:cubicBezTo>
                  <a:cubicBezTo>
                    <a:pt x="3150" y="17419"/>
                    <a:pt x="2250" y="18094"/>
                    <a:pt x="1688" y="18853"/>
                  </a:cubicBezTo>
                  <a:cubicBezTo>
                    <a:pt x="1125" y="19612"/>
                    <a:pt x="900" y="20456"/>
                    <a:pt x="1688" y="20878"/>
                  </a:cubicBezTo>
                  <a:cubicBezTo>
                    <a:pt x="2475" y="21300"/>
                    <a:pt x="4275" y="21300"/>
                    <a:pt x="7763" y="20962"/>
                  </a:cubicBezTo>
                  <a:cubicBezTo>
                    <a:pt x="11250" y="20625"/>
                    <a:pt x="16425" y="19950"/>
                    <a:pt x="21600" y="19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3142629" y="121837"/>
              <a:ext cx="194288" cy="62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428" fill="norm" stroke="1" extrusionOk="0">
                  <a:moveTo>
                    <a:pt x="3281" y="1672"/>
                  </a:moveTo>
                  <a:cubicBezTo>
                    <a:pt x="3554" y="1233"/>
                    <a:pt x="3828" y="794"/>
                    <a:pt x="5468" y="443"/>
                  </a:cubicBezTo>
                  <a:cubicBezTo>
                    <a:pt x="7109" y="91"/>
                    <a:pt x="10116" y="-172"/>
                    <a:pt x="12577" y="135"/>
                  </a:cubicBezTo>
                  <a:cubicBezTo>
                    <a:pt x="15038" y="443"/>
                    <a:pt x="16952" y="1321"/>
                    <a:pt x="17225" y="2550"/>
                  </a:cubicBezTo>
                  <a:cubicBezTo>
                    <a:pt x="17499" y="3779"/>
                    <a:pt x="16132" y="5360"/>
                    <a:pt x="14765" y="6589"/>
                  </a:cubicBezTo>
                  <a:cubicBezTo>
                    <a:pt x="13397" y="7818"/>
                    <a:pt x="12030" y="8696"/>
                    <a:pt x="11484" y="9355"/>
                  </a:cubicBezTo>
                  <a:cubicBezTo>
                    <a:pt x="10937" y="10013"/>
                    <a:pt x="11210" y="10452"/>
                    <a:pt x="12577" y="11023"/>
                  </a:cubicBezTo>
                  <a:cubicBezTo>
                    <a:pt x="13944" y="11594"/>
                    <a:pt x="16405" y="12296"/>
                    <a:pt x="18319" y="12999"/>
                  </a:cubicBezTo>
                  <a:cubicBezTo>
                    <a:pt x="20233" y="13701"/>
                    <a:pt x="21600" y="14404"/>
                    <a:pt x="20233" y="15545"/>
                  </a:cubicBezTo>
                  <a:cubicBezTo>
                    <a:pt x="18866" y="16687"/>
                    <a:pt x="14765" y="18267"/>
                    <a:pt x="10937" y="19321"/>
                  </a:cubicBezTo>
                  <a:cubicBezTo>
                    <a:pt x="7109" y="20374"/>
                    <a:pt x="3554" y="20901"/>
                    <a:pt x="0" y="21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3564306" y="760855"/>
              <a:ext cx="7667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8" name="Drawing"/>
          <p:cNvGrpSpPr/>
          <p:nvPr/>
        </p:nvGrpSpPr>
        <p:grpSpPr>
          <a:xfrm>
            <a:off x="786451" y="350408"/>
            <a:ext cx="10299799" cy="3375677"/>
            <a:chOff x="0" y="0"/>
            <a:chExt cx="10299797" cy="3375675"/>
          </a:xfrm>
        </p:grpSpPr>
        <p:sp>
          <p:nvSpPr>
            <p:cNvPr id="3227" name="Line"/>
            <p:cNvSpPr/>
            <p:nvPr/>
          </p:nvSpPr>
          <p:spPr>
            <a:xfrm>
              <a:off x="0" y="91332"/>
              <a:ext cx="225571" cy="63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20" fill="norm" stroke="1" extrusionOk="0">
                  <a:moveTo>
                    <a:pt x="6860" y="8070"/>
                  </a:moveTo>
                  <a:cubicBezTo>
                    <a:pt x="5647" y="9956"/>
                    <a:pt x="4433" y="11841"/>
                    <a:pt x="3462" y="13813"/>
                  </a:cubicBezTo>
                  <a:cubicBezTo>
                    <a:pt x="2492" y="15784"/>
                    <a:pt x="1764" y="17841"/>
                    <a:pt x="1278" y="19213"/>
                  </a:cubicBezTo>
                  <a:cubicBezTo>
                    <a:pt x="793" y="20584"/>
                    <a:pt x="550" y="21270"/>
                    <a:pt x="307" y="21398"/>
                  </a:cubicBezTo>
                  <a:cubicBezTo>
                    <a:pt x="65" y="21527"/>
                    <a:pt x="-178" y="21098"/>
                    <a:pt x="186" y="19341"/>
                  </a:cubicBezTo>
                  <a:cubicBezTo>
                    <a:pt x="550" y="17584"/>
                    <a:pt x="1521" y="14498"/>
                    <a:pt x="2977" y="11884"/>
                  </a:cubicBezTo>
                  <a:cubicBezTo>
                    <a:pt x="4433" y="9270"/>
                    <a:pt x="6375" y="7127"/>
                    <a:pt x="8195" y="5327"/>
                  </a:cubicBezTo>
                  <a:cubicBezTo>
                    <a:pt x="10015" y="3527"/>
                    <a:pt x="11714" y="2070"/>
                    <a:pt x="13049" y="1170"/>
                  </a:cubicBezTo>
                  <a:cubicBezTo>
                    <a:pt x="14384" y="270"/>
                    <a:pt x="15355" y="-73"/>
                    <a:pt x="15961" y="13"/>
                  </a:cubicBezTo>
                  <a:cubicBezTo>
                    <a:pt x="16568" y="98"/>
                    <a:pt x="16811" y="613"/>
                    <a:pt x="17053" y="2456"/>
                  </a:cubicBezTo>
                  <a:cubicBezTo>
                    <a:pt x="17296" y="4298"/>
                    <a:pt x="17539" y="7470"/>
                    <a:pt x="18267" y="10727"/>
                  </a:cubicBezTo>
                  <a:cubicBezTo>
                    <a:pt x="18995" y="13984"/>
                    <a:pt x="20209" y="17327"/>
                    <a:pt x="21422" y="20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33900" y="339606"/>
              <a:ext cx="23767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7" y="18171"/>
                    <a:pt x="5574" y="14743"/>
                    <a:pt x="9174" y="11143"/>
                  </a:cubicBezTo>
                  <a:cubicBezTo>
                    <a:pt x="12774" y="7543"/>
                    <a:pt x="17187" y="37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370920" y="153366"/>
              <a:ext cx="181748" cy="500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477" fill="norm" stroke="1" extrusionOk="0">
                  <a:moveTo>
                    <a:pt x="4475" y="1741"/>
                  </a:moveTo>
                  <a:cubicBezTo>
                    <a:pt x="2404" y="1412"/>
                    <a:pt x="333" y="1083"/>
                    <a:pt x="37" y="809"/>
                  </a:cubicBezTo>
                  <a:cubicBezTo>
                    <a:pt x="-259" y="535"/>
                    <a:pt x="1220" y="316"/>
                    <a:pt x="4327" y="151"/>
                  </a:cubicBezTo>
                  <a:cubicBezTo>
                    <a:pt x="7434" y="-13"/>
                    <a:pt x="12168" y="-123"/>
                    <a:pt x="15423" y="261"/>
                  </a:cubicBezTo>
                  <a:cubicBezTo>
                    <a:pt x="18678" y="645"/>
                    <a:pt x="20453" y="1522"/>
                    <a:pt x="18974" y="3221"/>
                  </a:cubicBezTo>
                  <a:cubicBezTo>
                    <a:pt x="17494" y="4921"/>
                    <a:pt x="12760" y="7442"/>
                    <a:pt x="9949" y="8923"/>
                  </a:cubicBezTo>
                  <a:cubicBezTo>
                    <a:pt x="7138" y="10403"/>
                    <a:pt x="6251" y="10841"/>
                    <a:pt x="6546" y="11061"/>
                  </a:cubicBezTo>
                  <a:cubicBezTo>
                    <a:pt x="6842" y="11280"/>
                    <a:pt x="8322" y="11280"/>
                    <a:pt x="10393" y="11390"/>
                  </a:cubicBezTo>
                  <a:cubicBezTo>
                    <a:pt x="12464" y="11499"/>
                    <a:pt x="15127" y="11719"/>
                    <a:pt x="17051" y="12102"/>
                  </a:cubicBezTo>
                  <a:cubicBezTo>
                    <a:pt x="18974" y="12486"/>
                    <a:pt x="20157" y="13034"/>
                    <a:pt x="20749" y="13692"/>
                  </a:cubicBezTo>
                  <a:cubicBezTo>
                    <a:pt x="21341" y="14350"/>
                    <a:pt x="21341" y="15118"/>
                    <a:pt x="17790" y="16433"/>
                  </a:cubicBezTo>
                  <a:cubicBezTo>
                    <a:pt x="14240" y="17749"/>
                    <a:pt x="7138" y="19613"/>
                    <a:pt x="37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654913" y="508277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762249" y="262938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1536600" y="43436"/>
              <a:ext cx="736018" cy="565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7200" y="13200"/>
                  </a:moveTo>
                  <a:cubicBezTo>
                    <a:pt x="6750" y="12332"/>
                    <a:pt x="6300" y="11464"/>
                    <a:pt x="5475" y="11079"/>
                  </a:cubicBezTo>
                  <a:cubicBezTo>
                    <a:pt x="4650" y="10693"/>
                    <a:pt x="3450" y="10789"/>
                    <a:pt x="2475" y="11850"/>
                  </a:cubicBezTo>
                  <a:cubicBezTo>
                    <a:pt x="1500" y="12911"/>
                    <a:pt x="750" y="14936"/>
                    <a:pt x="375" y="16431"/>
                  </a:cubicBezTo>
                  <a:cubicBezTo>
                    <a:pt x="0" y="17925"/>
                    <a:pt x="0" y="18889"/>
                    <a:pt x="0" y="19613"/>
                  </a:cubicBezTo>
                  <a:cubicBezTo>
                    <a:pt x="0" y="20336"/>
                    <a:pt x="0" y="20818"/>
                    <a:pt x="188" y="21107"/>
                  </a:cubicBezTo>
                  <a:cubicBezTo>
                    <a:pt x="375" y="21397"/>
                    <a:pt x="750" y="21493"/>
                    <a:pt x="1538" y="20770"/>
                  </a:cubicBezTo>
                  <a:cubicBezTo>
                    <a:pt x="2325" y="20047"/>
                    <a:pt x="3525" y="18504"/>
                    <a:pt x="4537" y="16141"/>
                  </a:cubicBezTo>
                  <a:cubicBezTo>
                    <a:pt x="5550" y="13779"/>
                    <a:pt x="6375" y="10597"/>
                    <a:pt x="6862" y="8138"/>
                  </a:cubicBezTo>
                  <a:cubicBezTo>
                    <a:pt x="7350" y="5679"/>
                    <a:pt x="7500" y="3943"/>
                    <a:pt x="7575" y="2786"/>
                  </a:cubicBezTo>
                  <a:cubicBezTo>
                    <a:pt x="7650" y="1629"/>
                    <a:pt x="7650" y="1050"/>
                    <a:pt x="7500" y="616"/>
                  </a:cubicBezTo>
                  <a:cubicBezTo>
                    <a:pt x="7350" y="182"/>
                    <a:pt x="7050" y="-107"/>
                    <a:pt x="6825" y="38"/>
                  </a:cubicBezTo>
                  <a:cubicBezTo>
                    <a:pt x="6600" y="182"/>
                    <a:pt x="6450" y="761"/>
                    <a:pt x="6225" y="2689"/>
                  </a:cubicBezTo>
                  <a:cubicBezTo>
                    <a:pt x="6000" y="4618"/>
                    <a:pt x="5700" y="7897"/>
                    <a:pt x="5550" y="10404"/>
                  </a:cubicBezTo>
                  <a:cubicBezTo>
                    <a:pt x="5400" y="12911"/>
                    <a:pt x="5400" y="14647"/>
                    <a:pt x="5550" y="15900"/>
                  </a:cubicBezTo>
                  <a:cubicBezTo>
                    <a:pt x="5700" y="17154"/>
                    <a:pt x="6000" y="17925"/>
                    <a:pt x="6375" y="18311"/>
                  </a:cubicBezTo>
                  <a:cubicBezTo>
                    <a:pt x="6750" y="18697"/>
                    <a:pt x="7200" y="18697"/>
                    <a:pt x="7612" y="18070"/>
                  </a:cubicBezTo>
                  <a:cubicBezTo>
                    <a:pt x="8025" y="17443"/>
                    <a:pt x="8400" y="16189"/>
                    <a:pt x="8662" y="15322"/>
                  </a:cubicBezTo>
                  <a:cubicBezTo>
                    <a:pt x="8925" y="14454"/>
                    <a:pt x="9075" y="13972"/>
                    <a:pt x="9150" y="13489"/>
                  </a:cubicBezTo>
                  <a:cubicBezTo>
                    <a:pt x="9225" y="13007"/>
                    <a:pt x="9225" y="12525"/>
                    <a:pt x="9150" y="12622"/>
                  </a:cubicBezTo>
                  <a:cubicBezTo>
                    <a:pt x="9075" y="12718"/>
                    <a:pt x="8925" y="13393"/>
                    <a:pt x="8850" y="14502"/>
                  </a:cubicBezTo>
                  <a:cubicBezTo>
                    <a:pt x="8775" y="15611"/>
                    <a:pt x="8775" y="17154"/>
                    <a:pt x="8887" y="18166"/>
                  </a:cubicBezTo>
                  <a:cubicBezTo>
                    <a:pt x="9000" y="19179"/>
                    <a:pt x="9225" y="19661"/>
                    <a:pt x="9525" y="19854"/>
                  </a:cubicBezTo>
                  <a:cubicBezTo>
                    <a:pt x="9825" y="20047"/>
                    <a:pt x="10200" y="19950"/>
                    <a:pt x="10575" y="19372"/>
                  </a:cubicBezTo>
                  <a:cubicBezTo>
                    <a:pt x="10950" y="18793"/>
                    <a:pt x="11325" y="17732"/>
                    <a:pt x="11662" y="16672"/>
                  </a:cubicBezTo>
                  <a:cubicBezTo>
                    <a:pt x="12000" y="15611"/>
                    <a:pt x="12300" y="14550"/>
                    <a:pt x="12412" y="14261"/>
                  </a:cubicBezTo>
                  <a:cubicBezTo>
                    <a:pt x="12525" y="13972"/>
                    <a:pt x="12450" y="14454"/>
                    <a:pt x="12525" y="15370"/>
                  </a:cubicBezTo>
                  <a:cubicBezTo>
                    <a:pt x="12600" y="16286"/>
                    <a:pt x="12825" y="17636"/>
                    <a:pt x="13125" y="18407"/>
                  </a:cubicBezTo>
                  <a:cubicBezTo>
                    <a:pt x="13425" y="19179"/>
                    <a:pt x="13800" y="19372"/>
                    <a:pt x="14362" y="19227"/>
                  </a:cubicBezTo>
                  <a:cubicBezTo>
                    <a:pt x="14925" y="19082"/>
                    <a:pt x="15675" y="18600"/>
                    <a:pt x="16312" y="17684"/>
                  </a:cubicBezTo>
                  <a:cubicBezTo>
                    <a:pt x="16950" y="16768"/>
                    <a:pt x="17475" y="15418"/>
                    <a:pt x="17775" y="14406"/>
                  </a:cubicBezTo>
                  <a:cubicBezTo>
                    <a:pt x="18075" y="13393"/>
                    <a:pt x="18150" y="12718"/>
                    <a:pt x="18000" y="12429"/>
                  </a:cubicBezTo>
                  <a:cubicBezTo>
                    <a:pt x="17850" y="12139"/>
                    <a:pt x="17475" y="12236"/>
                    <a:pt x="17025" y="12863"/>
                  </a:cubicBezTo>
                  <a:cubicBezTo>
                    <a:pt x="16575" y="13489"/>
                    <a:pt x="16050" y="14647"/>
                    <a:pt x="15787" y="15852"/>
                  </a:cubicBezTo>
                  <a:cubicBezTo>
                    <a:pt x="15525" y="17057"/>
                    <a:pt x="15525" y="18311"/>
                    <a:pt x="15975" y="19227"/>
                  </a:cubicBezTo>
                  <a:cubicBezTo>
                    <a:pt x="16425" y="20143"/>
                    <a:pt x="17325" y="20722"/>
                    <a:pt x="18337" y="20914"/>
                  </a:cubicBezTo>
                  <a:cubicBezTo>
                    <a:pt x="19350" y="21107"/>
                    <a:pt x="20475" y="20914"/>
                    <a:pt x="21600" y="20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3023967" y="81730"/>
              <a:ext cx="345009" cy="54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21389"/>
                  </a:moveTo>
                  <a:cubicBezTo>
                    <a:pt x="640" y="18058"/>
                    <a:pt x="1280" y="14727"/>
                    <a:pt x="1840" y="11548"/>
                  </a:cubicBezTo>
                  <a:cubicBezTo>
                    <a:pt x="2400" y="8368"/>
                    <a:pt x="2880" y="5340"/>
                    <a:pt x="3120" y="3574"/>
                  </a:cubicBezTo>
                  <a:cubicBezTo>
                    <a:pt x="3360" y="1808"/>
                    <a:pt x="3360" y="1303"/>
                    <a:pt x="3520" y="798"/>
                  </a:cubicBezTo>
                  <a:cubicBezTo>
                    <a:pt x="3680" y="294"/>
                    <a:pt x="4000" y="-211"/>
                    <a:pt x="4400" y="92"/>
                  </a:cubicBezTo>
                  <a:cubicBezTo>
                    <a:pt x="4800" y="395"/>
                    <a:pt x="5280" y="1505"/>
                    <a:pt x="5760" y="2615"/>
                  </a:cubicBezTo>
                  <a:cubicBezTo>
                    <a:pt x="6240" y="3725"/>
                    <a:pt x="6720" y="4836"/>
                    <a:pt x="7200" y="5643"/>
                  </a:cubicBezTo>
                  <a:cubicBezTo>
                    <a:pt x="7680" y="6451"/>
                    <a:pt x="8160" y="6955"/>
                    <a:pt x="8800" y="7258"/>
                  </a:cubicBezTo>
                  <a:cubicBezTo>
                    <a:pt x="9440" y="7561"/>
                    <a:pt x="10240" y="7662"/>
                    <a:pt x="11920" y="6703"/>
                  </a:cubicBezTo>
                  <a:cubicBezTo>
                    <a:pt x="13600" y="5744"/>
                    <a:pt x="16160" y="3725"/>
                    <a:pt x="17680" y="2514"/>
                  </a:cubicBezTo>
                  <a:cubicBezTo>
                    <a:pt x="19200" y="1303"/>
                    <a:pt x="19680" y="899"/>
                    <a:pt x="20000" y="1000"/>
                  </a:cubicBezTo>
                  <a:cubicBezTo>
                    <a:pt x="20320" y="1101"/>
                    <a:pt x="20480" y="1707"/>
                    <a:pt x="20160" y="3322"/>
                  </a:cubicBezTo>
                  <a:cubicBezTo>
                    <a:pt x="19840" y="4937"/>
                    <a:pt x="19040" y="7561"/>
                    <a:pt x="18560" y="9731"/>
                  </a:cubicBezTo>
                  <a:cubicBezTo>
                    <a:pt x="18080" y="11901"/>
                    <a:pt x="17920" y="13617"/>
                    <a:pt x="18080" y="14727"/>
                  </a:cubicBezTo>
                  <a:cubicBezTo>
                    <a:pt x="18240" y="15838"/>
                    <a:pt x="18720" y="16342"/>
                    <a:pt x="19360" y="16595"/>
                  </a:cubicBezTo>
                  <a:cubicBezTo>
                    <a:pt x="20000" y="16847"/>
                    <a:pt x="20800" y="16847"/>
                    <a:pt x="21600" y="16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3393516" y="36662"/>
              <a:ext cx="795811" cy="48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450" fill="norm" stroke="1" extrusionOk="0">
                  <a:moveTo>
                    <a:pt x="3696" y="14348"/>
                  </a:moveTo>
                  <a:cubicBezTo>
                    <a:pt x="3489" y="13786"/>
                    <a:pt x="3281" y="13223"/>
                    <a:pt x="2970" y="12886"/>
                  </a:cubicBezTo>
                  <a:cubicBezTo>
                    <a:pt x="2658" y="12548"/>
                    <a:pt x="2243" y="12436"/>
                    <a:pt x="1723" y="13392"/>
                  </a:cubicBezTo>
                  <a:cubicBezTo>
                    <a:pt x="1204" y="14348"/>
                    <a:pt x="581" y="16373"/>
                    <a:pt x="270" y="17723"/>
                  </a:cubicBezTo>
                  <a:cubicBezTo>
                    <a:pt x="-42" y="19073"/>
                    <a:pt x="-42" y="19748"/>
                    <a:pt x="62" y="20367"/>
                  </a:cubicBezTo>
                  <a:cubicBezTo>
                    <a:pt x="166" y="20986"/>
                    <a:pt x="373" y="21548"/>
                    <a:pt x="754" y="21436"/>
                  </a:cubicBezTo>
                  <a:cubicBezTo>
                    <a:pt x="1135" y="21323"/>
                    <a:pt x="1689" y="20536"/>
                    <a:pt x="2070" y="19804"/>
                  </a:cubicBezTo>
                  <a:cubicBezTo>
                    <a:pt x="2450" y="19073"/>
                    <a:pt x="2658" y="18398"/>
                    <a:pt x="2831" y="17723"/>
                  </a:cubicBezTo>
                  <a:cubicBezTo>
                    <a:pt x="3004" y="17048"/>
                    <a:pt x="3143" y="16373"/>
                    <a:pt x="3212" y="16317"/>
                  </a:cubicBezTo>
                  <a:cubicBezTo>
                    <a:pt x="3281" y="16261"/>
                    <a:pt x="3281" y="16823"/>
                    <a:pt x="3420" y="17386"/>
                  </a:cubicBezTo>
                  <a:cubicBezTo>
                    <a:pt x="3558" y="17948"/>
                    <a:pt x="3835" y="18511"/>
                    <a:pt x="4146" y="18623"/>
                  </a:cubicBezTo>
                  <a:cubicBezTo>
                    <a:pt x="4458" y="18736"/>
                    <a:pt x="4804" y="18398"/>
                    <a:pt x="5046" y="17948"/>
                  </a:cubicBezTo>
                  <a:cubicBezTo>
                    <a:pt x="5289" y="17498"/>
                    <a:pt x="5427" y="16936"/>
                    <a:pt x="5600" y="16148"/>
                  </a:cubicBezTo>
                  <a:cubicBezTo>
                    <a:pt x="5773" y="15361"/>
                    <a:pt x="5981" y="14348"/>
                    <a:pt x="6500" y="14123"/>
                  </a:cubicBezTo>
                  <a:cubicBezTo>
                    <a:pt x="7020" y="13898"/>
                    <a:pt x="7850" y="14461"/>
                    <a:pt x="8335" y="15417"/>
                  </a:cubicBezTo>
                  <a:cubicBezTo>
                    <a:pt x="8820" y="16373"/>
                    <a:pt x="8958" y="17723"/>
                    <a:pt x="8889" y="18623"/>
                  </a:cubicBezTo>
                  <a:cubicBezTo>
                    <a:pt x="8820" y="19523"/>
                    <a:pt x="8543" y="19973"/>
                    <a:pt x="8266" y="19973"/>
                  </a:cubicBezTo>
                  <a:cubicBezTo>
                    <a:pt x="7989" y="19973"/>
                    <a:pt x="7712" y="19523"/>
                    <a:pt x="7608" y="18961"/>
                  </a:cubicBezTo>
                  <a:cubicBezTo>
                    <a:pt x="7504" y="18398"/>
                    <a:pt x="7573" y="17723"/>
                    <a:pt x="8231" y="16654"/>
                  </a:cubicBezTo>
                  <a:cubicBezTo>
                    <a:pt x="8889" y="15586"/>
                    <a:pt x="10135" y="14123"/>
                    <a:pt x="11035" y="13279"/>
                  </a:cubicBezTo>
                  <a:cubicBezTo>
                    <a:pt x="11935" y="12436"/>
                    <a:pt x="12489" y="12211"/>
                    <a:pt x="12973" y="11986"/>
                  </a:cubicBezTo>
                  <a:cubicBezTo>
                    <a:pt x="13458" y="11761"/>
                    <a:pt x="13873" y="11536"/>
                    <a:pt x="13908" y="11592"/>
                  </a:cubicBezTo>
                  <a:cubicBezTo>
                    <a:pt x="13943" y="11648"/>
                    <a:pt x="13596" y="11986"/>
                    <a:pt x="13216" y="13223"/>
                  </a:cubicBezTo>
                  <a:cubicBezTo>
                    <a:pt x="12835" y="14461"/>
                    <a:pt x="12420" y="16598"/>
                    <a:pt x="12212" y="17948"/>
                  </a:cubicBezTo>
                  <a:cubicBezTo>
                    <a:pt x="12004" y="19298"/>
                    <a:pt x="12004" y="19861"/>
                    <a:pt x="12143" y="20311"/>
                  </a:cubicBezTo>
                  <a:cubicBezTo>
                    <a:pt x="12281" y="20761"/>
                    <a:pt x="12558" y="21098"/>
                    <a:pt x="13077" y="21042"/>
                  </a:cubicBezTo>
                  <a:cubicBezTo>
                    <a:pt x="13596" y="20986"/>
                    <a:pt x="14358" y="20536"/>
                    <a:pt x="15327" y="18623"/>
                  </a:cubicBezTo>
                  <a:cubicBezTo>
                    <a:pt x="16296" y="16711"/>
                    <a:pt x="17473" y="13336"/>
                    <a:pt x="18235" y="10186"/>
                  </a:cubicBezTo>
                  <a:cubicBezTo>
                    <a:pt x="18996" y="7035"/>
                    <a:pt x="19343" y="4110"/>
                    <a:pt x="19516" y="2367"/>
                  </a:cubicBezTo>
                  <a:cubicBezTo>
                    <a:pt x="19689" y="623"/>
                    <a:pt x="19689" y="60"/>
                    <a:pt x="19585" y="4"/>
                  </a:cubicBezTo>
                  <a:cubicBezTo>
                    <a:pt x="19481" y="-52"/>
                    <a:pt x="19273" y="398"/>
                    <a:pt x="18927" y="2142"/>
                  </a:cubicBezTo>
                  <a:cubicBezTo>
                    <a:pt x="18581" y="3885"/>
                    <a:pt x="18096" y="6923"/>
                    <a:pt x="17785" y="9511"/>
                  </a:cubicBezTo>
                  <a:cubicBezTo>
                    <a:pt x="17473" y="12098"/>
                    <a:pt x="17335" y="14236"/>
                    <a:pt x="17266" y="15698"/>
                  </a:cubicBezTo>
                  <a:cubicBezTo>
                    <a:pt x="17196" y="17161"/>
                    <a:pt x="17196" y="17948"/>
                    <a:pt x="17300" y="18004"/>
                  </a:cubicBezTo>
                  <a:cubicBezTo>
                    <a:pt x="17404" y="18061"/>
                    <a:pt x="17612" y="17386"/>
                    <a:pt x="17923" y="16148"/>
                  </a:cubicBezTo>
                  <a:cubicBezTo>
                    <a:pt x="18235" y="14911"/>
                    <a:pt x="18650" y="13111"/>
                    <a:pt x="18996" y="12042"/>
                  </a:cubicBezTo>
                  <a:cubicBezTo>
                    <a:pt x="19343" y="10973"/>
                    <a:pt x="19620" y="10636"/>
                    <a:pt x="19931" y="10467"/>
                  </a:cubicBezTo>
                  <a:cubicBezTo>
                    <a:pt x="20243" y="10298"/>
                    <a:pt x="20589" y="10298"/>
                    <a:pt x="20866" y="10523"/>
                  </a:cubicBezTo>
                  <a:cubicBezTo>
                    <a:pt x="21143" y="10748"/>
                    <a:pt x="21350" y="11198"/>
                    <a:pt x="21454" y="12942"/>
                  </a:cubicBezTo>
                  <a:cubicBezTo>
                    <a:pt x="21558" y="14686"/>
                    <a:pt x="21558" y="17723"/>
                    <a:pt x="21558" y="20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4907454" y="170936"/>
              <a:ext cx="232562" cy="30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383" fill="norm" stroke="1" extrusionOk="0">
                  <a:moveTo>
                    <a:pt x="10095" y="0"/>
                  </a:moveTo>
                  <a:cubicBezTo>
                    <a:pt x="8452" y="3718"/>
                    <a:pt x="6808" y="7436"/>
                    <a:pt x="5165" y="10446"/>
                  </a:cubicBezTo>
                  <a:cubicBezTo>
                    <a:pt x="3522" y="13456"/>
                    <a:pt x="1878" y="15757"/>
                    <a:pt x="939" y="17439"/>
                  </a:cubicBezTo>
                  <a:cubicBezTo>
                    <a:pt x="0" y="19121"/>
                    <a:pt x="-235" y="20184"/>
                    <a:pt x="235" y="20803"/>
                  </a:cubicBezTo>
                  <a:cubicBezTo>
                    <a:pt x="704" y="21423"/>
                    <a:pt x="1878" y="21600"/>
                    <a:pt x="5048" y="21069"/>
                  </a:cubicBezTo>
                  <a:cubicBezTo>
                    <a:pt x="8217" y="20538"/>
                    <a:pt x="13382" y="19298"/>
                    <a:pt x="16435" y="18325"/>
                  </a:cubicBezTo>
                  <a:cubicBezTo>
                    <a:pt x="19487" y="17351"/>
                    <a:pt x="20426" y="16643"/>
                    <a:pt x="21365" y="15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5055679" y="377940"/>
              <a:ext cx="3066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5129792" y="-1"/>
              <a:ext cx="309231" cy="25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1" fill="norm" stroke="1" extrusionOk="0">
                  <a:moveTo>
                    <a:pt x="6069" y="840"/>
                  </a:moveTo>
                  <a:cubicBezTo>
                    <a:pt x="5177" y="5808"/>
                    <a:pt x="4284" y="10776"/>
                    <a:pt x="3838" y="13908"/>
                  </a:cubicBezTo>
                  <a:cubicBezTo>
                    <a:pt x="3392" y="17040"/>
                    <a:pt x="3392" y="18336"/>
                    <a:pt x="3659" y="19416"/>
                  </a:cubicBezTo>
                  <a:cubicBezTo>
                    <a:pt x="3927" y="20496"/>
                    <a:pt x="4463" y="21360"/>
                    <a:pt x="4820" y="21252"/>
                  </a:cubicBezTo>
                  <a:cubicBezTo>
                    <a:pt x="5177" y="21144"/>
                    <a:pt x="5355" y="20064"/>
                    <a:pt x="5177" y="18444"/>
                  </a:cubicBezTo>
                  <a:cubicBezTo>
                    <a:pt x="4998" y="16824"/>
                    <a:pt x="4463" y="14664"/>
                    <a:pt x="3838" y="13152"/>
                  </a:cubicBezTo>
                  <a:cubicBezTo>
                    <a:pt x="3213" y="11640"/>
                    <a:pt x="2499" y="10776"/>
                    <a:pt x="1696" y="10344"/>
                  </a:cubicBezTo>
                  <a:cubicBezTo>
                    <a:pt x="893" y="9912"/>
                    <a:pt x="0" y="9912"/>
                    <a:pt x="0" y="9912"/>
                  </a:cubicBezTo>
                  <a:cubicBezTo>
                    <a:pt x="0" y="9912"/>
                    <a:pt x="893" y="9912"/>
                    <a:pt x="3213" y="8292"/>
                  </a:cubicBezTo>
                  <a:cubicBezTo>
                    <a:pt x="5534" y="6672"/>
                    <a:pt x="9283" y="3432"/>
                    <a:pt x="11603" y="1704"/>
                  </a:cubicBezTo>
                  <a:cubicBezTo>
                    <a:pt x="13924" y="-24"/>
                    <a:pt x="14817" y="-240"/>
                    <a:pt x="15263" y="192"/>
                  </a:cubicBezTo>
                  <a:cubicBezTo>
                    <a:pt x="15709" y="624"/>
                    <a:pt x="15709" y="1704"/>
                    <a:pt x="15263" y="3972"/>
                  </a:cubicBezTo>
                  <a:cubicBezTo>
                    <a:pt x="14817" y="6240"/>
                    <a:pt x="13924" y="9696"/>
                    <a:pt x="13299" y="11964"/>
                  </a:cubicBezTo>
                  <a:cubicBezTo>
                    <a:pt x="12674" y="14232"/>
                    <a:pt x="12317" y="15312"/>
                    <a:pt x="12496" y="15528"/>
                  </a:cubicBezTo>
                  <a:cubicBezTo>
                    <a:pt x="12674" y="15744"/>
                    <a:pt x="13388" y="15096"/>
                    <a:pt x="14281" y="14340"/>
                  </a:cubicBezTo>
                  <a:cubicBezTo>
                    <a:pt x="15174" y="13584"/>
                    <a:pt x="16245" y="12720"/>
                    <a:pt x="17226" y="12288"/>
                  </a:cubicBezTo>
                  <a:cubicBezTo>
                    <a:pt x="18208" y="11856"/>
                    <a:pt x="19101" y="11856"/>
                    <a:pt x="19815" y="13368"/>
                  </a:cubicBezTo>
                  <a:cubicBezTo>
                    <a:pt x="20529" y="14880"/>
                    <a:pt x="21064" y="17904"/>
                    <a:pt x="21600" y="20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5891365" y="661613"/>
              <a:ext cx="13800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00" y="4896"/>
                    <a:pt x="11200" y="9792"/>
                    <a:pt x="7600" y="13392"/>
                  </a:cubicBezTo>
                  <a:cubicBezTo>
                    <a:pt x="4000" y="16992"/>
                    <a:pt x="2000" y="192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6700009" y="305393"/>
              <a:ext cx="213833" cy="40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218" fill="norm" stroke="1" extrusionOk="0">
                  <a:moveTo>
                    <a:pt x="16221" y="5419"/>
                  </a:moveTo>
                  <a:cubicBezTo>
                    <a:pt x="15718" y="4077"/>
                    <a:pt x="15216" y="2736"/>
                    <a:pt x="13207" y="1662"/>
                  </a:cubicBezTo>
                  <a:cubicBezTo>
                    <a:pt x="11197" y="589"/>
                    <a:pt x="7681" y="-216"/>
                    <a:pt x="5044" y="52"/>
                  </a:cubicBezTo>
                  <a:cubicBezTo>
                    <a:pt x="2407" y="321"/>
                    <a:pt x="649" y="1662"/>
                    <a:pt x="146" y="3205"/>
                  </a:cubicBezTo>
                  <a:cubicBezTo>
                    <a:pt x="-356" y="4748"/>
                    <a:pt x="398" y="6492"/>
                    <a:pt x="3035" y="8303"/>
                  </a:cubicBezTo>
                  <a:cubicBezTo>
                    <a:pt x="5672" y="10114"/>
                    <a:pt x="10193" y="11993"/>
                    <a:pt x="12704" y="13670"/>
                  </a:cubicBezTo>
                  <a:cubicBezTo>
                    <a:pt x="15216" y="15347"/>
                    <a:pt x="15718" y="16823"/>
                    <a:pt x="14714" y="18097"/>
                  </a:cubicBezTo>
                  <a:cubicBezTo>
                    <a:pt x="13709" y="19372"/>
                    <a:pt x="11197" y="20445"/>
                    <a:pt x="8811" y="20914"/>
                  </a:cubicBezTo>
                  <a:cubicBezTo>
                    <a:pt x="6425" y="21384"/>
                    <a:pt x="4165" y="21250"/>
                    <a:pt x="2532" y="20914"/>
                  </a:cubicBezTo>
                  <a:cubicBezTo>
                    <a:pt x="900" y="20579"/>
                    <a:pt x="-105" y="20042"/>
                    <a:pt x="21" y="18768"/>
                  </a:cubicBezTo>
                  <a:cubicBezTo>
                    <a:pt x="146" y="17493"/>
                    <a:pt x="1402" y="15481"/>
                    <a:pt x="4667" y="13066"/>
                  </a:cubicBezTo>
                  <a:cubicBezTo>
                    <a:pt x="7932" y="10651"/>
                    <a:pt x="13207" y="7834"/>
                    <a:pt x="16221" y="6157"/>
                  </a:cubicBezTo>
                  <a:cubicBezTo>
                    <a:pt x="19235" y="4480"/>
                    <a:pt x="19988" y="3943"/>
                    <a:pt x="20491" y="3339"/>
                  </a:cubicBezTo>
                  <a:cubicBezTo>
                    <a:pt x="20993" y="2736"/>
                    <a:pt x="21244" y="2065"/>
                    <a:pt x="20742" y="1662"/>
                  </a:cubicBezTo>
                  <a:cubicBezTo>
                    <a:pt x="20239" y="1260"/>
                    <a:pt x="18984" y="1126"/>
                    <a:pt x="17853" y="1260"/>
                  </a:cubicBezTo>
                  <a:cubicBezTo>
                    <a:pt x="16723" y="1394"/>
                    <a:pt x="15718" y="1796"/>
                    <a:pt x="15090" y="2333"/>
                  </a:cubicBezTo>
                  <a:cubicBezTo>
                    <a:pt x="14463" y="2870"/>
                    <a:pt x="14211" y="3541"/>
                    <a:pt x="13960" y="4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7064392" y="370274"/>
              <a:ext cx="1533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7101359" y="546611"/>
              <a:ext cx="32035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19978" fill="norm" stroke="1" extrusionOk="0">
                  <a:moveTo>
                    <a:pt x="15842" y="0"/>
                  </a:moveTo>
                  <a:cubicBezTo>
                    <a:pt x="7535" y="8308"/>
                    <a:pt x="-773" y="16615"/>
                    <a:pt x="58" y="19108"/>
                  </a:cubicBezTo>
                  <a:cubicBezTo>
                    <a:pt x="889" y="21600"/>
                    <a:pt x="10858" y="18277"/>
                    <a:pt x="20827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7345450" y="308939"/>
              <a:ext cx="4094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1600" fill="norm" stroke="1" extrusionOk="0">
                  <a:moveTo>
                    <a:pt x="20358" y="0"/>
                  </a:moveTo>
                  <a:cubicBezTo>
                    <a:pt x="12734" y="5143"/>
                    <a:pt x="5111" y="10286"/>
                    <a:pt x="1934" y="13800"/>
                  </a:cubicBezTo>
                  <a:cubicBezTo>
                    <a:pt x="-1242" y="17314"/>
                    <a:pt x="29" y="19200"/>
                    <a:pt x="1935" y="20229"/>
                  </a:cubicBezTo>
                  <a:cubicBezTo>
                    <a:pt x="3840" y="21257"/>
                    <a:pt x="6382" y="21429"/>
                    <a:pt x="89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7452461" y="327086"/>
              <a:ext cx="165222" cy="33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6" h="21420" fill="norm" stroke="1" extrusionOk="0">
                  <a:moveTo>
                    <a:pt x="15612" y="802"/>
                  </a:moveTo>
                  <a:cubicBezTo>
                    <a:pt x="14341" y="311"/>
                    <a:pt x="13071" y="-180"/>
                    <a:pt x="10371" y="65"/>
                  </a:cubicBezTo>
                  <a:cubicBezTo>
                    <a:pt x="7671" y="311"/>
                    <a:pt x="3541" y="1293"/>
                    <a:pt x="1477" y="2275"/>
                  </a:cubicBezTo>
                  <a:cubicBezTo>
                    <a:pt x="-588" y="3256"/>
                    <a:pt x="-588" y="4238"/>
                    <a:pt x="2112" y="6202"/>
                  </a:cubicBezTo>
                  <a:cubicBezTo>
                    <a:pt x="4812" y="8165"/>
                    <a:pt x="10212" y="11111"/>
                    <a:pt x="13706" y="13156"/>
                  </a:cubicBezTo>
                  <a:cubicBezTo>
                    <a:pt x="17200" y="15202"/>
                    <a:pt x="18788" y="16347"/>
                    <a:pt x="19741" y="17411"/>
                  </a:cubicBezTo>
                  <a:cubicBezTo>
                    <a:pt x="20694" y="18475"/>
                    <a:pt x="21012" y="19456"/>
                    <a:pt x="19424" y="20111"/>
                  </a:cubicBezTo>
                  <a:cubicBezTo>
                    <a:pt x="17836" y="20765"/>
                    <a:pt x="14341" y="21093"/>
                    <a:pt x="10847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7455400" y="278272"/>
              <a:ext cx="329675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4" y="15158"/>
                    <a:pt x="7367" y="8716"/>
                    <a:pt x="10967" y="5116"/>
                  </a:cubicBezTo>
                  <a:cubicBezTo>
                    <a:pt x="14567" y="1516"/>
                    <a:pt x="18084" y="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7801625" y="331327"/>
              <a:ext cx="169548" cy="63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460" fill="norm" stroke="1" extrusionOk="0">
                  <a:moveTo>
                    <a:pt x="10331" y="9129"/>
                  </a:moveTo>
                  <a:cubicBezTo>
                    <a:pt x="9378" y="11385"/>
                    <a:pt x="8425" y="13640"/>
                    <a:pt x="7155" y="15592"/>
                  </a:cubicBezTo>
                  <a:cubicBezTo>
                    <a:pt x="5884" y="17544"/>
                    <a:pt x="4296" y="19192"/>
                    <a:pt x="3025" y="20189"/>
                  </a:cubicBezTo>
                  <a:cubicBezTo>
                    <a:pt x="1755" y="21187"/>
                    <a:pt x="802" y="21534"/>
                    <a:pt x="325" y="21447"/>
                  </a:cubicBezTo>
                  <a:cubicBezTo>
                    <a:pt x="-151" y="21361"/>
                    <a:pt x="-151" y="20840"/>
                    <a:pt x="643" y="19105"/>
                  </a:cubicBezTo>
                  <a:cubicBezTo>
                    <a:pt x="1437" y="17370"/>
                    <a:pt x="3025" y="14421"/>
                    <a:pt x="4455" y="11385"/>
                  </a:cubicBezTo>
                  <a:cubicBezTo>
                    <a:pt x="5884" y="8348"/>
                    <a:pt x="7155" y="5226"/>
                    <a:pt x="8108" y="3447"/>
                  </a:cubicBezTo>
                  <a:cubicBezTo>
                    <a:pt x="9061" y="1669"/>
                    <a:pt x="9696" y="1235"/>
                    <a:pt x="10490" y="845"/>
                  </a:cubicBezTo>
                  <a:cubicBezTo>
                    <a:pt x="11284" y="454"/>
                    <a:pt x="12237" y="107"/>
                    <a:pt x="13667" y="21"/>
                  </a:cubicBezTo>
                  <a:cubicBezTo>
                    <a:pt x="15096" y="-66"/>
                    <a:pt x="17002" y="107"/>
                    <a:pt x="18590" y="758"/>
                  </a:cubicBezTo>
                  <a:cubicBezTo>
                    <a:pt x="20178" y="1409"/>
                    <a:pt x="21449" y="2536"/>
                    <a:pt x="20973" y="3664"/>
                  </a:cubicBezTo>
                  <a:cubicBezTo>
                    <a:pt x="20496" y="4792"/>
                    <a:pt x="18273" y="5920"/>
                    <a:pt x="15573" y="6527"/>
                  </a:cubicBezTo>
                  <a:cubicBezTo>
                    <a:pt x="12873" y="7134"/>
                    <a:pt x="9696" y="7221"/>
                    <a:pt x="6520" y="7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8022746" y="319406"/>
              <a:ext cx="386346" cy="239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51" fill="norm" stroke="1" extrusionOk="0">
                  <a:moveTo>
                    <a:pt x="0" y="5208"/>
                  </a:moveTo>
                  <a:cubicBezTo>
                    <a:pt x="711" y="5435"/>
                    <a:pt x="1421" y="5663"/>
                    <a:pt x="2061" y="7823"/>
                  </a:cubicBezTo>
                  <a:cubicBezTo>
                    <a:pt x="2700" y="9983"/>
                    <a:pt x="3268" y="14075"/>
                    <a:pt x="3411" y="16917"/>
                  </a:cubicBezTo>
                  <a:cubicBezTo>
                    <a:pt x="3553" y="19759"/>
                    <a:pt x="3268" y="21351"/>
                    <a:pt x="3339" y="21351"/>
                  </a:cubicBezTo>
                  <a:cubicBezTo>
                    <a:pt x="3411" y="21351"/>
                    <a:pt x="3837" y="19759"/>
                    <a:pt x="4405" y="17145"/>
                  </a:cubicBezTo>
                  <a:cubicBezTo>
                    <a:pt x="4974" y="14530"/>
                    <a:pt x="5684" y="10892"/>
                    <a:pt x="6466" y="8505"/>
                  </a:cubicBezTo>
                  <a:cubicBezTo>
                    <a:pt x="7247" y="6117"/>
                    <a:pt x="8100" y="4980"/>
                    <a:pt x="8526" y="5322"/>
                  </a:cubicBezTo>
                  <a:cubicBezTo>
                    <a:pt x="8953" y="5663"/>
                    <a:pt x="8953" y="7482"/>
                    <a:pt x="8953" y="8959"/>
                  </a:cubicBezTo>
                  <a:cubicBezTo>
                    <a:pt x="8953" y="10437"/>
                    <a:pt x="8953" y="11574"/>
                    <a:pt x="9379" y="11574"/>
                  </a:cubicBezTo>
                  <a:cubicBezTo>
                    <a:pt x="9805" y="11574"/>
                    <a:pt x="10658" y="10437"/>
                    <a:pt x="12292" y="8277"/>
                  </a:cubicBezTo>
                  <a:cubicBezTo>
                    <a:pt x="13926" y="6117"/>
                    <a:pt x="16342" y="2934"/>
                    <a:pt x="17976" y="1343"/>
                  </a:cubicBezTo>
                  <a:cubicBezTo>
                    <a:pt x="19611" y="-249"/>
                    <a:pt x="20463" y="-249"/>
                    <a:pt x="20961" y="433"/>
                  </a:cubicBezTo>
                  <a:cubicBezTo>
                    <a:pt x="21458" y="1115"/>
                    <a:pt x="21600" y="2479"/>
                    <a:pt x="21387" y="5549"/>
                  </a:cubicBezTo>
                  <a:cubicBezTo>
                    <a:pt x="21174" y="8618"/>
                    <a:pt x="20605" y="13393"/>
                    <a:pt x="20037" y="18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180683" y="1719637"/>
              <a:ext cx="231625" cy="42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340" fill="norm" stroke="1" extrusionOk="0">
                  <a:moveTo>
                    <a:pt x="15925" y="3049"/>
                  </a:moveTo>
                  <a:cubicBezTo>
                    <a:pt x="16390" y="2414"/>
                    <a:pt x="16854" y="1779"/>
                    <a:pt x="16622" y="1271"/>
                  </a:cubicBezTo>
                  <a:cubicBezTo>
                    <a:pt x="16390" y="762"/>
                    <a:pt x="15461" y="381"/>
                    <a:pt x="13719" y="318"/>
                  </a:cubicBezTo>
                  <a:cubicBezTo>
                    <a:pt x="11977" y="254"/>
                    <a:pt x="9422" y="508"/>
                    <a:pt x="7099" y="1588"/>
                  </a:cubicBezTo>
                  <a:cubicBezTo>
                    <a:pt x="4777" y="2668"/>
                    <a:pt x="2686" y="4574"/>
                    <a:pt x="1409" y="7306"/>
                  </a:cubicBezTo>
                  <a:cubicBezTo>
                    <a:pt x="132" y="10038"/>
                    <a:pt x="-333" y="13595"/>
                    <a:pt x="248" y="16073"/>
                  </a:cubicBezTo>
                  <a:cubicBezTo>
                    <a:pt x="828" y="18551"/>
                    <a:pt x="2454" y="19948"/>
                    <a:pt x="4428" y="20711"/>
                  </a:cubicBezTo>
                  <a:cubicBezTo>
                    <a:pt x="6402" y="21473"/>
                    <a:pt x="8725" y="21600"/>
                    <a:pt x="11048" y="20774"/>
                  </a:cubicBezTo>
                  <a:cubicBezTo>
                    <a:pt x="13370" y="19948"/>
                    <a:pt x="15693" y="18169"/>
                    <a:pt x="17202" y="15311"/>
                  </a:cubicBezTo>
                  <a:cubicBezTo>
                    <a:pt x="18712" y="12452"/>
                    <a:pt x="19409" y="8513"/>
                    <a:pt x="19409" y="5908"/>
                  </a:cubicBezTo>
                  <a:cubicBezTo>
                    <a:pt x="19409" y="3304"/>
                    <a:pt x="18712" y="2033"/>
                    <a:pt x="17899" y="1207"/>
                  </a:cubicBezTo>
                  <a:cubicBezTo>
                    <a:pt x="17086" y="381"/>
                    <a:pt x="16157" y="0"/>
                    <a:pt x="14415" y="0"/>
                  </a:cubicBezTo>
                  <a:cubicBezTo>
                    <a:pt x="12673" y="0"/>
                    <a:pt x="10119" y="381"/>
                    <a:pt x="8028" y="1525"/>
                  </a:cubicBezTo>
                  <a:cubicBezTo>
                    <a:pt x="5938" y="2668"/>
                    <a:pt x="4312" y="4574"/>
                    <a:pt x="3964" y="6544"/>
                  </a:cubicBezTo>
                  <a:cubicBezTo>
                    <a:pt x="3615" y="8513"/>
                    <a:pt x="4544" y="10546"/>
                    <a:pt x="6983" y="12198"/>
                  </a:cubicBezTo>
                  <a:cubicBezTo>
                    <a:pt x="9422" y="13849"/>
                    <a:pt x="13370" y="15120"/>
                    <a:pt x="16041" y="15946"/>
                  </a:cubicBezTo>
                  <a:cubicBezTo>
                    <a:pt x="18712" y="16772"/>
                    <a:pt x="20106" y="17153"/>
                    <a:pt x="20686" y="17598"/>
                  </a:cubicBezTo>
                  <a:cubicBezTo>
                    <a:pt x="21267" y="18042"/>
                    <a:pt x="21035" y="18551"/>
                    <a:pt x="20802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555245" y="1688970"/>
              <a:ext cx="53668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5298"/>
                    <a:pt x="6171" y="10596"/>
                    <a:pt x="9771" y="14196"/>
                  </a:cubicBezTo>
                  <a:cubicBezTo>
                    <a:pt x="13371" y="17796"/>
                    <a:pt x="17486" y="1969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677914" y="2041645"/>
              <a:ext cx="69003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5400"/>
                    <a:pt x="16800" y="10800"/>
                    <a:pt x="13200" y="14400"/>
                  </a:cubicBezTo>
                  <a:cubicBezTo>
                    <a:pt x="9600" y="18000"/>
                    <a:pt x="48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1137924" y="1753957"/>
              <a:ext cx="276008" cy="461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13200" y="4788"/>
                  </a:moveTo>
                  <a:cubicBezTo>
                    <a:pt x="13200" y="4198"/>
                    <a:pt x="13200" y="3608"/>
                    <a:pt x="13200" y="2782"/>
                  </a:cubicBezTo>
                  <a:cubicBezTo>
                    <a:pt x="13200" y="1956"/>
                    <a:pt x="13200" y="893"/>
                    <a:pt x="12600" y="362"/>
                  </a:cubicBezTo>
                  <a:cubicBezTo>
                    <a:pt x="12000" y="-169"/>
                    <a:pt x="10800" y="-169"/>
                    <a:pt x="9000" y="716"/>
                  </a:cubicBezTo>
                  <a:cubicBezTo>
                    <a:pt x="7200" y="1601"/>
                    <a:pt x="4800" y="3372"/>
                    <a:pt x="3000" y="5792"/>
                  </a:cubicBezTo>
                  <a:cubicBezTo>
                    <a:pt x="1200" y="8211"/>
                    <a:pt x="0" y="11280"/>
                    <a:pt x="0" y="13759"/>
                  </a:cubicBezTo>
                  <a:cubicBezTo>
                    <a:pt x="0" y="16238"/>
                    <a:pt x="1200" y="18126"/>
                    <a:pt x="2800" y="19365"/>
                  </a:cubicBezTo>
                  <a:cubicBezTo>
                    <a:pt x="4400" y="20605"/>
                    <a:pt x="6400" y="21195"/>
                    <a:pt x="8400" y="21313"/>
                  </a:cubicBezTo>
                  <a:cubicBezTo>
                    <a:pt x="10400" y="21431"/>
                    <a:pt x="12400" y="21077"/>
                    <a:pt x="14400" y="19661"/>
                  </a:cubicBezTo>
                  <a:cubicBezTo>
                    <a:pt x="16400" y="18244"/>
                    <a:pt x="18400" y="15765"/>
                    <a:pt x="18800" y="12874"/>
                  </a:cubicBezTo>
                  <a:cubicBezTo>
                    <a:pt x="19200" y="9982"/>
                    <a:pt x="18000" y="6677"/>
                    <a:pt x="17000" y="4788"/>
                  </a:cubicBezTo>
                  <a:cubicBezTo>
                    <a:pt x="16000" y="2900"/>
                    <a:pt x="15200" y="2428"/>
                    <a:pt x="14200" y="2192"/>
                  </a:cubicBezTo>
                  <a:cubicBezTo>
                    <a:pt x="13200" y="1956"/>
                    <a:pt x="12000" y="1956"/>
                    <a:pt x="11000" y="2133"/>
                  </a:cubicBezTo>
                  <a:cubicBezTo>
                    <a:pt x="10000" y="2310"/>
                    <a:pt x="9200" y="2664"/>
                    <a:pt x="8500" y="4080"/>
                  </a:cubicBezTo>
                  <a:cubicBezTo>
                    <a:pt x="7800" y="5497"/>
                    <a:pt x="7200" y="7975"/>
                    <a:pt x="7900" y="10277"/>
                  </a:cubicBezTo>
                  <a:cubicBezTo>
                    <a:pt x="8600" y="12579"/>
                    <a:pt x="10600" y="14703"/>
                    <a:pt x="13100" y="15942"/>
                  </a:cubicBezTo>
                  <a:cubicBezTo>
                    <a:pt x="15600" y="17182"/>
                    <a:pt x="18600" y="17536"/>
                    <a:pt x="21600" y="17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1488043" y="1814525"/>
              <a:ext cx="247896" cy="35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891" y="4391"/>
                  </a:moveTo>
                  <a:cubicBezTo>
                    <a:pt x="445" y="3631"/>
                    <a:pt x="0" y="2870"/>
                    <a:pt x="0" y="2110"/>
                  </a:cubicBezTo>
                  <a:cubicBezTo>
                    <a:pt x="0" y="1349"/>
                    <a:pt x="445" y="589"/>
                    <a:pt x="2115" y="208"/>
                  </a:cubicBezTo>
                  <a:cubicBezTo>
                    <a:pt x="3786" y="-172"/>
                    <a:pt x="6680" y="-172"/>
                    <a:pt x="8573" y="1425"/>
                  </a:cubicBezTo>
                  <a:cubicBezTo>
                    <a:pt x="10466" y="3022"/>
                    <a:pt x="11357" y="6217"/>
                    <a:pt x="10800" y="8955"/>
                  </a:cubicBezTo>
                  <a:cubicBezTo>
                    <a:pt x="10243" y="11693"/>
                    <a:pt x="8239" y="13974"/>
                    <a:pt x="6903" y="15496"/>
                  </a:cubicBezTo>
                  <a:cubicBezTo>
                    <a:pt x="5567" y="17017"/>
                    <a:pt x="4899" y="17777"/>
                    <a:pt x="4565" y="18538"/>
                  </a:cubicBezTo>
                  <a:cubicBezTo>
                    <a:pt x="4231" y="19298"/>
                    <a:pt x="4231" y="20059"/>
                    <a:pt x="4788" y="20591"/>
                  </a:cubicBezTo>
                  <a:cubicBezTo>
                    <a:pt x="5344" y="21124"/>
                    <a:pt x="6458" y="21428"/>
                    <a:pt x="9353" y="21352"/>
                  </a:cubicBezTo>
                  <a:cubicBezTo>
                    <a:pt x="12247" y="21276"/>
                    <a:pt x="16924" y="20820"/>
                    <a:pt x="21600" y="20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1705271" y="2187315"/>
              <a:ext cx="130337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5110"/>
                    <a:pt x="12282" y="10219"/>
                    <a:pt x="8682" y="13819"/>
                  </a:cubicBezTo>
                  <a:cubicBezTo>
                    <a:pt x="5082" y="17419"/>
                    <a:pt x="2541" y="195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2202153" y="1746960"/>
              <a:ext cx="262136" cy="483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282" fill="norm" stroke="1" extrusionOk="0">
                  <a:moveTo>
                    <a:pt x="18188" y="2509"/>
                  </a:moveTo>
                  <a:cubicBezTo>
                    <a:pt x="17772" y="1947"/>
                    <a:pt x="17357" y="1384"/>
                    <a:pt x="16734" y="934"/>
                  </a:cubicBezTo>
                  <a:cubicBezTo>
                    <a:pt x="16111" y="485"/>
                    <a:pt x="15280" y="147"/>
                    <a:pt x="14345" y="34"/>
                  </a:cubicBezTo>
                  <a:cubicBezTo>
                    <a:pt x="13411" y="-78"/>
                    <a:pt x="12372" y="34"/>
                    <a:pt x="10711" y="1103"/>
                  </a:cubicBezTo>
                  <a:cubicBezTo>
                    <a:pt x="9049" y="2172"/>
                    <a:pt x="6765" y="4197"/>
                    <a:pt x="4791" y="6785"/>
                  </a:cubicBezTo>
                  <a:cubicBezTo>
                    <a:pt x="2818" y="9372"/>
                    <a:pt x="1157" y="12522"/>
                    <a:pt x="430" y="14884"/>
                  </a:cubicBezTo>
                  <a:cubicBezTo>
                    <a:pt x="-297" y="17247"/>
                    <a:pt x="-89" y="18822"/>
                    <a:pt x="949" y="19891"/>
                  </a:cubicBezTo>
                  <a:cubicBezTo>
                    <a:pt x="1988" y="20960"/>
                    <a:pt x="3857" y="21522"/>
                    <a:pt x="6141" y="21185"/>
                  </a:cubicBezTo>
                  <a:cubicBezTo>
                    <a:pt x="8426" y="20847"/>
                    <a:pt x="11126" y="19610"/>
                    <a:pt x="13411" y="17641"/>
                  </a:cubicBezTo>
                  <a:cubicBezTo>
                    <a:pt x="15695" y="15672"/>
                    <a:pt x="17565" y="12972"/>
                    <a:pt x="18291" y="10834"/>
                  </a:cubicBezTo>
                  <a:cubicBezTo>
                    <a:pt x="19018" y="8697"/>
                    <a:pt x="18603" y="7122"/>
                    <a:pt x="18084" y="6109"/>
                  </a:cubicBezTo>
                  <a:cubicBezTo>
                    <a:pt x="17565" y="5097"/>
                    <a:pt x="16941" y="4647"/>
                    <a:pt x="15903" y="4366"/>
                  </a:cubicBezTo>
                  <a:cubicBezTo>
                    <a:pt x="14865" y="4085"/>
                    <a:pt x="13411" y="3972"/>
                    <a:pt x="11853" y="4366"/>
                  </a:cubicBezTo>
                  <a:cubicBezTo>
                    <a:pt x="10295" y="4760"/>
                    <a:pt x="8634" y="5660"/>
                    <a:pt x="7595" y="6841"/>
                  </a:cubicBezTo>
                  <a:cubicBezTo>
                    <a:pt x="6557" y="8022"/>
                    <a:pt x="6141" y="9484"/>
                    <a:pt x="8530" y="11228"/>
                  </a:cubicBezTo>
                  <a:cubicBezTo>
                    <a:pt x="10918" y="12972"/>
                    <a:pt x="16111" y="14997"/>
                    <a:pt x="21303" y="17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2494955" y="1801215"/>
              <a:ext cx="219784" cy="447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0" y="5287"/>
                  </a:moveTo>
                  <a:cubicBezTo>
                    <a:pt x="753" y="3937"/>
                    <a:pt x="1507" y="2587"/>
                    <a:pt x="3140" y="1667"/>
                  </a:cubicBezTo>
                  <a:cubicBezTo>
                    <a:pt x="4772" y="746"/>
                    <a:pt x="7284" y="255"/>
                    <a:pt x="9167" y="71"/>
                  </a:cubicBezTo>
                  <a:cubicBezTo>
                    <a:pt x="11051" y="-113"/>
                    <a:pt x="12307" y="10"/>
                    <a:pt x="13186" y="1053"/>
                  </a:cubicBezTo>
                  <a:cubicBezTo>
                    <a:pt x="14065" y="2096"/>
                    <a:pt x="14567" y="4060"/>
                    <a:pt x="14442" y="5287"/>
                  </a:cubicBezTo>
                  <a:cubicBezTo>
                    <a:pt x="14316" y="6514"/>
                    <a:pt x="13563" y="7005"/>
                    <a:pt x="12433" y="7680"/>
                  </a:cubicBezTo>
                  <a:cubicBezTo>
                    <a:pt x="11302" y="8355"/>
                    <a:pt x="9795" y="9214"/>
                    <a:pt x="9670" y="9644"/>
                  </a:cubicBezTo>
                  <a:cubicBezTo>
                    <a:pt x="9544" y="10073"/>
                    <a:pt x="10800" y="10073"/>
                    <a:pt x="12684" y="10257"/>
                  </a:cubicBezTo>
                  <a:cubicBezTo>
                    <a:pt x="14567" y="10442"/>
                    <a:pt x="17079" y="10810"/>
                    <a:pt x="18837" y="11239"/>
                  </a:cubicBezTo>
                  <a:cubicBezTo>
                    <a:pt x="20595" y="11669"/>
                    <a:pt x="21600" y="12160"/>
                    <a:pt x="21600" y="13264"/>
                  </a:cubicBezTo>
                  <a:cubicBezTo>
                    <a:pt x="21600" y="14369"/>
                    <a:pt x="20595" y="16087"/>
                    <a:pt x="17456" y="17560"/>
                  </a:cubicBezTo>
                  <a:cubicBezTo>
                    <a:pt x="14316" y="19032"/>
                    <a:pt x="9042" y="20260"/>
                    <a:pt x="3767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2778628" y="2217982"/>
              <a:ext cx="176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04" y="4800"/>
                    <a:pt x="12209" y="9600"/>
                    <a:pt x="8609" y="13200"/>
                  </a:cubicBezTo>
                  <a:cubicBezTo>
                    <a:pt x="5009" y="16800"/>
                    <a:pt x="2504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3393964" y="1839228"/>
              <a:ext cx="215521" cy="38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370" fill="norm" stroke="1" extrusionOk="0">
                  <a:moveTo>
                    <a:pt x="17135" y="1876"/>
                  </a:moveTo>
                  <a:cubicBezTo>
                    <a:pt x="16131" y="1308"/>
                    <a:pt x="15126" y="740"/>
                    <a:pt x="13996" y="384"/>
                  </a:cubicBezTo>
                  <a:cubicBezTo>
                    <a:pt x="12865" y="29"/>
                    <a:pt x="11610" y="-113"/>
                    <a:pt x="10605" y="100"/>
                  </a:cubicBezTo>
                  <a:cubicBezTo>
                    <a:pt x="9600" y="313"/>
                    <a:pt x="8847" y="882"/>
                    <a:pt x="7089" y="3298"/>
                  </a:cubicBezTo>
                  <a:cubicBezTo>
                    <a:pt x="5331" y="5713"/>
                    <a:pt x="2568" y="9976"/>
                    <a:pt x="1186" y="13032"/>
                  </a:cubicBezTo>
                  <a:cubicBezTo>
                    <a:pt x="-195" y="16087"/>
                    <a:pt x="-195" y="17934"/>
                    <a:pt x="307" y="19213"/>
                  </a:cubicBezTo>
                  <a:cubicBezTo>
                    <a:pt x="810" y="20492"/>
                    <a:pt x="1814" y="21203"/>
                    <a:pt x="3824" y="21345"/>
                  </a:cubicBezTo>
                  <a:cubicBezTo>
                    <a:pt x="5833" y="21487"/>
                    <a:pt x="8847" y="21061"/>
                    <a:pt x="11610" y="19284"/>
                  </a:cubicBezTo>
                  <a:cubicBezTo>
                    <a:pt x="14372" y="17508"/>
                    <a:pt x="16884" y="14382"/>
                    <a:pt x="18014" y="11540"/>
                  </a:cubicBezTo>
                  <a:cubicBezTo>
                    <a:pt x="19145" y="8698"/>
                    <a:pt x="18893" y="6140"/>
                    <a:pt x="18140" y="4363"/>
                  </a:cubicBezTo>
                  <a:cubicBezTo>
                    <a:pt x="17386" y="2587"/>
                    <a:pt x="16131" y="1592"/>
                    <a:pt x="14875" y="953"/>
                  </a:cubicBezTo>
                  <a:cubicBezTo>
                    <a:pt x="13619" y="313"/>
                    <a:pt x="12363" y="29"/>
                    <a:pt x="10605" y="384"/>
                  </a:cubicBezTo>
                  <a:cubicBezTo>
                    <a:pt x="8847" y="740"/>
                    <a:pt x="6586" y="1734"/>
                    <a:pt x="5079" y="3084"/>
                  </a:cubicBezTo>
                  <a:cubicBezTo>
                    <a:pt x="3572" y="4434"/>
                    <a:pt x="2819" y="6140"/>
                    <a:pt x="4075" y="7916"/>
                  </a:cubicBezTo>
                  <a:cubicBezTo>
                    <a:pt x="5331" y="9692"/>
                    <a:pt x="8596" y="11540"/>
                    <a:pt x="11735" y="13174"/>
                  </a:cubicBezTo>
                  <a:cubicBezTo>
                    <a:pt x="14875" y="14808"/>
                    <a:pt x="17889" y="16229"/>
                    <a:pt x="19521" y="17295"/>
                  </a:cubicBezTo>
                  <a:cubicBezTo>
                    <a:pt x="21154" y="18361"/>
                    <a:pt x="21405" y="19071"/>
                    <a:pt x="21028" y="19640"/>
                  </a:cubicBezTo>
                  <a:cubicBezTo>
                    <a:pt x="20652" y="20208"/>
                    <a:pt x="19647" y="20634"/>
                    <a:pt x="18642" y="21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3703760" y="1819306"/>
              <a:ext cx="148906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600" fill="norm" stroke="1" extrusionOk="0">
                  <a:moveTo>
                    <a:pt x="4680" y="0"/>
                  </a:moveTo>
                  <a:cubicBezTo>
                    <a:pt x="2880" y="3200"/>
                    <a:pt x="1080" y="6400"/>
                    <a:pt x="360" y="8333"/>
                  </a:cubicBezTo>
                  <a:cubicBezTo>
                    <a:pt x="-360" y="10267"/>
                    <a:pt x="0" y="10933"/>
                    <a:pt x="1440" y="11333"/>
                  </a:cubicBezTo>
                  <a:cubicBezTo>
                    <a:pt x="2880" y="11733"/>
                    <a:pt x="5400" y="11867"/>
                    <a:pt x="7560" y="11733"/>
                  </a:cubicBezTo>
                  <a:cubicBezTo>
                    <a:pt x="9720" y="11600"/>
                    <a:pt x="11520" y="11200"/>
                    <a:pt x="13140" y="10733"/>
                  </a:cubicBezTo>
                  <a:cubicBezTo>
                    <a:pt x="14760" y="10267"/>
                    <a:pt x="16200" y="9733"/>
                    <a:pt x="17640" y="9733"/>
                  </a:cubicBezTo>
                  <a:cubicBezTo>
                    <a:pt x="19080" y="9733"/>
                    <a:pt x="20520" y="10267"/>
                    <a:pt x="20880" y="12333"/>
                  </a:cubicBezTo>
                  <a:cubicBezTo>
                    <a:pt x="21240" y="14400"/>
                    <a:pt x="20520" y="18000"/>
                    <a:pt x="19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4091207" y="1863686"/>
              <a:ext cx="328126" cy="39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17" fill="norm" stroke="1" extrusionOk="0">
                  <a:moveTo>
                    <a:pt x="12457" y="2137"/>
                  </a:moveTo>
                  <a:cubicBezTo>
                    <a:pt x="11787" y="1317"/>
                    <a:pt x="11118" y="497"/>
                    <a:pt x="10364" y="155"/>
                  </a:cubicBezTo>
                  <a:cubicBezTo>
                    <a:pt x="9611" y="-187"/>
                    <a:pt x="8773" y="-50"/>
                    <a:pt x="7518" y="1454"/>
                  </a:cubicBezTo>
                  <a:cubicBezTo>
                    <a:pt x="6262" y="2957"/>
                    <a:pt x="4587" y="5828"/>
                    <a:pt x="3248" y="8562"/>
                  </a:cubicBezTo>
                  <a:cubicBezTo>
                    <a:pt x="1908" y="11297"/>
                    <a:pt x="904" y="13894"/>
                    <a:pt x="401" y="15808"/>
                  </a:cubicBezTo>
                  <a:cubicBezTo>
                    <a:pt x="-101" y="17722"/>
                    <a:pt x="-101" y="18952"/>
                    <a:pt x="234" y="19772"/>
                  </a:cubicBezTo>
                  <a:cubicBezTo>
                    <a:pt x="569" y="20593"/>
                    <a:pt x="1239" y="21003"/>
                    <a:pt x="1992" y="21208"/>
                  </a:cubicBezTo>
                  <a:cubicBezTo>
                    <a:pt x="2746" y="21413"/>
                    <a:pt x="3583" y="21413"/>
                    <a:pt x="5257" y="20456"/>
                  </a:cubicBezTo>
                  <a:cubicBezTo>
                    <a:pt x="6932" y="19499"/>
                    <a:pt x="9443" y="17585"/>
                    <a:pt x="10866" y="16286"/>
                  </a:cubicBezTo>
                  <a:cubicBezTo>
                    <a:pt x="12290" y="14988"/>
                    <a:pt x="12625" y="14304"/>
                    <a:pt x="12876" y="13484"/>
                  </a:cubicBezTo>
                  <a:cubicBezTo>
                    <a:pt x="13127" y="12664"/>
                    <a:pt x="13294" y="11707"/>
                    <a:pt x="12959" y="11160"/>
                  </a:cubicBezTo>
                  <a:cubicBezTo>
                    <a:pt x="12625" y="10613"/>
                    <a:pt x="11787" y="10476"/>
                    <a:pt x="11034" y="10613"/>
                  </a:cubicBezTo>
                  <a:cubicBezTo>
                    <a:pt x="10280" y="10750"/>
                    <a:pt x="9611" y="11160"/>
                    <a:pt x="9108" y="11775"/>
                  </a:cubicBezTo>
                  <a:cubicBezTo>
                    <a:pt x="8606" y="12390"/>
                    <a:pt x="8271" y="13210"/>
                    <a:pt x="8020" y="13962"/>
                  </a:cubicBezTo>
                  <a:cubicBezTo>
                    <a:pt x="7769" y="14714"/>
                    <a:pt x="7601" y="15398"/>
                    <a:pt x="7936" y="15808"/>
                  </a:cubicBezTo>
                  <a:cubicBezTo>
                    <a:pt x="8271" y="16218"/>
                    <a:pt x="9108" y="16355"/>
                    <a:pt x="9862" y="16218"/>
                  </a:cubicBezTo>
                  <a:cubicBezTo>
                    <a:pt x="10615" y="16081"/>
                    <a:pt x="11285" y="15671"/>
                    <a:pt x="12039" y="15056"/>
                  </a:cubicBezTo>
                  <a:cubicBezTo>
                    <a:pt x="12792" y="14441"/>
                    <a:pt x="13629" y="13621"/>
                    <a:pt x="14048" y="13552"/>
                  </a:cubicBezTo>
                  <a:cubicBezTo>
                    <a:pt x="14466" y="13484"/>
                    <a:pt x="14466" y="14167"/>
                    <a:pt x="14718" y="14783"/>
                  </a:cubicBezTo>
                  <a:cubicBezTo>
                    <a:pt x="14969" y="15398"/>
                    <a:pt x="15471" y="15945"/>
                    <a:pt x="16141" y="16218"/>
                  </a:cubicBezTo>
                  <a:cubicBezTo>
                    <a:pt x="16811" y="16491"/>
                    <a:pt x="17648" y="16491"/>
                    <a:pt x="18569" y="15535"/>
                  </a:cubicBezTo>
                  <a:cubicBezTo>
                    <a:pt x="19490" y="14578"/>
                    <a:pt x="20494" y="12664"/>
                    <a:pt x="21499" y="10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4411665" y="1900805"/>
              <a:ext cx="83750" cy="278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232" fill="norm" stroke="1" extrusionOk="0">
                  <a:moveTo>
                    <a:pt x="0" y="7805"/>
                  </a:moveTo>
                  <a:cubicBezTo>
                    <a:pt x="0" y="6637"/>
                    <a:pt x="0" y="5470"/>
                    <a:pt x="0" y="4010"/>
                  </a:cubicBezTo>
                  <a:cubicBezTo>
                    <a:pt x="0" y="2551"/>
                    <a:pt x="0" y="800"/>
                    <a:pt x="1588" y="216"/>
                  </a:cubicBezTo>
                  <a:cubicBezTo>
                    <a:pt x="3176" y="-368"/>
                    <a:pt x="6353" y="216"/>
                    <a:pt x="10482" y="2162"/>
                  </a:cubicBezTo>
                  <a:cubicBezTo>
                    <a:pt x="14612" y="4108"/>
                    <a:pt x="19694" y="7416"/>
                    <a:pt x="20647" y="10821"/>
                  </a:cubicBezTo>
                  <a:cubicBezTo>
                    <a:pt x="21600" y="14227"/>
                    <a:pt x="18424" y="17729"/>
                    <a:pt x="15247" y="2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4649337" y="2072312"/>
              <a:ext cx="16867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5042622" y="1895975"/>
              <a:ext cx="120394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21199" y="1080"/>
                  </a:moveTo>
                  <a:cubicBezTo>
                    <a:pt x="18499" y="540"/>
                    <a:pt x="15799" y="0"/>
                    <a:pt x="13549" y="0"/>
                  </a:cubicBezTo>
                  <a:cubicBezTo>
                    <a:pt x="11299" y="0"/>
                    <a:pt x="9499" y="540"/>
                    <a:pt x="6799" y="3150"/>
                  </a:cubicBezTo>
                  <a:cubicBezTo>
                    <a:pt x="4099" y="5760"/>
                    <a:pt x="499" y="10440"/>
                    <a:pt x="49" y="13860"/>
                  </a:cubicBezTo>
                  <a:cubicBezTo>
                    <a:pt x="-401" y="17280"/>
                    <a:pt x="2299" y="19440"/>
                    <a:pt x="5449" y="20520"/>
                  </a:cubicBezTo>
                  <a:cubicBezTo>
                    <a:pt x="8599" y="21600"/>
                    <a:pt x="12199" y="21600"/>
                    <a:pt x="157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5164761" y="1864020"/>
              <a:ext cx="205260" cy="33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08" fill="norm" stroke="1" extrusionOk="0">
                  <a:moveTo>
                    <a:pt x="12618" y="12171"/>
                  </a:moveTo>
                  <a:cubicBezTo>
                    <a:pt x="9951" y="12493"/>
                    <a:pt x="7285" y="12816"/>
                    <a:pt x="5151" y="13783"/>
                  </a:cubicBezTo>
                  <a:cubicBezTo>
                    <a:pt x="3018" y="14750"/>
                    <a:pt x="1418" y="16362"/>
                    <a:pt x="618" y="17732"/>
                  </a:cubicBezTo>
                  <a:cubicBezTo>
                    <a:pt x="-182" y="19102"/>
                    <a:pt x="-182" y="20231"/>
                    <a:pt x="485" y="20795"/>
                  </a:cubicBezTo>
                  <a:cubicBezTo>
                    <a:pt x="1151" y="21359"/>
                    <a:pt x="2485" y="21359"/>
                    <a:pt x="4085" y="20714"/>
                  </a:cubicBezTo>
                  <a:cubicBezTo>
                    <a:pt x="5685" y="20069"/>
                    <a:pt x="7551" y="18780"/>
                    <a:pt x="9551" y="15717"/>
                  </a:cubicBezTo>
                  <a:cubicBezTo>
                    <a:pt x="11551" y="12655"/>
                    <a:pt x="13685" y="7819"/>
                    <a:pt x="14751" y="4837"/>
                  </a:cubicBezTo>
                  <a:cubicBezTo>
                    <a:pt x="15818" y="1855"/>
                    <a:pt x="15818" y="726"/>
                    <a:pt x="15151" y="243"/>
                  </a:cubicBezTo>
                  <a:cubicBezTo>
                    <a:pt x="14485" y="-241"/>
                    <a:pt x="13151" y="-80"/>
                    <a:pt x="12085" y="1452"/>
                  </a:cubicBezTo>
                  <a:cubicBezTo>
                    <a:pt x="11018" y="2983"/>
                    <a:pt x="10218" y="5884"/>
                    <a:pt x="10218" y="8625"/>
                  </a:cubicBezTo>
                  <a:cubicBezTo>
                    <a:pt x="10218" y="11365"/>
                    <a:pt x="11018" y="13944"/>
                    <a:pt x="13018" y="15637"/>
                  </a:cubicBezTo>
                  <a:cubicBezTo>
                    <a:pt x="15018" y="17329"/>
                    <a:pt x="18218" y="18135"/>
                    <a:pt x="21418" y="18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5446688" y="1872974"/>
              <a:ext cx="80204" cy="33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21" fill="norm" stroke="1" extrusionOk="0">
                  <a:moveTo>
                    <a:pt x="6075" y="0"/>
                  </a:moveTo>
                  <a:cubicBezTo>
                    <a:pt x="9450" y="322"/>
                    <a:pt x="12825" y="645"/>
                    <a:pt x="15525" y="2740"/>
                  </a:cubicBezTo>
                  <a:cubicBezTo>
                    <a:pt x="18225" y="4836"/>
                    <a:pt x="20250" y="8704"/>
                    <a:pt x="20925" y="11606"/>
                  </a:cubicBezTo>
                  <a:cubicBezTo>
                    <a:pt x="21600" y="14507"/>
                    <a:pt x="20925" y="16442"/>
                    <a:pt x="19238" y="17893"/>
                  </a:cubicBezTo>
                  <a:cubicBezTo>
                    <a:pt x="17550" y="19343"/>
                    <a:pt x="14850" y="20310"/>
                    <a:pt x="11813" y="20875"/>
                  </a:cubicBezTo>
                  <a:cubicBezTo>
                    <a:pt x="8775" y="21439"/>
                    <a:pt x="5400" y="21600"/>
                    <a:pt x="3375" y="21197"/>
                  </a:cubicBezTo>
                  <a:cubicBezTo>
                    <a:pt x="1350" y="20794"/>
                    <a:pt x="675" y="19827"/>
                    <a:pt x="0" y="18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5684360" y="2279317"/>
              <a:ext cx="9200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6169564" y="1886711"/>
              <a:ext cx="208427" cy="37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01" fill="norm" stroke="1" extrusionOk="0">
                  <a:moveTo>
                    <a:pt x="20857" y="4005"/>
                  </a:moveTo>
                  <a:cubicBezTo>
                    <a:pt x="21117" y="3280"/>
                    <a:pt x="21377" y="2555"/>
                    <a:pt x="21117" y="1903"/>
                  </a:cubicBezTo>
                  <a:cubicBezTo>
                    <a:pt x="20857" y="1251"/>
                    <a:pt x="20076" y="671"/>
                    <a:pt x="19035" y="381"/>
                  </a:cubicBezTo>
                  <a:cubicBezTo>
                    <a:pt x="17994" y="91"/>
                    <a:pt x="16693" y="91"/>
                    <a:pt x="14741" y="1033"/>
                  </a:cubicBezTo>
                  <a:cubicBezTo>
                    <a:pt x="12789" y="1976"/>
                    <a:pt x="10187" y="3860"/>
                    <a:pt x="7584" y="6614"/>
                  </a:cubicBezTo>
                  <a:cubicBezTo>
                    <a:pt x="4982" y="9369"/>
                    <a:pt x="2379" y="12993"/>
                    <a:pt x="1078" y="15312"/>
                  </a:cubicBezTo>
                  <a:cubicBezTo>
                    <a:pt x="-223" y="17632"/>
                    <a:pt x="-223" y="18647"/>
                    <a:pt x="428" y="19299"/>
                  </a:cubicBezTo>
                  <a:cubicBezTo>
                    <a:pt x="1078" y="19951"/>
                    <a:pt x="2379" y="20241"/>
                    <a:pt x="4331" y="20024"/>
                  </a:cubicBezTo>
                  <a:cubicBezTo>
                    <a:pt x="6283" y="19806"/>
                    <a:pt x="8885" y="19082"/>
                    <a:pt x="11488" y="16690"/>
                  </a:cubicBezTo>
                  <a:cubicBezTo>
                    <a:pt x="14090" y="14298"/>
                    <a:pt x="16693" y="10239"/>
                    <a:pt x="17994" y="7484"/>
                  </a:cubicBezTo>
                  <a:cubicBezTo>
                    <a:pt x="19295" y="4730"/>
                    <a:pt x="19295" y="3280"/>
                    <a:pt x="18905" y="2265"/>
                  </a:cubicBezTo>
                  <a:cubicBezTo>
                    <a:pt x="18514" y="1251"/>
                    <a:pt x="17734" y="671"/>
                    <a:pt x="16563" y="308"/>
                  </a:cubicBezTo>
                  <a:cubicBezTo>
                    <a:pt x="15391" y="-54"/>
                    <a:pt x="13830" y="-199"/>
                    <a:pt x="11748" y="453"/>
                  </a:cubicBezTo>
                  <a:cubicBezTo>
                    <a:pt x="9666" y="1106"/>
                    <a:pt x="7064" y="2555"/>
                    <a:pt x="5632" y="4078"/>
                  </a:cubicBezTo>
                  <a:cubicBezTo>
                    <a:pt x="4201" y="5600"/>
                    <a:pt x="3941" y="7194"/>
                    <a:pt x="4982" y="8644"/>
                  </a:cubicBezTo>
                  <a:cubicBezTo>
                    <a:pt x="6023" y="10094"/>
                    <a:pt x="8365" y="11398"/>
                    <a:pt x="11097" y="12775"/>
                  </a:cubicBezTo>
                  <a:cubicBezTo>
                    <a:pt x="13830" y="14153"/>
                    <a:pt x="16953" y="15602"/>
                    <a:pt x="18384" y="16980"/>
                  </a:cubicBezTo>
                  <a:cubicBezTo>
                    <a:pt x="19816" y="18357"/>
                    <a:pt x="19555" y="19661"/>
                    <a:pt x="18775" y="20386"/>
                  </a:cubicBezTo>
                  <a:cubicBezTo>
                    <a:pt x="17994" y="21111"/>
                    <a:pt x="16693" y="21256"/>
                    <a:pt x="15391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6505527" y="1939420"/>
              <a:ext cx="137189" cy="2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1373" fill="norm" stroke="1" extrusionOk="0">
                  <a:moveTo>
                    <a:pt x="20706" y="2000"/>
                  </a:moveTo>
                  <a:cubicBezTo>
                    <a:pt x="19549" y="1000"/>
                    <a:pt x="18392" y="0"/>
                    <a:pt x="14920" y="0"/>
                  </a:cubicBezTo>
                  <a:cubicBezTo>
                    <a:pt x="11449" y="0"/>
                    <a:pt x="5663" y="1000"/>
                    <a:pt x="2577" y="2000"/>
                  </a:cubicBezTo>
                  <a:cubicBezTo>
                    <a:pt x="-508" y="3000"/>
                    <a:pt x="-894" y="4000"/>
                    <a:pt x="1806" y="6000"/>
                  </a:cubicBezTo>
                  <a:cubicBezTo>
                    <a:pt x="4506" y="8000"/>
                    <a:pt x="10292" y="11000"/>
                    <a:pt x="13763" y="13000"/>
                  </a:cubicBezTo>
                  <a:cubicBezTo>
                    <a:pt x="17235" y="15000"/>
                    <a:pt x="18392" y="16000"/>
                    <a:pt x="18970" y="17200"/>
                  </a:cubicBezTo>
                  <a:cubicBezTo>
                    <a:pt x="19549" y="18400"/>
                    <a:pt x="19549" y="19800"/>
                    <a:pt x="17620" y="20600"/>
                  </a:cubicBezTo>
                  <a:cubicBezTo>
                    <a:pt x="15692" y="21400"/>
                    <a:pt x="11835" y="21600"/>
                    <a:pt x="9135" y="21100"/>
                  </a:cubicBezTo>
                  <a:cubicBezTo>
                    <a:pt x="6435" y="20600"/>
                    <a:pt x="4892" y="19400"/>
                    <a:pt x="3349" y="18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6535380" y="1872974"/>
              <a:ext cx="30667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8400"/>
                    <a:pt x="3600" y="15200"/>
                    <a:pt x="7200" y="11600"/>
                  </a:cubicBezTo>
                  <a:cubicBezTo>
                    <a:pt x="10800" y="8000"/>
                    <a:pt x="16200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6941722" y="2286984"/>
              <a:ext cx="92003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600"/>
                    <a:pt x="12000" y="11200"/>
                    <a:pt x="8400" y="14800"/>
                  </a:cubicBezTo>
                  <a:cubicBezTo>
                    <a:pt x="4800" y="18400"/>
                    <a:pt x="24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7287831" y="1912624"/>
              <a:ext cx="224645" cy="375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62" fill="norm" stroke="1" extrusionOk="0">
                  <a:moveTo>
                    <a:pt x="17369" y="4303"/>
                  </a:moveTo>
                  <a:cubicBezTo>
                    <a:pt x="16641" y="2990"/>
                    <a:pt x="15913" y="1676"/>
                    <a:pt x="14942" y="1020"/>
                  </a:cubicBezTo>
                  <a:cubicBezTo>
                    <a:pt x="13971" y="363"/>
                    <a:pt x="12758" y="363"/>
                    <a:pt x="10574" y="1895"/>
                  </a:cubicBezTo>
                  <a:cubicBezTo>
                    <a:pt x="8389" y="3428"/>
                    <a:pt x="5234" y="6493"/>
                    <a:pt x="3293" y="9411"/>
                  </a:cubicBezTo>
                  <a:cubicBezTo>
                    <a:pt x="1351" y="12330"/>
                    <a:pt x="623" y="15103"/>
                    <a:pt x="259" y="16928"/>
                  </a:cubicBezTo>
                  <a:cubicBezTo>
                    <a:pt x="-105" y="18752"/>
                    <a:pt x="-105" y="19628"/>
                    <a:pt x="380" y="20284"/>
                  </a:cubicBezTo>
                  <a:cubicBezTo>
                    <a:pt x="866" y="20941"/>
                    <a:pt x="1837" y="21379"/>
                    <a:pt x="3414" y="21452"/>
                  </a:cubicBezTo>
                  <a:cubicBezTo>
                    <a:pt x="4992" y="21525"/>
                    <a:pt x="7176" y="21233"/>
                    <a:pt x="10210" y="19190"/>
                  </a:cubicBezTo>
                  <a:cubicBezTo>
                    <a:pt x="13243" y="17147"/>
                    <a:pt x="17126" y="13352"/>
                    <a:pt x="18947" y="10287"/>
                  </a:cubicBezTo>
                  <a:cubicBezTo>
                    <a:pt x="20767" y="7222"/>
                    <a:pt x="20524" y="4887"/>
                    <a:pt x="19311" y="3282"/>
                  </a:cubicBezTo>
                  <a:cubicBezTo>
                    <a:pt x="18097" y="1676"/>
                    <a:pt x="15913" y="801"/>
                    <a:pt x="14214" y="363"/>
                  </a:cubicBezTo>
                  <a:cubicBezTo>
                    <a:pt x="12515" y="-75"/>
                    <a:pt x="11302" y="-75"/>
                    <a:pt x="10210" y="144"/>
                  </a:cubicBezTo>
                  <a:cubicBezTo>
                    <a:pt x="9117" y="363"/>
                    <a:pt x="8147" y="801"/>
                    <a:pt x="7661" y="1530"/>
                  </a:cubicBezTo>
                  <a:cubicBezTo>
                    <a:pt x="7176" y="2260"/>
                    <a:pt x="7176" y="3282"/>
                    <a:pt x="8025" y="4303"/>
                  </a:cubicBezTo>
                  <a:cubicBezTo>
                    <a:pt x="8875" y="5325"/>
                    <a:pt x="10574" y="6347"/>
                    <a:pt x="12879" y="7660"/>
                  </a:cubicBezTo>
                  <a:cubicBezTo>
                    <a:pt x="15185" y="8974"/>
                    <a:pt x="18097" y="10579"/>
                    <a:pt x="19675" y="12257"/>
                  </a:cubicBezTo>
                  <a:cubicBezTo>
                    <a:pt x="21252" y="13936"/>
                    <a:pt x="21495" y="15687"/>
                    <a:pt x="21252" y="16928"/>
                  </a:cubicBezTo>
                  <a:cubicBezTo>
                    <a:pt x="21010" y="18168"/>
                    <a:pt x="20282" y="18898"/>
                    <a:pt x="20039" y="18898"/>
                  </a:cubicBezTo>
                  <a:cubicBezTo>
                    <a:pt x="19796" y="18898"/>
                    <a:pt x="20039" y="18168"/>
                    <a:pt x="20282" y="17657"/>
                  </a:cubicBezTo>
                  <a:cubicBezTo>
                    <a:pt x="20524" y="17147"/>
                    <a:pt x="20767" y="16855"/>
                    <a:pt x="21010" y="16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7655876" y="1869032"/>
              <a:ext cx="152200" cy="40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37" fill="norm" stroke="1" extrusionOk="0">
                  <a:moveTo>
                    <a:pt x="21440" y="1031"/>
                  </a:moveTo>
                  <a:cubicBezTo>
                    <a:pt x="20000" y="484"/>
                    <a:pt x="18560" y="-63"/>
                    <a:pt x="17300" y="5"/>
                  </a:cubicBezTo>
                  <a:cubicBezTo>
                    <a:pt x="16040" y="74"/>
                    <a:pt x="14960" y="757"/>
                    <a:pt x="12620" y="2945"/>
                  </a:cubicBezTo>
                  <a:cubicBezTo>
                    <a:pt x="10280" y="5132"/>
                    <a:pt x="6680" y="8823"/>
                    <a:pt x="4700" y="11694"/>
                  </a:cubicBezTo>
                  <a:cubicBezTo>
                    <a:pt x="2720" y="14565"/>
                    <a:pt x="2360" y="16615"/>
                    <a:pt x="3620" y="18119"/>
                  </a:cubicBezTo>
                  <a:cubicBezTo>
                    <a:pt x="4880" y="19623"/>
                    <a:pt x="7760" y="20580"/>
                    <a:pt x="10280" y="21059"/>
                  </a:cubicBezTo>
                  <a:cubicBezTo>
                    <a:pt x="12800" y="21537"/>
                    <a:pt x="14960" y="21537"/>
                    <a:pt x="16580" y="21195"/>
                  </a:cubicBezTo>
                  <a:cubicBezTo>
                    <a:pt x="18200" y="20853"/>
                    <a:pt x="19280" y="20170"/>
                    <a:pt x="19280" y="19145"/>
                  </a:cubicBezTo>
                  <a:cubicBezTo>
                    <a:pt x="19280" y="18119"/>
                    <a:pt x="18200" y="16752"/>
                    <a:pt x="16040" y="15795"/>
                  </a:cubicBezTo>
                  <a:cubicBezTo>
                    <a:pt x="13880" y="14838"/>
                    <a:pt x="10640" y="14291"/>
                    <a:pt x="8120" y="14086"/>
                  </a:cubicBezTo>
                  <a:cubicBezTo>
                    <a:pt x="5600" y="13881"/>
                    <a:pt x="3800" y="14018"/>
                    <a:pt x="2360" y="14496"/>
                  </a:cubicBezTo>
                  <a:cubicBezTo>
                    <a:pt x="920" y="14975"/>
                    <a:pt x="-160" y="15795"/>
                    <a:pt x="20" y="16410"/>
                  </a:cubicBezTo>
                  <a:cubicBezTo>
                    <a:pt x="200" y="17026"/>
                    <a:pt x="1640" y="17436"/>
                    <a:pt x="3080" y="17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7739073" y="2263983"/>
              <a:ext cx="13800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8161394" y="1944627"/>
              <a:ext cx="227608" cy="37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223" fill="norm" stroke="1" extrusionOk="0">
                  <a:moveTo>
                    <a:pt x="15779" y="4634"/>
                  </a:moveTo>
                  <a:cubicBezTo>
                    <a:pt x="16499" y="4054"/>
                    <a:pt x="17219" y="3474"/>
                    <a:pt x="17819" y="2677"/>
                  </a:cubicBezTo>
                  <a:cubicBezTo>
                    <a:pt x="18419" y="1880"/>
                    <a:pt x="18899" y="865"/>
                    <a:pt x="18539" y="357"/>
                  </a:cubicBezTo>
                  <a:cubicBezTo>
                    <a:pt x="18179" y="-150"/>
                    <a:pt x="16979" y="-150"/>
                    <a:pt x="15419" y="575"/>
                  </a:cubicBezTo>
                  <a:cubicBezTo>
                    <a:pt x="13859" y="1300"/>
                    <a:pt x="11939" y="2749"/>
                    <a:pt x="9419" y="5431"/>
                  </a:cubicBezTo>
                  <a:cubicBezTo>
                    <a:pt x="6899" y="8113"/>
                    <a:pt x="3779" y="12027"/>
                    <a:pt x="2099" y="14492"/>
                  </a:cubicBezTo>
                  <a:cubicBezTo>
                    <a:pt x="419" y="16956"/>
                    <a:pt x="179" y="17971"/>
                    <a:pt x="59" y="18841"/>
                  </a:cubicBezTo>
                  <a:cubicBezTo>
                    <a:pt x="-61" y="19710"/>
                    <a:pt x="-61" y="20435"/>
                    <a:pt x="659" y="20870"/>
                  </a:cubicBezTo>
                  <a:cubicBezTo>
                    <a:pt x="1379" y="21305"/>
                    <a:pt x="2819" y="21450"/>
                    <a:pt x="5459" y="20653"/>
                  </a:cubicBezTo>
                  <a:cubicBezTo>
                    <a:pt x="8099" y="19855"/>
                    <a:pt x="11939" y="18116"/>
                    <a:pt x="14819" y="15651"/>
                  </a:cubicBezTo>
                  <a:cubicBezTo>
                    <a:pt x="17699" y="13187"/>
                    <a:pt x="19619" y="9998"/>
                    <a:pt x="20579" y="7896"/>
                  </a:cubicBezTo>
                  <a:cubicBezTo>
                    <a:pt x="21539" y="5794"/>
                    <a:pt x="21539" y="4779"/>
                    <a:pt x="21059" y="3909"/>
                  </a:cubicBezTo>
                  <a:cubicBezTo>
                    <a:pt x="20579" y="3039"/>
                    <a:pt x="19619" y="2314"/>
                    <a:pt x="18539" y="1880"/>
                  </a:cubicBezTo>
                  <a:cubicBezTo>
                    <a:pt x="17459" y="1445"/>
                    <a:pt x="16259" y="1300"/>
                    <a:pt x="15059" y="1372"/>
                  </a:cubicBezTo>
                  <a:cubicBezTo>
                    <a:pt x="13859" y="1445"/>
                    <a:pt x="12659" y="1735"/>
                    <a:pt x="11939" y="3039"/>
                  </a:cubicBezTo>
                  <a:cubicBezTo>
                    <a:pt x="11219" y="4344"/>
                    <a:pt x="10979" y="6663"/>
                    <a:pt x="11579" y="9345"/>
                  </a:cubicBezTo>
                  <a:cubicBezTo>
                    <a:pt x="12179" y="12027"/>
                    <a:pt x="13619" y="15071"/>
                    <a:pt x="14579" y="16956"/>
                  </a:cubicBezTo>
                  <a:cubicBezTo>
                    <a:pt x="15539" y="18841"/>
                    <a:pt x="16019" y="19565"/>
                    <a:pt x="16859" y="20000"/>
                  </a:cubicBezTo>
                  <a:cubicBezTo>
                    <a:pt x="17699" y="20435"/>
                    <a:pt x="18899" y="20580"/>
                    <a:pt x="20099" y="20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8560627" y="1942750"/>
              <a:ext cx="169543" cy="405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559" fill="norm" stroke="1" extrusionOk="0">
                  <a:moveTo>
                    <a:pt x="792" y="3219"/>
                  </a:moveTo>
                  <a:cubicBezTo>
                    <a:pt x="166" y="2540"/>
                    <a:pt x="-460" y="1861"/>
                    <a:pt x="479" y="1317"/>
                  </a:cubicBezTo>
                  <a:cubicBezTo>
                    <a:pt x="1418" y="774"/>
                    <a:pt x="3923" y="367"/>
                    <a:pt x="6740" y="163"/>
                  </a:cubicBezTo>
                  <a:cubicBezTo>
                    <a:pt x="9557" y="-41"/>
                    <a:pt x="12688" y="-41"/>
                    <a:pt x="15036" y="95"/>
                  </a:cubicBezTo>
                  <a:cubicBezTo>
                    <a:pt x="17383" y="231"/>
                    <a:pt x="18949" y="502"/>
                    <a:pt x="19888" y="1046"/>
                  </a:cubicBezTo>
                  <a:cubicBezTo>
                    <a:pt x="20827" y="1589"/>
                    <a:pt x="21140" y="2404"/>
                    <a:pt x="20201" y="4917"/>
                  </a:cubicBezTo>
                  <a:cubicBezTo>
                    <a:pt x="19262" y="7431"/>
                    <a:pt x="17070" y="11642"/>
                    <a:pt x="15975" y="14699"/>
                  </a:cubicBezTo>
                  <a:cubicBezTo>
                    <a:pt x="14879" y="17755"/>
                    <a:pt x="14879" y="19657"/>
                    <a:pt x="14879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8605426" y="2125980"/>
              <a:ext cx="23000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8720"/>
                    <a:pt x="1440" y="15840"/>
                    <a:pt x="4440" y="12960"/>
                  </a:cubicBezTo>
                  <a:cubicBezTo>
                    <a:pt x="7440" y="10080"/>
                    <a:pt x="12720" y="7200"/>
                    <a:pt x="15960" y="5040"/>
                  </a:cubicBezTo>
                  <a:cubicBezTo>
                    <a:pt x="19200" y="2880"/>
                    <a:pt x="204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8932081" y="1958447"/>
              <a:ext cx="148690" cy="32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525" fill="norm" stroke="1" extrusionOk="0">
                  <a:moveTo>
                    <a:pt x="20945" y="930"/>
                  </a:moveTo>
                  <a:cubicBezTo>
                    <a:pt x="19505" y="427"/>
                    <a:pt x="18065" y="-75"/>
                    <a:pt x="16625" y="9"/>
                  </a:cubicBezTo>
                  <a:cubicBezTo>
                    <a:pt x="15185" y="92"/>
                    <a:pt x="13745" y="762"/>
                    <a:pt x="10865" y="3525"/>
                  </a:cubicBezTo>
                  <a:cubicBezTo>
                    <a:pt x="7985" y="6288"/>
                    <a:pt x="3665" y="11144"/>
                    <a:pt x="1505" y="14325"/>
                  </a:cubicBezTo>
                  <a:cubicBezTo>
                    <a:pt x="-655" y="17506"/>
                    <a:pt x="-655" y="19013"/>
                    <a:pt x="2585" y="19934"/>
                  </a:cubicBezTo>
                  <a:cubicBezTo>
                    <a:pt x="5825" y="20855"/>
                    <a:pt x="12305" y="21190"/>
                    <a:pt x="18785" y="2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9043577" y="2119453"/>
              <a:ext cx="259533" cy="11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029" fill="norm" stroke="1" extrusionOk="0">
                  <a:moveTo>
                    <a:pt x="12611" y="3931"/>
                  </a:moveTo>
                  <a:cubicBezTo>
                    <a:pt x="11976" y="2093"/>
                    <a:pt x="11340" y="255"/>
                    <a:pt x="9540" y="25"/>
                  </a:cubicBezTo>
                  <a:cubicBezTo>
                    <a:pt x="7740" y="-205"/>
                    <a:pt x="4776" y="1174"/>
                    <a:pt x="2870" y="3931"/>
                  </a:cubicBezTo>
                  <a:cubicBezTo>
                    <a:pt x="964" y="6689"/>
                    <a:pt x="117" y="10825"/>
                    <a:pt x="11" y="13812"/>
                  </a:cubicBezTo>
                  <a:cubicBezTo>
                    <a:pt x="-95" y="16799"/>
                    <a:pt x="540" y="18638"/>
                    <a:pt x="2023" y="19786"/>
                  </a:cubicBezTo>
                  <a:cubicBezTo>
                    <a:pt x="3505" y="20935"/>
                    <a:pt x="5834" y="21395"/>
                    <a:pt x="7423" y="20706"/>
                  </a:cubicBezTo>
                  <a:cubicBezTo>
                    <a:pt x="9011" y="20016"/>
                    <a:pt x="9858" y="18178"/>
                    <a:pt x="10281" y="16110"/>
                  </a:cubicBezTo>
                  <a:cubicBezTo>
                    <a:pt x="10705" y="14042"/>
                    <a:pt x="10705" y="11744"/>
                    <a:pt x="10917" y="11744"/>
                  </a:cubicBezTo>
                  <a:cubicBezTo>
                    <a:pt x="11129" y="11744"/>
                    <a:pt x="11552" y="14042"/>
                    <a:pt x="12823" y="15880"/>
                  </a:cubicBezTo>
                  <a:cubicBezTo>
                    <a:pt x="14093" y="17718"/>
                    <a:pt x="16211" y="19097"/>
                    <a:pt x="17799" y="19557"/>
                  </a:cubicBezTo>
                  <a:cubicBezTo>
                    <a:pt x="19387" y="20016"/>
                    <a:pt x="20446" y="19557"/>
                    <a:pt x="21505" y="19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9318442" y="1987977"/>
              <a:ext cx="5244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600" fill="norm" stroke="1" extrusionOk="0">
                  <a:moveTo>
                    <a:pt x="0" y="0"/>
                  </a:moveTo>
                  <a:cubicBezTo>
                    <a:pt x="10286" y="2782"/>
                    <a:pt x="20572" y="5564"/>
                    <a:pt x="21086" y="9164"/>
                  </a:cubicBezTo>
                  <a:cubicBezTo>
                    <a:pt x="21600" y="12764"/>
                    <a:pt x="12343" y="17182"/>
                    <a:pt x="30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9425778" y="2332984"/>
              <a:ext cx="115004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9786198" y="1942837"/>
              <a:ext cx="206118" cy="33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545" fill="norm" stroke="1" extrusionOk="0">
                  <a:moveTo>
                    <a:pt x="16192" y="6818"/>
                  </a:moveTo>
                  <a:cubicBezTo>
                    <a:pt x="16449" y="6000"/>
                    <a:pt x="16707" y="5181"/>
                    <a:pt x="17092" y="4363"/>
                  </a:cubicBezTo>
                  <a:cubicBezTo>
                    <a:pt x="17478" y="3545"/>
                    <a:pt x="17992" y="2727"/>
                    <a:pt x="17607" y="2236"/>
                  </a:cubicBezTo>
                  <a:cubicBezTo>
                    <a:pt x="17221" y="1745"/>
                    <a:pt x="15935" y="1581"/>
                    <a:pt x="13878" y="1909"/>
                  </a:cubicBezTo>
                  <a:cubicBezTo>
                    <a:pt x="11821" y="2236"/>
                    <a:pt x="8992" y="3054"/>
                    <a:pt x="6292" y="5345"/>
                  </a:cubicBezTo>
                  <a:cubicBezTo>
                    <a:pt x="3592" y="7636"/>
                    <a:pt x="1021" y="11400"/>
                    <a:pt x="249" y="14100"/>
                  </a:cubicBezTo>
                  <a:cubicBezTo>
                    <a:pt x="-522" y="16800"/>
                    <a:pt x="507" y="18436"/>
                    <a:pt x="3207" y="19009"/>
                  </a:cubicBezTo>
                  <a:cubicBezTo>
                    <a:pt x="5907" y="19581"/>
                    <a:pt x="10278" y="19090"/>
                    <a:pt x="13878" y="17045"/>
                  </a:cubicBezTo>
                  <a:cubicBezTo>
                    <a:pt x="17478" y="15000"/>
                    <a:pt x="20307" y="11400"/>
                    <a:pt x="20692" y="8372"/>
                  </a:cubicBezTo>
                  <a:cubicBezTo>
                    <a:pt x="21078" y="5345"/>
                    <a:pt x="19021" y="2890"/>
                    <a:pt x="17349" y="1581"/>
                  </a:cubicBezTo>
                  <a:cubicBezTo>
                    <a:pt x="15678" y="272"/>
                    <a:pt x="14392" y="109"/>
                    <a:pt x="13107" y="27"/>
                  </a:cubicBezTo>
                  <a:cubicBezTo>
                    <a:pt x="11821" y="-55"/>
                    <a:pt x="10535" y="-55"/>
                    <a:pt x="10149" y="1663"/>
                  </a:cubicBezTo>
                  <a:cubicBezTo>
                    <a:pt x="9764" y="3381"/>
                    <a:pt x="10278" y="6818"/>
                    <a:pt x="11821" y="9681"/>
                  </a:cubicBezTo>
                  <a:cubicBezTo>
                    <a:pt x="13364" y="12545"/>
                    <a:pt x="15935" y="14836"/>
                    <a:pt x="17349" y="16390"/>
                  </a:cubicBezTo>
                  <a:cubicBezTo>
                    <a:pt x="18764" y="17945"/>
                    <a:pt x="19021" y="18763"/>
                    <a:pt x="18764" y="19500"/>
                  </a:cubicBezTo>
                  <a:cubicBezTo>
                    <a:pt x="18507" y="20236"/>
                    <a:pt x="17735" y="20890"/>
                    <a:pt x="16964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10167565" y="1952273"/>
              <a:ext cx="132233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0" h="21346" fill="norm" stroke="1" extrusionOk="0">
                  <a:moveTo>
                    <a:pt x="20320" y="2956"/>
                  </a:moveTo>
                  <a:cubicBezTo>
                    <a:pt x="16393" y="1911"/>
                    <a:pt x="12465" y="866"/>
                    <a:pt x="9520" y="344"/>
                  </a:cubicBezTo>
                  <a:cubicBezTo>
                    <a:pt x="6575" y="-179"/>
                    <a:pt x="4611" y="-179"/>
                    <a:pt x="2647" y="866"/>
                  </a:cubicBezTo>
                  <a:cubicBezTo>
                    <a:pt x="684" y="1911"/>
                    <a:pt x="-1280" y="4002"/>
                    <a:pt x="1076" y="6615"/>
                  </a:cubicBezTo>
                  <a:cubicBezTo>
                    <a:pt x="3433" y="9227"/>
                    <a:pt x="10109" y="12363"/>
                    <a:pt x="13644" y="14715"/>
                  </a:cubicBezTo>
                  <a:cubicBezTo>
                    <a:pt x="17178" y="17066"/>
                    <a:pt x="17571" y="18634"/>
                    <a:pt x="16982" y="19679"/>
                  </a:cubicBezTo>
                  <a:cubicBezTo>
                    <a:pt x="16393" y="20724"/>
                    <a:pt x="14822" y="21247"/>
                    <a:pt x="12073" y="21334"/>
                  </a:cubicBezTo>
                  <a:cubicBezTo>
                    <a:pt x="9324" y="21421"/>
                    <a:pt x="5396" y="21073"/>
                    <a:pt x="3040" y="20027"/>
                  </a:cubicBezTo>
                  <a:cubicBezTo>
                    <a:pt x="684" y="18982"/>
                    <a:pt x="-102" y="17240"/>
                    <a:pt x="2255" y="15063"/>
                  </a:cubicBezTo>
                  <a:cubicBezTo>
                    <a:pt x="4611" y="12886"/>
                    <a:pt x="10109" y="10273"/>
                    <a:pt x="13447" y="8531"/>
                  </a:cubicBezTo>
                  <a:cubicBezTo>
                    <a:pt x="16786" y="6789"/>
                    <a:pt x="17964" y="5918"/>
                    <a:pt x="17178" y="4698"/>
                  </a:cubicBezTo>
                  <a:cubicBezTo>
                    <a:pt x="16393" y="3479"/>
                    <a:pt x="13644" y="1911"/>
                    <a:pt x="10895" y="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3401337" y="2813877"/>
              <a:ext cx="159310" cy="379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264" fill="norm" stroke="1" extrusionOk="0">
                  <a:moveTo>
                    <a:pt x="21039" y="1835"/>
                  </a:moveTo>
                  <a:cubicBezTo>
                    <a:pt x="20364" y="1119"/>
                    <a:pt x="19689" y="404"/>
                    <a:pt x="18508" y="118"/>
                  </a:cubicBezTo>
                  <a:cubicBezTo>
                    <a:pt x="17326" y="-168"/>
                    <a:pt x="15639" y="-25"/>
                    <a:pt x="12601" y="1549"/>
                  </a:cubicBezTo>
                  <a:cubicBezTo>
                    <a:pt x="9564" y="3122"/>
                    <a:pt x="5176" y="6126"/>
                    <a:pt x="2645" y="9058"/>
                  </a:cubicBezTo>
                  <a:cubicBezTo>
                    <a:pt x="114" y="11991"/>
                    <a:pt x="-561" y="14852"/>
                    <a:pt x="451" y="16783"/>
                  </a:cubicBezTo>
                  <a:cubicBezTo>
                    <a:pt x="1464" y="18714"/>
                    <a:pt x="4164" y="19715"/>
                    <a:pt x="7201" y="20002"/>
                  </a:cubicBezTo>
                  <a:cubicBezTo>
                    <a:pt x="10239" y="20288"/>
                    <a:pt x="13614" y="19858"/>
                    <a:pt x="16314" y="18571"/>
                  </a:cubicBezTo>
                  <a:cubicBezTo>
                    <a:pt x="19014" y="17284"/>
                    <a:pt x="21039" y="15138"/>
                    <a:pt x="21039" y="12420"/>
                  </a:cubicBezTo>
                  <a:cubicBezTo>
                    <a:pt x="21039" y="9702"/>
                    <a:pt x="19014" y="6412"/>
                    <a:pt x="16989" y="4481"/>
                  </a:cubicBezTo>
                  <a:cubicBezTo>
                    <a:pt x="14964" y="2550"/>
                    <a:pt x="12939" y="1978"/>
                    <a:pt x="10914" y="1692"/>
                  </a:cubicBezTo>
                  <a:cubicBezTo>
                    <a:pt x="8889" y="1406"/>
                    <a:pt x="6864" y="1406"/>
                    <a:pt x="5176" y="1835"/>
                  </a:cubicBezTo>
                  <a:cubicBezTo>
                    <a:pt x="3489" y="2264"/>
                    <a:pt x="2139" y="3122"/>
                    <a:pt x="1295" y="3980"/>
                  </a:cubicBezTo>
                  <a:cubicBezTo>
                    <a:pt x="451" y="4839"/>
                    <a:pt x="114" y="5697"/>
                    <a:pt x="1127" y="6770"/>
                  </a:cubicBezTo>
                  <a:cubicBezTo>
                    <a:pt x="2139" y="7843"/>
                    <a:pt x="4501" y="9130"/>
                    <a:pt x="7539" y="10417"/>
                  </a:cubicBezTo>
                  <a:cubicBezTo>
                    <a:pt x="10576" y="11705"/>
                    <a:pt x="14289" y="12992"/>
                    <a:pt x="16483" y="14423"/>
                  </a:cubicBezTo>
                  <a:cubicBezTo>
                    <a:pt x="18676" y="15853"/>
                    <a:pt x="19351" y="17427"/>
                    <a:pt x="18845" y="18714"/>
                  </a:cubicBezTo>
                  <a:cubicBezTo>
                    <a:pt x="18339" y="20002"/>
                    <a:pt x="16651" y="21003"/>
                    <a:pt x="15302" y="21217"/>
                  </a:cubicBezTo>
                  <a:cubicBezTo>
                    <a:pt x="13952" y="21432"/>
                    <a:pt x="12939" y="20860"/>
                    <a:pt x="11927" y="20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3646581" y="2892664"/>
              <a:ext cx="16707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2740" y="0"/>
                  </a:moveTo>
                  <a:cubicBezTo>
                    <a:pt x="1759" y="1886"/>
                    <a:pt x="777" y="3771"/>
                    <a:pt x="286" y="5143"/>
                  </a:cubicBezTo>
                  <a:cubicBezTo>
                    <a:pt x="-205" y="6514"/>
                    <a:pt x="-205" y="7371"/>
                    <a:pt x="1431" y="8057"/>
                  </a:cubicBezTo>
                  <a:cubicBezTo>
                    <a:pt x="3068" y="8743"/>
                    <a:pt x="6340" y="9257"/>
                    <a:pt x="8631" y="9257"/>
                  </a:cubicBezTo>
                  <a:cubicBezTo>
                    <a:pt x="10922" y="9257"/>
                    <a:pt x="12231" y="8743"/>
                    <a:pt x="13540" y="8229"/>
                  </a:cubicBezTo>
                  <a:cubicBezTo>
                    <a:pt x="14850" y="7714"/>
                    <a:pt x="16159" y="7200"/>
                    <a:pt x="16486" y="7371"/>
                  </a:cubicBezTo>
                  <a:cubicBezTo>
                    <a:pt x="16813" y="7543"/>
                    <a:pt x="16159" y="8400"/>
                    <a:pt x="15831" y="10371"/>
                  </a:cubicBezTo>
                  <a:cubicBezTo>
                    <a:pt x="15504" y="12343"/>
                    <a:pt x="15504" y="15429"/>
                    <a:pt x="15668" y="17400"/>
                  </a:cubicBezTo>
                  <a:cubicBezTo>
                    <a:pt x="15831" y="19371"/>
                    <a:pt x="16159" y="20229"/>
                    <a:pt x="17140" y="20743"/>
                  </a:cubicBezTo>
                  <a:cubicBezTo>
                    <a:pt x="18122" y="21257"/>
                    <a:pt x="19759" y="21429"/>
                    <a:pt x="213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4026692" y="2907937"/>
              <a:ext cx="101301" cy="345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445" fill="norm" stroke="1" extrusionOk="0">
                  <a:moveTo>
                    <a:pt x="20883" y="480"/>
                  </a:moveTo>
                  <a:cubicBezTo>
                    <a:pt x="18249" y="163"/>
                    <a:pt x="15615" y="-155"/>
                    <a:pt x="13507" y="83"/>
                  </a:cubicBezTo>
                  <a:cubicBezTo>
                    <a:pt x="11400" y="321"/>
                    <a:pt x="9820" y="1116"/>
                    <a:pt x="7712" y="3180"/>
                  </a:cubicBezTo>
                  <a:cubicBezTo>
                    <a:pt x="5605" y="5245"/>
                    <a:pt x="2971" y="8580"/>
                    <a:pt x="1390" y="11280"/>
                  </a:cubicBezTo>
                  <a:cubicBezTo>
                    <a:pt x="-190" y="13980"/>
                    <a:pt x="-717" y="16045"/>
                    <a:pt x="1390" y="17633"/>
                  </a:cubicBezTo>
                  <a:cubicBezTo>
                    <a:pt x="3498" y="19221"/>
                    <a:pt x="8239" y="20333"/>
                    <a:pt x="12981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4146536" y="3032946"/>
              <a:ext cx="142461" cy="16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304" fill="norm" stroke="1" extrusionOk="0">
                  <a:moveTo>
                    <a:pt x="1798" y="8676"/>
                  </a:moveTo>
                  <a:cubicBezTo>
                    <a:pt x="3313" y="9673"/>
                    <a:pt x="4829" y="10670"/>
                    <a:pt x="6345" y="10670"/>
                  </a:cubicBezTo>
                  <a:cubicBezTo>
                    <a:pt x="7861" y="10670"/>
                    <a:pt x="9377" y="9673"/>
                    <a:pt x="10703" y="8510"/>
                  </a:cubicBezTo>
                  <a:cubicBezTo>
                    <a:pt x="12029" y="7347"/>
                    <a:pt x="13166" y="6018"/>
                    <a:pt x="13735" y="4522"/>
                  </a:cubicBezTo>
                  <a:cubicBezTo>
                    <a:pt x="14303" y="3027"/>
                    <a:pt x="14303" y="1366"/>
                    <a:pt x="13356" y="535"/>
                  </a:cubicBezTo>
                  <a:cubicBezTo>
                    <a:pt x="12408" y="-296"/>
                    <a:pt x="10513" y="-296"/>
                    <a:pt x="8050" y="1532"/>
                  </a:cubicBezTo>
                  <a:cubicBezTo>
                    <a:pt x="5587" y="3359"/>
                    <a:pt x="2556" y="7015"/>
                    <a:pt x="1040" y="10172"/>
                  </a:cubicBezTo>
                  <a:cubicBezTo>
                    <a:pt x="-476" y="13329"/>
                    <a:pt x="-476" y="15987"/>
                    <a:pt x="1987" y="17981"/>
                  </a:cubicBezTo>
                  <a:cubicBezTo>
                    <a:pt x="4450" y="19975"/>
                    <a:pt x="9377" y="21304"/>
                    <a:pt x="12977" y="21304"/>
                  </a:cubicBezTo>
                  <a:cubicBezTo>
                    <a:pt x="16577" y="21304"/>
                    <a:pt x="18850" y="19975"/>
                    <a:pt x="21124" y="18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4342663" y="2976999"/>
              <a:ext cx="3833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1851"/>
                    <a:pt x="11520" y="3703"/>
                    <a:pt x="15120" y="7303"/>
                  </a:cubicBezTo>
                  <a:cubicBezTo>
                    <a:pt x="18720" y="10903"/>
                    <a:pt x="20160" y="1625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4480666" y="3184004"/>
              <a:ext cx="38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4756673" y="2917765"/>
              <a:ext cx="122670" cy="350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21600" y="1749"/>
                  </a:moveTo>
                  <a:cubicBezTo>
                    <a:pt x="19350" y="967"/>
                    <a:pt x="17100" y="184"/>
                    <a:pt x="13950" y="28"/>
                  </a:cubicBezTo>
                  <a:cubicBezTo>
                    <a:pt x="10800" y="-129"/>
                    <a:pt x="6750" y="341"/>
                    <a:pt x="4050" y="2297"/>
                  </a:cubicBezTo>
                  <a:cubicBezTo>
                    <a:pt x="1350" y="4254"/>
                    <a:pt x="0" y="7697"/>
                    <a:pt x="0" y="11141"/>
                  </a:cubicBezTo>
                  <a:cubicBezTo>
                    <a:pt x="0" y="14584"/>
                    <a:pt x="1350" y="18028"/>
                    <a:pt x="270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4685739" y="3076668"/>
              <a:ext cx="20127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204" y="21600"/>
                  </a:moveTo>
                  <a:cubicBezTo>
                    <a:pt x="-66" y="18720"/>
                    <a:pt x="-336" y="15840"/>
                    <a:pt x="1284" y="12720"/>
                  </a:cubicBezTo>
                  <a:cubicBezTo>
                    <a:pt x="2904" y="9600"/>
                    <a:pt x="6414" y="6240"/>
                    <a:pt x="10059" y="4080"/>
                  </a:cubicBezTo>
                  <a:cubicBezTo>
                    <a:pt x="13704" y="1920"/>
                    <a:pt x="17484" y="960"/>
                    <a:pt x="212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4923712" y="2980724"/>
              <a:ext cx="116635" cy="27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508" fill="norm" stroke="1" extrusionOk="0">
                  <a:moveTo>
                    <a:pt x="20974" y="1523"/>
                  </a:moveTo>
                  <a:cubicBezTo>
                    <a:pt x="18676" y="715"/>
                    <a:pt x="16378" y="-92"/>
                    <a:pt x="14310" y="9"/>
                  </a:cubicBezTo>
                  <a:cubicBezTo>
                    <a:pt x="12242" y="110"/>
                    <a:pt x="10404" y="1119"/>
                    <a:pt x="7876" y="4046"/>
                  </a:cubicBezTo>
                  <a:cubicBezTo>
                    <a:pt x="5348" y="6973"/>
                    <a:pt x="2131" y="11818"/>
                    <a:pt x="753" y="14745"/>
                  </a:cubicBezTo>
                  <a:cubicBezTo>
                    <a:pt x="-626" y="17672"/>
                    <a:pt x="-166" y="18682"/>
                    <a:pt x="2591" y="19489"/>
                  </a:cubicBezTo>
                  <a:cubicBezTo>
                    <a:pt x="5348" y="20297"/>
                    <a:pt x="10404" y="20902"/>
                    <a:pt x="15459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4593010" y="2969332"/>
              <a:ext cx="117663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7372" y="0"/>
                  </a:moveTo>
                  <a:cubicBezTo>
                    <a:pt x="5074" y="702"/>
                    <a:pt x="2776" y="1405"/>
                    <a:pt x="1397" y="3249"/>
                  </a:cubicBezTo>
                  <a:cubicBezTo>
                    <a:pt x="19" y="5093"/>
                    <a:pt x="-441" y="8078"/>
                    <a:pt x="478" y="10888"/>
                  </a:cubicBezTo>
                  <a:cubicBezTo>
                    <a:pt x="1397" y="13698"/>
                    <a:pt x="3695" y="16332"/>
                    <a:pt x="7372" y="18088"/>
                  </a:cubicBezTo>
                  <a:cubicBezTo>
                    <a:pt x="11048" y="19844"/>
                    <a:pt x="16104" y="20722"/>
                    <a:pt x="211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4887009" y="2938665"/>
              <a:ext cx="82682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600" fill="norm" stroke="1" extrusionOk="0">
                  <a:moveTo>
                    <a:pt x="7854" y="0"/>
                  </a:moveTo>
                  <a:cubicBezTo>
                    <a:pt x="10473" y="3411"/>
                    <a:pt x="13091" y="6821"/>
                    <a:pt x="15382" y="9853"/>
                  </a:cubicBezTo>
                  <a:cubicBezTo>
                    <a:pt x="17673" y="12884"/>
                    <a:pt x="19636" y="15537"/>
                    <a:pt x="20618" y="17305"/>
                  </a:cubicBezTo>
                  <a:cubicBezTo>
                    <a:pt x="21600" y="19074"/>
                    <a:pt x="21600" y="19958"/>
                    <a:pt x="18000" y="20526"/>
                  </a:cubicBezTo>
                  <a:cubicBezTo>
                    <a:pt x="14400" y="21095"/>
                    <a:pt x="7200" y="213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8340643" y="2813745"/>
              <a:ext cx="194125" cy="40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312" fill="norm" stroke="1" extrusionOk="0">
                  <a:moveTo>
                    <a:pt x="14569" y="4603"/>
                  </a:moveTo>
                  <a:cubicBezTo>
                    <a:pt x="14569" y="3923"/>
                    <a:pt x="14569" y="3244"/>
                    <a:pt x="13877" y="2837"/>
                  </a:cubicBezTo>
                  <a:cubicBezTo>
                    <a:pt x="13184" y="2429"/>
                    <a:pt x="11800" y="2293"/>
                    <a:pt x="10138" y="2701"/>
                  </a:cubicBezTo>
                  <a:cubicBezTo>
                    <a:pt x="8477" y="3108"/>
                    <a:pt x="6538" y="4059"/>
                    <a:pt x="4600" y="6097"/>
                  </a:cubicBezTo>
                  <a:cubicBezTo>
                    <a:pt x="2661" y="8135"/>
                    <a:pt x="723" y="11259"/>
                    <a:pt x="169" y="13433"/>
                  </a:cubicBezTo>
                  <a:cubicBezTo>
                    <a:pt x="-385" y="15606"/>
                    <a:pt x="446" y="16829"/>
                    <a:pt x="2384" y="17304"/>
                  </a:cubicBezTo>
                  <a:cubicBezTo>
                    <a:pt x="4323" y="17780"/>
                    <a:pt x="7369" y="17508"/>
                    <a:pt x="10969" y="15538"/>
                  </a:cubicBezTo>
                  <a:cubicBezTo>
                    <a:pt x="14569" y="13569"/>
                    <a:pt x="18723" y="9901"/>
                    <a:pt x="19830" y="6980"/>
                  </a:cubicBezTo>
                  <a:cubicBezTo>
                    <a:pt x="20938" y="4059"/>
                    <a:pt x="19000" y="1886"/>
                    <a:pt x="16507" y="799"/>
                  </a:cubicBezTo>
                  <a:cubicBezTo>
                    <a:pt x="14015" y="-288"/>
                    <a:pt x="10969" y="-288"/>
                    <a:pt x="8615" y="935"/>
                  </a:cubicBezTo>
                  <a:cubicBezTo>
                    <a:pt x="6261" y="2157"/>
                    <a:pt x="4600" y="4603"/>
                    <a:pt x="5846" y="7048"/>
                  </a:cubicBezTo>
                  <a:cubicBezTo>
                    <a:pt x="7092" y="9493"/>
                    <a:pt x="11246" y="11938"/>
                    <a:pt x="14292" y="13637"/>
                  </a:cubicBezTo>
                  <a:cubicBezTo>
                    <a:pt x="17338" y="15335"/>
                    <a:pt x="19277" y="16286"/>
                    <a:pt x="20246" y="17237"/>
                  </a:cubicBezTo>
                  <a:cubicBezTo>
                    <a:pt x="21215" y="18187"/>
                    <a:pt x="21215" y="19138"/>
                    <a:pt x="20661" y="19818"/>
                  </a:cubicBezTo>
                  <a:cubicBezTo>
                    <a:pt x="20107" y="20497"/>
                    <a:pt x="19000" y="20904"/>
                    <a:pt x="17892" y="21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8636093" y="2861997"/>
              <a:ext cx="158156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600" fill="norm" stroke="1" extrusionOk="0">
                  <a:moveTo>
                    <a:pt x="0" y="0"/>
                  </a:moveTo>
                  <a:cubicBezTo>
                    <a:pt x="3771" y="0"/>
                    <a:pt x="7543" y="0"/>
                    <a:pt x="11143" y="560"/>
                  </a:cubicBezTo>
                  <a:cubicBezTo>
                    <a:pt x="14743" y="1120"/>
                    <a:pt x="18171" y="2240"/>
                    <a:pt x="19886" y="3680"/>
                  </a:cubicBezTo>
                  <a:cubicBezTo>
                    <a:pt x="21600" y="5120"/>
                    <a:pt x="21600" y="6880"/>
                    <a:pt x="20229" y="9920"/>
                  </a:cubicBezTo>
                  <a:cubicBezTo>
                    <a:pt x="18857" y="12960"/>
                    <a:pt x="16114" y="17280"/>
                    <a:pt x="133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8666761" y="3023000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840"/>
                    <a:pt x="7200" y="10080"/>
                    <a:pt x="10800" y="6480"/>
                  </a:cubicBezTo>
                  <a:cubicBezTo>
                    <a:pt x="14400" y="2880"/>
                    <a:pt x="180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8963681" y="2839848"/>
              <a:ext cx="140091" cy="280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005" fill="norm" stroke="1" extrusionOk="0">
                  <a:moveTo>
                    <a:pt x="17672" y="510"/>
                  </a:moveTo>
                  <a:cubicBezTo>
                    <a:pt x="15743" y="127"/>
                    <a:pt x="13814" y="-255"/>
                    <a:pt x="11307" y="223"/>
                  </a:cubicBezTo>
                  <a:cubicBezTo>
                    <a:pt x="8800" y="701"/>
                    <a:pt x="5714" y="2039"/>
                    <a:pt x="3400" y="4715"/>
                  </a:cubicBezTo>
                  <a:cubicBezTo>
                    <a:pt x="1086" y="7391"/>
                    <a:pt x="-457" y="11405"/>
                    <a:pt x="122" y="14464"/>
                  </a:cubicBezTo>
                  <a:cubicBezTo>
                    <a:pt x="700" y="17522"/>
                    <a:pt x="3400" y="19625"/>
                    <a:pt x="7257" y="20485"/>
                  </a:cubicBezTo>
                  <a:cubicBezTo>
                    <a:pt x="11114" y="21345"/>
                    <a:pt x="16129" y="20963"/>
                    <a:pt x="21143" y="20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9147216" y="2846663"/>
              <a:ext cx="131239" cy="34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66" fill="norm" stroke="1" extrusionOk="0">
                  <a:moveTo>
                    <a:pt x="15369" y="0"/>
                  </a:moveTo>
                  <a:cubicBezTo>
                    <a:pt x="13292" y="0"/>
                    <a:pt x="11215" y="0"/>
                    <a:pt x="8931" y="1032"/>
                  </a:cubicBezTo>
                  <a:cubicBezTo>
                    <a:pt x="6646" y="2065"/>
                    <a:pt x="4154" y="4129"/>
                    <a:pt x="2492" y="6750"/>
                  </a:cubicBezTo>
                  <a:cubicBezTo>
                    <a:pt x="831" y="9371"/>
                    <a:pt x="0" y="12547"/>
                    <a:pt x="0" y="14612"/>
                  </a:cubicBezTo>
                  <a:cubicBezTo>
                    <a:pt x="0" y="16676"/>
                    <a:pt x="831" y="17629"/>
                    <a:pt x="1662" y="17709"/>
                  </a:cubicBezTo>
                  <a:cubicBezTo>
                    <a:pt x="2492" y="17788"/>
                    <a:pt x="3323" y="16994"/>
                    <a:pt x="4985" y="15724"/>
                  </a:cubicBezTo>
                  <a:cubicBezTo>
                    <a:pt x="6646" y="14453"/>
                    <a:pt x="9138" y="12706"/>
                    <a:pt x="11423" y="11753"/>
                  </a:cubicBezTo>
                  <a:cubicBezTo>
                    <a:pt x="13708" y="10800"/>
                    <a:pt x="15785" y="10641"/>
                    <a:pt x="17446" y="10959"/>
                  </a:cubicBezTo>
                  <a:cubicBezTo>
                    <a:pt x="19108" y="11276"/>
                    <a:pt x="20354" y="12071"/>
                    <a:pt x="20977" y="13341"/>
                  </a:cubicBezTo>
                  <a:cubicBezTo>
                    <a:pt x="21600" y="14612"/>
                    <a:pt x="21600" y="16359"/>
                    <a:pt x="19315" y="17868"/>
                  </a:cubicBezTo>
                  <a:cubicBezTo>
                    <a:pt x="17031" y="19376"/>
                    <a:pt x="12461" y="20647"/>
                    <a:pt x="9138" y="21124"/>
                  </a:cubicBezTo>
                  <a:cubicBezTo>
                    <a:pt x="5815" y="21600"/>
                    <a:pt x="3738" y="21282"/>
                    <a:pt x="1661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9310776" y="2854330"/>
              <a:ext cx="122195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6" h="21600" fill="norm" stroke="1" extrusionOk="0">
                  <a:moveTo>
                    <a:pt x="7776" y="0"/>
                  </a:moveTo>
                  <a:cubicBezTo>
                    <a:pt x="12096" y="831"/>
                    <a:pt x="16416" y="1662"/>
                    <a:pt x="18792" y="3738"/>
                  </a:cubicBezTo>
                  <a:cubicBezTo>
                    <a:pt x="21168" y="5815"/>
                    <a:pt x="21600" y="9138"/>
                    <a:pt x="18144" y="12323"/>
                  </a:cubicBezTo>
                  <a:cubicBezTo>
                    <a:pt x="14688" y="15508"/>
                    <a:pt x="7344" y="185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Drawing"/>
          <p:cNvGrpSpPr/>
          <p:nvPr/>
        </p:nvGrpSpPr>
        <p:grpSpPr>
          <a:xfrm>
            <a:off x="591770" y="268339"/>
            <a:ext cx="12235936" cy="6785154"/>
            <a:chOff x="0" y="0"/>
            <a:chExt cx="12235934" cy="6785153"/>
          </a:xfrm>
        </p:grpSpPr>
        <p:sp>
          <p:nvSpPr>
            <p:cNvPr id="364" name="Line"/>
            <p:cNvSpPr/>
            <p:nvPr/>
          </p:nvSpPr>
          <p:spPr>
            <a:xfrm>
              <a:off x="0" y="32421"/>
              <a:ext cx="389585" cy="389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03" fill="norm" stroke="1" extrusionOk="0">
                  <a:moveTo>
                    <a:pt x="21521" y="1597"/>
                  </a:moveTo>
                  <a:cubicBezTo>
                    <a:pt x="21097" y="1032"/>
                    <a:pt x="20674" y="468"/>
                    <a:pt x="20109" y="185"/>
                  </a:cubicBezTo>
                  <a:cubicBezTo>
                    <a:pt x="19545" y="-97"/>
                    <a:pt x="18839" y="-97"/>
                    <a:pt x="16792" y="468"/>
                  </a:cubicBezTo>
                  <a:cubicBezTo>
                    <a:pt x="14745" y="1032"/>
                    <a:pt x="11356" y="2162"/>
                    <a:pt x="8674" y="3856"/>
                  </a:cubicBezTo>
                  <a:cubicBezTo>
                    <a:pt x="5992" y="5550"/>
                    <a:pt x="4015" y="7809"/>
                    <a:pt x="2674" y="10068"/>
                  </a:cubicBezTo>
                  <a:cubicBezTo>
                    <a:pt x="1333" y="12327"/>
                    <a:pt x="627" y="14585"/>
                    <a:pt x="274" y="16068"/>
                  </a:cubicBezTo>
                  <a:cubicBezTo>
                    <a:pt x="-79" y="17550"/>
                    <a:pt x="-79" y="18256"/>
                    <a:pt x="203" y="18891"/>
                  </a:cubicBezTo>
                  <a:cubicBezTo>
                    <a:pt x="486" y="19527"/>
                    <a:pt x="1050" y="20091"/>
                    <a:pt x="3662" y="20515"/>
                  </a:cubicBezTo>
                  <a:cubicBezTo>
                    <a:pt x="6274" y="20938"/>
                    <a:pt x="10933" y="21221"/>
                    <a:pt x="15592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360466" y="261651"/>
              <a:ext cx="171269" cy="204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0577" fill="norm" stroke="1" extrusionOk="0">
                  <a:moveTo>
                    <a:pt x="9336" y="7615"/>
                  </a:moveTo>
                  <a:cubicBezTo>
                    <a:pt x="9654" y="6330"/>
                    <a:pt x="9972" y="5044"/>
                    <a:pt x="10131" y="3758"/>
                  </a:cubicBezTo>
                  <a:cubicBezTo>
                    <a:pt x="10289" y="2473"/>
                    <a:pt x="10289" y="1187"/>
                    <a:pt x="9495" y="673"/>
                  </a:cubicBezTo>
                  <a:cubicBezTo>
                    <a:pt x="8701" y="158"/>
                    <a:pt x="7113" y="415"/>
                    <a:pt x="5366" y="2344"/>
                  </a:cubicBezTo>
                  <a:cubicBezTo>
                    <a:pt x="3619" y="4273"/>
                    <a:pt x="1713" y="7873"/>
                    <a:pt x="760" y="10958"/>
                  </a:cubicBezTo>
                  <a:cubicBezTo>
                    <a:pt x="-193" y="14044"/>
                    <a:pt x="-193" y="16615"/>
                    <a:pt x="442" y="18415"/>
                  </a:cubicBezTo>
                  <a:cubicBezTo>
                    <a:pt x="1078" y="20215"/>
                    <a:pt x="2348" y="21244"/>
                    <a:pt x="5683" y="20087"/>
                  </a:cubicBezTo>
                  <a:cubicBezTo>
                    <a:pt x="9019" y="18930"/>
                    <a:pt x="14419" y="15587"/>
                    <a:pt x="17436" y="12630"/>
                  </a:cubicBezTo>
                  <a:cubicBezTo>
                    <a:pt x="20454" y="9673"/>
                    <a:pt x="21089" y="7101"/>
                    <a:pt x="21248" y="5173"/>
                  </a:cubicBezTo>
                  <a:cubicBezTo>
                    <a:pt x="21407" y="3244"/>
                    <a:pt x="21089" y="1958"/>
                    <a:pt x="20136" y="1058"/>
                  </a:cubicBezTo>
                  <a:cubicBezTo>
                    <a:pt x="19183" y="158"/>
                    <a:pt x="17595" y="-356"/>
                    <a:pt x="16483" y="287"/>
                  </a:cubicBezTo>
                  <a:cubicBezTo>
                    <a:pt x="15372" y="930"/>
                    <a:pt x="14736" y="2730"/>
                    <a:pt x="14101" y="4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634923" y="221475"/>
              <a:ext cx="176338" cy="19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1" fill="norm" stroke="1" extrusionOk="0">
                  <a:moveTo>
                    <a:pt x="0" y="4248"/>
                  </a:moveTo>
                  <a:cubicBezTo>
                    <a:pt x="939" y="8678"/>
                    <a:pt x="1878" y="13109"/>
                    <a:pt x="2504" y="16155"/>
                  </a:cubicBezTo>
                  <a:cubicBezTo>
                    <a:pt x="3130" y="19202"/>
                    <a:pt x="3443" y="20863"/>
                    <a:pt x="3443" y="21002"/>
                  </a:cubicBezTo>
                  <a:cubicBezTo>
                    <a:pt x="3443" y="21140"/>
                    <a:pt x="3130" y="19755"/>
                    <a:pt x="3130" y="16571"/>
                  </a:cubicBezTo>
                  <a:cubicBezTo>
                    <a:pt x="3130" y="13386"/>
                    <a:pt x="3443" y="8402"/>
                    <a:pt x="4070" y="5355"/>
                  </a:cubicBezTo>
                  <a:cubicBezTo>
                    <a:pt x="4696" y="2309"/>
                    <a:pt x="5635" y="1202"/>
                    <a:pt x="6887" y="509"/>
                  </a:cubicBezTo>
                  <a:cubicBezTo>
                    <a:pt x="8139" y="-183"/>
                    <a:pt x="9704" y="-460"/>
                    <a:pt x="11583" y="1617"/>
                  </a:cubicBezTo>
                  <a:cubicBezTo>
                    <a:pt x="13461" y="3694"/>
                    <a:pt x="15652" y="8125"/>
                    <a:pt x="16748" y="11032"/>
                  </a:cubicBezTo>
                  <a:cubicBezTo>
                    <a:pt x="17843" y="13940"/>
                    <a:pt x="17843" y="15325"/>
                    <a:pt x="18470" y="16432"/>
                  </a:cubicBezTo>
                  <a:cubicBezTo>
                    <a:pt x="19096" y="17540"/>
                    <a:pt x="20348" y="18371"/>
                    <a:pt x="21600" y="19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890465" y="173452"/>
              <a:ext cx="110918" cy="24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225" fill="norm" stroke="1" extrusionOk="0">
                  <a:moveTo>
                    <a:pt x="19684" y="2255"/>
                  </a:moveTo>
                  <a:cubicBezTo>
                    <a:pt x="18244" y="1365"/>
                    <a:pt x="16804" y="474"/>
                    <a:pt x="14884" y="140"/>
                  </a:cubicBezTo>
                  <a:cubicBezTo>
                    <a:pt x="12964" y="-194"/>
                    <a:pt x="10564" y="29"/>
                    <a:pt x="7924" y="1253"/>
                  </a:cubicBezTo>
                  <a:cubicBezTo>
                    <a:pt x="5284" y="2478"/>
                    <a:pt x="2404" y="4705"/>
                    <a:pt x="964" y="6375"/>
                  </a:cubicBezTo>
                  <a:cubicBezTo>
                    <a:pt x="-476" y="8045"/>
                    <a:pt x="-476" y="9159"/>
                    <a:pt x="2164" y="10606"/>
                  </a:cubicBezTo>
                  <a:cubicBezTo>
                    <a:pt x="4804" y="12053"/>
                    <a:pt x="10084" y="13835"/>
                    <a:pt x="13684" y="15060"/>
                  </a:cubicBezTo>
                  <a:cubicBezTo>
                    <a:pt x="17284" y="16284"/>
                    <a:pt x="19204" y="16952"/>
                    <a:pt x="20164" y="17843"/>
                  </a:cubicBezTo>
                  <a:cubicBezTo>
                    <a:pt x="21124" y="18734"/>
                    <a:pt x="21124" y="19847"/>
                    <a:pt x="19684" y="20515"/>
                  </a:cubicBezTo>
                  <a:cubicBezTo>
                    <a:pt x="18244" y="21183"/>
                    <a:pt x="15364" y="21406"/>
                    <a:pt x="13204" y="21072"/>
                  </a:cubicBezTo>
                  <a:cubicBezTo>
                    <a:pt x="11044" y="20738"/>
                    <a:pt x="9604" y="19847"/>
                    <a:pt x="8164" y="18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1064266" y="283673"/>
              <a:ext cx="2300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1102600" y="153336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1202269" y="176337"/>
              <a:ext cx="78626" cy="22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383" fill="norm" stroke="1" extrusionOk="0">
                  <a:moveTo>
                    <a:pt x="18225" y="0"/>
                  </a:moveTo>
                  <a:cubicBezTo>
                    <a:pt x="14850" y="0"/>
                    <a:pt x="11475" y="0"/>
                    <a:pt x="7763" y="1490"/>
                  </a:cubicBezTo>
                  <a:cubicBezTo>
                    <a:pt x="4050" y="2979"/>
                    <a:pt x="0" y="5959"/>
                    <a:pt x="675" y="8317"/>
                  </a:cubicBezTo>
                  <a:cubicBezTo>
                    <a:pt x="1350" y="10676"/>
                    <a:pt x="6750" y="12414"/>
                    <a:pt x="10800" y="13655"/>
                  </a:cubicBezTo>
                  <a:cubicBezTo>
                    <a:pt x="14850" y="14897"/>
                    <a:pt x="17550" y="15641"/>
                    <a:pt x="19238" y="16883"/>
                  </a:cubicBezTo>
                  <a:cubicBezTo>
                    <a:pt x="20925" y="18124"/>
                    <a:pt x="21600" y="19862"/>
                    <a:pt x="19238" y="20731"/>
                  </a:cubicBezTo>
                  <a:cubicBezTo>
                    <a:pt x="16875" y="21600"/>
                    <a:pt x="11475" y="21600"/>
                    <a:pt x="7763" y="20731"/>
                  </a:cubicBezTo>
                  <a:cubicBezTo>
                    <a:pt x="4050" y="19862"/>
                    <a:pt x="2025" y="18124"/>
                    <a:pt x="0" y="16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1401607" y="0"/>
              <a:ext cx="92003" cy="404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5400" y="0"/>
                  </a:moveTo>
                  <a:cubicBezTo>
                    <a:pt x="3600" y="3125"/>
                    <a:pt x="1800" y="6249"/>
                    <a:pt x="900" y="9509"/>
                  </a:cubicBezTo>
                  <a:cubicBezTo>
                    <a:pt x="0" y="12770"/>
                    <a:pt x="0" y="16166"/>
                    <a:pt x="0" y="18204"/>
                  </a:cubicBezTo>
                  <a:cubicBezTo>
                    <a:pt x="0" y="20242"/>
                    <a:pt x="0" y="20921"/>
                    <a:pt x="1500" y="21260"/>
                  </a:cubicBezTo>
                  <a:cubicBezTo>
                    <a:pt x="3000" y="21600"/>
                    <a:pt x="6000" y="21600"/>
                    <a:pt x="9600" y="20989"/>
                  </a:cubicBezTo>
                  <a:cubicBezTo>
                    <a:pt x="13200" y="20377"/>
                    <a:pt x="17400" y="19155"/>
                    <a:pt x="21600" y="17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1340272" y="184004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1544885" y="160429"/>
              <a:ext cx="86728" cy="192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102" fill="norm" stroke="1" extrusionOk="0">
                  <a:moveTo>
                    <a:pt x="2429" y="7637"/>
                  </a:moveTo>
                  <a:cubicBezTo>
                    <a:pt x="5514" y="7076"/>
                    <a:pt x="8600" y="6515"/>
                    <a:pt x="11377" y="4972"/>
                  </a:cubicBezTo>
                  <a:cubicBezTo>
                    <a:pt x="14154" y="3429"/>
                    <a:pt x="16623" y="905"/>
                    <a:pt x="16006" y="203"/>
                  </a:cubicBezTo>
                  <a:cubicBezTo>
                    <a:pt x="15389" y="-498"/>
                    <a:pt x="11686" y="624"/>
                    <a:pt x="8292" y="3429"/>
                  </a:cubicBezTo>
                  <a:cubicBezTo>
                    <a:pt x="4897" y="6234"/>
                    <a:pt x="1812" y="10723"/>
                    <a:pt x="577" y="13668"/>
                  </a:cubicBezTo>
                  <a:cubicBezTo>
                    <a:pt x="-657" y="16614"/>
                    <a:pt x="-40" y="18016"/>
                    <a:pt x="3663" y="18998"/>
                  </a:cubicBezTo>
                  <a:cubicBezTo>
                    <a:pt x="7366" y="19980"/>
                    <a:pt x="14154" y="20541"/>
                    <a:pt x="20943" y="21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1685280" y="177934"/>
              <a:ext cx="130337" cy="15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10072"/>
                  </a:moveTo>
                  <a:cubicBezTo>
                    <a:pt x="847" y="8357"/>
                    <a:pt x="1694" y="6643"/>
                    <a:pt x="1906" y="6643"/>
                  </a:cubicBezTo>
                  <a:cubicBezTo>
                    <a:pt x="2118" y="6643"/>
                    <a:pt x="1694" y="8357"/>
                    <a:pt x="1271" y="11272"/>
                  </a:cubicBezTo>
                  <a:cubicBezTo>
                    <a:pt x="847" y="14186"/>
                    <a:pt x="424" y="18300"/>
                    <a:pt x="1271" y="17443"/>
                  </a:cubicBezTo>
                  <a:cubicBezTo>
                    <a:pt x="2118" y="16586"/>
                    <a:pt x="4235" y="10757"/>
                    <a:pt x="5929" y="6986"/>
                  </a:cubicBezTo>
                  <a:cubicBezTo>
                    <a:pt x="7624" y="3215"/>
                    <a:pt x="8894" y="1500"/>
                    <a:pt x="10588" y="643"/>
                  </a:cubicBezTo>
                  <a:cubicBezTo>
                    <a:pt x="12282" y="-214"/>
                    <a:pt x="14400" y="-214"/>
                    <a:pt x="15671" y="643"/>
                  </a:cubicBezTo>
                  <a:cubicBezTo>
                    <a:pt x="16941" y="1500"/>
                    <a:pt x="17365" y="3215"/>
                    <a:pt x="18212" y="6815"/>
                  </a:cubicBezTo>
                  <a:cubicBezTo>
                    <a:pt x="19059" y="10415"/>
                    <a:pt x="20329" y="15900"/>
                    <a:pt x="21600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1892285" y="168670"/>
              <a:ext cx="312550" cy="405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02" fill="norm" stroke="1" extrusionOk="0">
                  <a:moveTo>
                    <a:pt x="4741" y="0"/>
                  </a:moveTo>
                  <a:cubicBezTo>
                    <a:pt x="3863" y="135"/>
                    <a:pt x="2985" y="270"/>
                    <a:pt x="2195" y="1013"/>
                  </a:cubicBezTo>
                  <a:cubicBezTo>
                    <a:pt x="1405" y="1755"/>
                    <a:pt x="702" y="3105"/>
                    <a:pt x="351" y="4118"/>
                  </a:cubicBezTo>
                  <a:cubicBezTo>
                    <a:pt x="0" y="5130"/>
                    <a:pt x="0" y="5805"/>
                    <a:pt x="0" y="6480"/>
                  </a:cubicBezTo>
                  <a:cubicBezTo>
                    <a:pt x="0" y="7155"/>
                    <a:pt x="0" y="7830"/>
                    <a:pt x="439" y="8235"/>
                  </a:cubicBezTo>
                  <a:cubicBezTo>
                    <a:pt x="878" y="8640"/>
                    <a:pt x="1756" y="8775"/>
                    <a:pt x="3073" y="8100"/>
                  </a:cubicBezTo>
                  <a:cubicBezTo>
                    <a:pt x="4390" y="7425"/>
                    <a:pt x="6146" y="5940"/>
                    <a:pt x="7376" y="4658"/>
                  </a:cubicBezTo>
                  <a:cubicBezTo>
                    <a:pt x="8605" y="3375"/>
                    <a:pt x="9307" y="2295"/>
                    <a:pt x="9746" y="2093"/>
                  </a:cubicBezTo>
                  <a:cubicBezTo>
                    <a:pt x="10185" y="1890"/>
                    <a:pt x="10361" y="2565"/>
                    <a:pt x="10624" y="3240"/>
                  </a:cubicBezTo>
                  <a:cubicBezTo>
                    <a:pt x="10888" y="3915"/>
                    <a:pt x="11239" y="4590"/>
                    <a:pt x="11854" y="4928"/>
                  </a:cubicBezTo>
                  <a:cubicBezTo>
                    <a:pt x="12468" y="5265"/>
                    <a:pt x="13346" y="5265"/>
                    <a:pt x="14488" y="4793"/>
                  </a:cubicBezTo>
                  <a:cubicBezTo>
                    <a:pt x="15629" y="4320"/>
                    <a:pt x="17034" y="3375"/>
                    <a:pt x="18000" y="2565"/>
                  </a:cubicBezTo>
                  <a:cubicBezTo>
                    <a:pt x="18966" y="1755"/>
                    <a:pt x="19493" y="1080"/>
                    <a:pt x="19756" y="1148"/>
                  </a:cubicBezTo>
                  <a:cubicBezTo>
                    <a:pt x="20020" y="1215"/>
                    <a:pt x="20020" y="2025"/>
                    <a:pt x="20283" y="4253"/>
                  </a:cubicBezTo>
                  <a:cubicBezTo>
                    <a:pt x="20546" y="6480"/>
                    <a:pt x="21073" y="10125"/>
                    <a:pt x="21337" y="12758"/>
                  </a:cubicBezTo>
                  <a:cubicBezTo>
                    <a:pt x="21600" y="15390"/>
                    <a:pt x="21600" y="17010"/>
                    <a:pt x="20371" y="18360"/>
                  </a:cubicBezTo>
                  <a:cubicBezTo>
                    <a:pt x="19141" y="19710"/>
                    <a:pt x="16683" y="20790"/>
                    <a:pt x="15102" y="21195"/>
                  </a:cubicBezTo>
                  <a:cubicBezTo>
                    <a:pt x="13522" y="21600"/>
                    <a:pt x="12820" y="21330"/>
                    <a:pt x="12117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159579" y="447232"/>
              <a:ext cx="2337771" cy="21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fill="norm" stroke="1" extrusionOk="0">
                  <a:moveTo>
                    <a:pt x="0" y="21600"/>
                  </a:moveTo>
                  <a:cubicBezTo>
                    <a:pt x="401" y="20299"/>
                    <a:pt x="802" y="18998"/>
                    <a:pt x="1474" y="17696"/>
                  </a:cubicBezTo>
                  <a:cubicBezTo>
                    <a:pt x="2146" y="16395"/>
                    <a:pt x="3089" y="15094"/>
                    <a:pt x="4044" y="14053"/>
                  </a:cubicBezTo>
                  <a:cubicBezTo>
                    <a:pt x="4999" y="13012"/>
                    <a:pt x="5966" y="12231"/>
                    <a:pt x="6886" y="11581"/>
                  </a:cubicBezTo>
                  <a:cubicBezTo>
                    <a:pt x="7805" y="10930"/>
                    <a:pt x="8678" y="10410"/>
                    <a:pt x="9538" y="10019"/>
                  </a:cubicBezTo>
                  <a:cubicBezTo>
                    <a:pt x="10399" y="9629"/>
                    <a:pt x="11248" y="9369"/>
                    <a:pt x="12097" y="8848"/>
                  </a:cubicBezTo>
                  <a:cubicBezTo>
                    <a:pt x="12946" y="8328"/>
                    <a:pt x="13795" y="7547"/>
                    <a:pt x="14714" y="6636"/>
                  </a:cubicBezTo>
                  <a:cubicBezTo>
                    <a:pt x="15634" y="5725"/>
                    <a:pt x="16624" y="4684"/>
                    <a:pt x="17521" y="3904"/>
                  </a:cubicBezTo>
                  <a:cubicBezTo>
                    <a:pt x="18417" y="3123"/>
                    <a:pt x="19218" y="2602"/>
                    <a:pt x="19843" y="2082"/>
                  </a:cubicBezTo>
                  <a:cubicBezTo>
                    <a:pt x="20468" y="1561"/>
                    <a:pt x="20916" y="1041"/>
                    <a:pt x="21199" y="651"/>
                  </a:cubicBezTo>
                  <a:cubicBezTo>
                    <a:pt x="21482" y="260"/>
                    <a:pt x="21600" y="0"/>
                    <a:pt x="21565" y="0"/>
                  </a:cubicBezTo>
                  <a:cubicBezTo>
                    <a:pt x="21529" y="0"/>
                    <a:pt x="21341" y="260"/>
                    <a:pt x="20810" y="1431"/>
                  </a:cubicBezTo>
                  <a:cubicBezTo>
                    <a:pt x="20279" y="2602"/>
                    <a:pt x="19407" y="4684"/>
                    <a:pt x="18747" y="5986"/>
                  </a:cubicBezTo>
                  <a:cubicBezTo>
                    <a:pt x="18086" y="7287"/>
                    <a:pt x="17638" y="7807"/>
                    <a:pt x="17190" y="8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604256" y="536678"/>
              <a:ext cx="1732706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51" y="20340"/>
                    <a:pt x="2103" y="19080"/>
                    <a:pt x="3250" y="17820"/>
                  </a:cubicBezTo>
                  <a:cubicBezTo>
                    <a:pt x="4396" y="16560"/>
                    <a:pt x="5639" y="15300"/>
                    <a:pt x="6802" y="14220"/>
                  </a:cubicBezTo>
                  <a:cubicBezTo>
                    <a:pt x="7965" y="13140"/>
                    <a:pt x="9048" y="12240"/>
                    <a:pt x="10147" y="11340"/>
                  </a:cubicBezTo>
                  <a:cubicBezTo>
                    <a:pt x="11246" y="10440"/>
                    <a:pt x="12361" y="9540"/>
                    <a:pt x="13524" y="8640"/>
                  </a:cubicBezTo>
                  <a:cubicBezTo>
                    <a:pt x="14687" y="7740"/>
                    <a:pt x="15897" y="6840"/>
                    <a:pt x="17044" y="5940"/>
                  </a:cubicBezTo>
                  <a:cubicBezTo>
                    <a:pt x="18191" y="5040"/>
                    <a:pt x="19274" y="4140"/>
                    <a:pt x="20023" y="3150"/>
                  </a:cubicBezTo>
                  <a:cubicBezTo>
                    <a:pt x="20772" y="2160"/>
                    <a:pt x="21186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2428963" y="191671"/>
              <a:ext cx="2300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2459631" y="391008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3050616" y="68691"/>
              <a:ext cx="214034" cy="61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80" fill="norm" stroke="1" extrusionOk="0">
                  <a:moveTo>
                    <a:pt x="9965" y="2689"/>
                  </a:moveTo>
                  <a:cubicBezTo>
                    <a:pt x="8936" y="4206"/>
                    <a:pt x="7907" y="5724"/>
                    <a:pt x="6493" y="7955"/>
                  </a:cubicBezTo>
                  <a:cubicBezTo>
                    <a:pt x="5079" y="10186"/>
                    <a:pt x="3279" y="13132"/>
                    <a:pt x="2379" y="15363"/>
                  </a:cubicBezTo>
                  <a:cubicBezTo>
                    <a:pt x="1479" y="17595"/>
                    <a:pt x="1479" y="19112"/>
                    <a:pt x="1222" y="20094"/>
                  </a:cubicBezTo>
                  <a:cubicBezTo>
                    <a:pt x="965" y="21076"/>
                    <a:pt x="450" y="21522"/>
                    <a:pt x="193" y="21477"/>
                  </a:cubicBezTo>
                  <a:cubicBezTo>
                    <a:pt x="-64" y="21433"/>
                    <a:pt x="-64" y="20897"/>
                    <a:pt x="193" y="19201"/>
                  </a:cubicBezTo>
                  <a:cubicBezTo>
                    <a:pt x="450" y="17505"/>
                    <a:pt x="965" y="14649"/>
                    <a:pt x="2507" y="11748"/>
                  </a:cubicBezTo>
                  <a:cubicBezTo>
                    <a:pt x="4050" y="8848"/>
                    <a:pt x="6622" y="5902"/>
                    <a:pt x="8293" y="4162"/>
                  </a:cubicBezTo>
                  <a:cubicBezTo>
                    <a:pt x="9965" y="2421"/>
                    <a:pt x="10736" y="1886"/>
                    <a:pt x="11893" y="1305"/>
                  </a:cubicBezTo>
                  <a:cubicBezTo>
                    <a:pt x="13050" y="725"/>
                    <a:pt x="14593" y="101"/>
                    <a:pt x="15493" y="11"/>
                  </a:cubicBezTo>
                  <a:cubicBezTo>
                    <a:pt x="16393" y="-78"/>
                    <a:pt x="16650" y="368"/>
                    <a:pt x="17036" y="1975"/>
                  </a:cubicBezTo>
                  <a:cubicBezTo>
                    <a:pt x="17422" y="3582"/>
                    <a:pt x="17936" y="6348"/>
                    <a:pt x="18579" y="9249"/>
                  </a:cubicBezTo>
                  <a:cubicBezTo>
                    <a:pt x="19222" y="12150"/>
                    <a:pt x="19993" y="15185"/>
                    <a:pt x="20379" y="16970"/>
                  </a:cubicBezTo>
                  <a:cubicBezTo>
                    <a:pt x="20765" y="18755"/>
                    <a:pt x="20765" y="19291"/>
                    <a:pt x="20893" y="19782"/>
                  </a:cubicBezTo>
                  <a:cubicBezTo>
                    <a:pt x="21022" y="20272"/>
                    <a:pt x="21279" y="20719"/>
                    <a:pt x="21407" y="20719"/>
                  </a:cubicBezTo>
                  <a:cubicBezTo>
                    <a:pt x="21536" y="20719"/>
                    <a:pt x="21536" y="20272"/>
                    <a:pt x="21536" y="19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3088312" y="452343"/>
              <a:ext cx="168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3364991" y="361106"/>
              <a:ext cx="185888" cy="28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070" fill="norm" stroke="1" extrusionOk="0">
                  <a:moveTo>
                    <a:pt x="799" y="5677"/>
                  </a:moveTo>
                  <a:cubicBezTo>
                    <a:pt x="799" y="9882"/>
                    <a:pt x="799" y="14087"/>
                    <a:pt x="799" y="16859"/>
                  </a:cubicBezTo>
                  <a:cubicBezTo>
                    <a:pt x="799" y="19631"/>
                    <a:pt x="799" y="20969"/>
                    <a:pt x="653" y="21064"/>
                  </a:cubicBezTo>
                  <a:cubicBezTo>
                    <a:pt x="507" y="21160"/>
                    <a:pt x="215" y="20013"/>
                    <a:pt x="69" y="17146"/>
                  </a:cubicBezTo>
                  <a:cubicBezTo>
                    <a:pt x="-77" y="14279"/>
                    <a:pt x="-77" y="9691"/>
                    <a:pt x="945" y="6346"/>
                  </a:cubicBezTo>
                  <a:cubicBezTo>
                    <a:pt x="1966" y="3001"/>
                    <a:pt x="4009" y="898"/>
                    <a:pt x="6637" y="229"/>
                  </a:cubicBezTo>
                  <a:cubicBezTo>
                    <a:pt x="9264" y="-440"/>
                    <a:pt x="12474" y="325"/>
                    <a:pt x="15101" y="2905"/>
                  </a:cubicBezTo>
                  <a:cubicBezTo>
                    <a:pt x="17728" y="5486"/>
                    <a:pt x="19772" y="9882"/>
                    <a:pt x="20647" y="12558"/>
                  </a:cubicBezTo>
                  <a:cubicBezTo>
                    <a:pt x="21523" y="15234"/>
                    <a:pt x="21231" y="16190"/>
                    <a:pt x="20939" y="17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4034527" y="391174"/>
              <a:ext cx="180811" cy="254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124" fill="norm" stroke="1" extrusionOk="0">
                  <a:moveTo>
                    <a:pt x="5925" y="5069"/>
                  </a:moveTo>
                  <a:cubicBezTo>
                    <a:pt x="5325" y="6128"/>
                    <a:pt x="4725" y="7187"/>
                    <a:pt x="5175" y="7716"/>
                  </a:cubicBezTo>
                  <a:cubicBezTo>
                    <a:pt x="5625" y="8246"/>
                    <a:pt x="7125" y="8246"/>
                    <a:pt x="8625" y="8034"/>
                  </a:cubicBezTo>
                  <a:cubicBezTo>
                    <a:pt x="10125" y="7822"/>
                    <a:pt x="11625" y="7399"/>
                    <a:pt x="12825" y="6446"/>
                  </a:cubicBezTo>
                  <a:cubicBezTo>
                    <a:pt x="14025" y="5493"/>
                    <a:pt x="14925" y="4010"/>
                    <a:pt x="15075" y="2740"/>
                  </a:cubicBezTo>
                  <a:cubicBezTo>
                    <a:pt x="15225" y="1469"/>
                    <a:pt x="14625" y="410"/>
                    <a:pt x="13425" y="93"/>
                  </a:cubicBezTo>
                  <a:cubicBezTo>
                    <a:pt x="12225" y="-225"/>
                    <a:pt x="10425" y="199"/>
                    <a:pt x="8025" y="2634"/>
                  </a:cubicBezTo>
                  <a:cubicBezTo>
                    <a:pt x="5625" y="5069"/>
                    <a:pt x="2625" y="9516"/>
                    <a:pt x="1125" y="12693"/>
                  </a:cubicBezTo>
                  <a:cubicBezTo>
                    <a:pt x="-375" y="15869"/>
                    <a:pt x="-375" y="17775"/>
                    <a:pt x="1125" y="19151"/>
                  </a:cubicBezTo>
                  <a:cubicBezTo>
                    <a:pt x="2625" y="20528"/>
                    <a:pt x="5625" y="21375"/>
                    <a:pt x="9225" y="21057"/>
                  </a:cubicBezTo>
                  <a:cubicBezTo>
                    <a:pt x="12825" y="20740"/>
                    <a:pt x="17025" y="19257"/>
                    <a:pt x="21225" y="17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4269005" y="389716"/>
              <a:ext cx="130337" cy="248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043" fill="norm" stroke="1" extrusionOk="0">
                  <a:moveTo>
                    <a:pt x="21185" y="5293"/>
                  </a:moveTo>
                  <a:cubicBezTo>
                    <a:pt x="18693" y="3565"/>
                    <a:pt x="16200" y="1837"/>
                    <a:pt x="13708" y="865"/>
                  </a:cubicBezTo>
                  <a:cubicBezTo>
                    <a:pt x="11216" y="-107"/>
                    <a:pt x="8723" y="-323"/>
                    <a:pt x="6231" y="541"/>
                  </a:cubicBezTo>
                  <a:cubicBezTo>
                    <a:pt x="3739" y="1405"/>
                    <a:pt x="1247" y="3349"/>
                    <a:pt x="416" y="5617"/>
                  </a:cubicBezTo>
                  <a:cubicBezTo>
                    <a:pt x="-415" y="7885"/>
                    <a:pt x="416" y="10477"/>
                    <a:pt x="1870" y="11989"/>
                  </a:cubicBezTo>
                  <a:cubicBezTo>
                    <a:pt x="3323" y="13501"/>
                    <a:pt x="5400" y="13933"/>
                    <a:pt x="7893" y="14689"/>
                  </a:cubicBezTo>
                  <a:cubicBezTo>
                    <a:pt x="10385" y="15445"/>
                    <a:pt x="13293" y="16525"/>
                    <a:pt x="14331" y="17605"/>
                  </a:cubicBezTo>
                  <a:cubicBezTo>
                    <a:pt x="15370" y="18685"/>
                    <a:pt x="14539" y="19765"/>
                    <a:pt x="12462" y="20413"/>
                  </a:cubicBezTo>
                  <a:cubicBezTo>
                    <a:pt x="10385" y="21061"/>
                    <a:pt x="7062" y="21277"/>
                    <a:pt x="4777" y="20737"/>
                  </a:cubicBezTo>
                  <a:cubicBezTo>
                    <a:pt x="2493" y="20197"/>
                    <a:pt x="1247" y="18901"/>
                    <a:pt x="0" y="17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4480199" y="245338"/>
              <a:ext cx="87814" cy="38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401" fill="norm" stroke="1" extrusionOk="0">
                  <a:moveTo>
                    <a:pt x="15651" y="0"/>
                  </a:moveTo>
                  <a:cubicBezTo>
                    <a:pt x="11948" y="3529"/>
                    <a:pt x="8245" y="7059"/>
                    <a:pt x="5468" y="10235"/>
                  </a:cubicBezTo>
                  <a:cubicBezTo>
                    <a:pt x="2691" y="13412"/>
                    <a:pt x="839" y="16235"/>
                    <a:pt x="222" y="18141"/>
                  </a:cubicBezTo>
                  <a:cubicBezTo>
                    <a:pt x="-395" y="20047"/>
                    <a:pt x="222" y="21035"/>
                    <a:pt x="2691" y="21318"/>
                  </a:cubicBezTo>
                  <a:cubicBezTo>
                    <a:pt x="5159" y="21600"/>
                    <a:pt x="9479" y="21176"/>
                    <a:pt x="12874" y="19835"/>
                  </a:cubicBezTo>
                  <a:cubicBezTo>
                    <a:pt x="16268" y="18494"/>
                    <a:pt x="18736" y="16235"/>
                    <a:pt x="21205" y="1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4430009" y="437009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4630771" y="352674"/>
              <a:ext cx="52244" cy="204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363" fill="norm" stroke="1" extrusionOk="0">
                  <a:moveTo>
                    <a:pt x="21027" y="14400"/>
                  </a:moveTo>
                  <a:cubicBezTo>
                    <a:pt x="17941" y="15733"/>
                    <a:pt x="14856" y="17067"/>
                    <a:pt x="11256" y="18533"/>
                  </a:cubicBezTo>
                  <a:cubicBezTo>
                    <a:pt x="7656" y="20000"/>
                    <a:pt x="3541" y="21600"/>
                    <a:pt x="1484" y="21333"/>
                  </a:cubicBezTo>
                  <a:cubicBezTo>
                    <a:pt x="-573" y="21067"/>
                    <a:pt x="-573" y="18933"/>
                    <a:pt x="1998" y="15067"/>
                  </a:cubicBezTo>
                  <a:cubicBezTo>
                    <a:pt x="4570" y="11200"/>
                    <a:pt x="9713" y="5600"/>
                    <a:pt x="148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4737709" y="375675"/>
              <a:ext cx="251980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1221" y="0"/>
                  </a:moveTo>
                  <a:cubicBezTo>
                    <a:pt x="1221" y="5914"/>
                    <a:pt x="1221" y="11829"/>
                    <a:pt x="1003" y="15557"/>
                  </a:cubicBezTo>
                  <a:cubicBezTo>
                    <a:pt x="785" y="19286"/>
                    <a:pt x="348" y="20829"/>
                    <a:pt x="130" y="20700"/>
                  </a:cubicBezTo>
                  <a:cubicBezTo>
                    <a:pt x="-88" y="20571"/>
                    <a:pt x="-88" y="18771"/>
                    <a:pt x="567" y="15943"/>
                  </a:cubicBezTo>
                  <a:cubicBezTo>
                    <a:pt x="1221" y="13114"/>
                    <a:pt x="2530" y="9257"/>
                    <a:pt x="3730" y="7071"/>
                  </a:cubicBezTo>
                  <a:cubicBezTo>
                    <a:pt x="4930" y="4886"/>
                    <a:pt x="6021" y="4371"/>
                    <a:pt x="6894" y="4629"/>
                  </a:cubicBezTo>
                  <a:cubicBezTo>
                    <a:pt x="7767" y="4886"/>
                    <a:pt x="8421" y="5914"/>
                    <a:pt x="8857" y="7071"/>
                  </a:cubicBezTo>
                  <a:cubicBezTo>
                    <a:pt x="9294" y="8229"/>
                    <a:pt x="9512" y="9514"/>
                    <a:pt x="9512" y="10800"/>
                  </a:cubicBezTo>
                  <a:cubicBezTo>
                    <a:pt x="9512" y="12086"/>
                    <a:pt x="9294" y="13371"/>
                    <a:pt x="9512" y="13114"/>
                  </a:cubicBezTo>
                  <a:cubicBezTo>
                    <a:pt x="9730" y="12857"/>
                    <a:pt x="10385" y="11057"/>
                    <a:pt x="11039" y="9643"/>
                  </a:cubicBezTo>
                  <a:cubicBezTo>
                    <a:pt x="11694" y="8229"/>
                    <a:pt x="12348" y="7200"/>
                    <a:pt x="13221" y="6429"/>
                  </a:cubicBezTo>
                  <a:cubicBezTo>
                    <a:pt x="14094" y="5657"/>
                    <a:pt x="15185" y="5143"/>
                    <a:pt x="15839" y="5657"/>
                  </a:cubicBezTo>
                  <a:cubicBezTo>
                    <a:pt x="16494" y="6171"/>
                    <a:pt x="16712" y="7714"/>
                    <a:pt x="16821" y="9900"/>
                  </a:cubicBezTo>
                  <a:cubicBezTo>
                    <a:pt x="16930" y="12086"/>
                    <a:pt x="16930" y="14914"/>
                    <a:pt x="17148" y="16971"/>
                  </a:cubicBezTo>
                  <a:cubicBezTo>
                    <a:pt x="17367" y="19029"/>
                    <a:pt x="17803" y="20314"/>
                    <a:pt x="18567" y="20957"/>
                  </a:cubicBezTo>
                  <a:cubicBezTo>
                    <a:pt x="19330" y="21600"/>
                    <a:pt x="20421" y="21600"/>
                    <a:pt x="215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4998314" y="170076"/>
              <a:ext cx="328716" cy="426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45" fill="norm" stroke="1" extrusionOk="0">
                  <a:moveTo>
                    <a:pt x="5965" y="16801"/>
                  </a:moveTo>
                  <a:cubicBezTo>
                    <a:pt x="6467" y="16290"/>
                    <a:pt x="6970" y="15778"/>
                    <a:pt x="7221" y="15011"/>
                  </a:cubicBezTo>
                  <a:cubicBezTo>
                    <a:pt x="7472" y="14245"/>
                    <a:pt x="7472" y="13222"/>
                    <a:pt x="7053" y="12711"/>
                  </a:cubicBezTo>
                  <a:cubicBezTo>
                    <a:pt x="6635" y="12200"/>
                    <a:pt x="5797" y="12200"/>
                    <a:pt x="4709" y="12839"/>
                  </a:cubicBezTo>
                  <a:cubicBezTo>
                    <a:pt x="3621" y="13478"/>
                    <a:pt x="2281" y="14756"/>
                    <a:pt x="1444" y="15714"/>
                  </a:cubicBezTo>
                  <a:cubicBezTo>
                    <a:pt x="607" y="16673"/>
                    <a:pt x="272" y="17312"/>
                    <a:pt x="104" y="17951"/>
                  </a:cubicBezTo>
                  <a:cubicBezTo>
                    <a:pt x="-63" y="18590"/>
                    <a:pt x="-63" y="19229"/>
                    <a:pt x="356" y="19485"/>
                  </a:cubicBezTo>
                  <a:cubicBezTo>
                    <a:pt x="774" y="19740"/>
                    <a:pt x="1611" y="19613"/>
                    <a:pt x="2616" y="19293"/>
                  </a:cubicBezTo>
                  <a:cubicBezTo>
                    <a:pt x="3621" y="18974"/>
                    <a:pt x="4793" y="18462"/>
                    <a:pt x="5630" y="18462"/>
                  </a:cubicBezTo>
                  <a:cubicBezTo>
                    <a:pt x="6467" y="18462"/>
                    <a:pt x="6970" y="18974"/>
                    <a:pt x="7556" y="19421"/>
                  </a:cubicBezTo>
                  <a:cubicBezTo>
                    <a:pt x="8142" y="19868"/>
                    <a:pt x="8811" y="20252"/>
                    <a:pt x="9565" y="20380"/>
                  </a:cubicBezTo>
                  <a:cubicBezTo>
                    <a:pt x="10318" y="20507"/>
                    <a:pt x="11156" y="20380"/>
                    <a:pt x="12077" y="19740"/>
                  </a:cubicBezTo>
                  <a:cubicBezTo>
                    <a:pt x="12997" y="19101"/>
                    <a:pt x="14002" y="17951"/>
                    <a:pt x="15342" y="15139"/>
                  </a:cubicBezTo>
                  <a:cubicBezTo>
                    <a:pt x="16681" y="12327"/>
                    <a:pt x="18356" y="7854"/>
                    <a:pt x="19277" y="5234"/>
                  </a:cubicBezTo>
                  <a:cubicBezTo>
                    <a:pt x="20197" y="2614"/>
                    <a:pt x="20365" y="1847"/>
                    <a:pt x="20616" y="1144"/>
                  </a:cubicBezTo>
                  <a:cubicBezTo>
                    <a:pt x="20867" y="441"/>
                    <a:pt x="21202" y="-198"/>
                    <a:pt x="21286" y="58"/>
                  </a:cubicBezTo>
                  <a:cubicBezTo>
                    <a:pt x="21370" y="313"/>
                    <a:pt x="21202" y="1464"/>
                    <a:pt x="20532" y="4339"/>
                  </a:cubicBezTo>
                  <a:cubicBezTo>
                    <a:pt x="19863" y="7215"/>
                    <a:pt x="18690" y="11816"/>
                    <a:pt x="18104" y="14820"/>
                  </a:cubicBezTo>
                  <a:cubicBezTo>
                    <a:pt x="17518" y="17823"/>
                    <a:pt x="17518" y="19229"/>
                    <a:pt x="17853" y="20124"/>
                  </a:cubicBezTo>
                  <a:cubicBezTo>
                    <a:pt x="18188" y="21019"/>
                    <a:pt x="18858" y="21402"/>
                    <a:pt x="19444" y="21338"/>
                  </a:cubicBezTo>
                  <a:cubicBezTo>
                    <a:pt x="20030" y="21274"/>
                    <a:pt x="20532" y="20763"/>
                    <a:pt x="20867" y="20188"/>
                  </a:cubicBezTo>
                  <a:cubicBezTo>
                    <a:pt x="21202" y="19613"/>
                    <a:pt x="21370" y="18974"/>
                    <a:pt x="21537" y="18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5250360" y="391008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5420402" y="391008"/>
              <a:ext cx="113632" cy="19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218" fill="norm" stroke="1" extrusionOk="0">
                  <a:moveTo>
                    <a:pt x="16653" y="0"/>
                  </a:moveTo>
                  <a:cubicBezTo>
                    <a:pt x="14305" y="0"/>
                    <a:pt x="11957" y="0"/>
                    <a:pt x="8905" y="2805"/>
                  </a:cubicBezTo>
                  <a:cubicBezTo>
                    <a:pt x="5853" y="5610"/>
                    <a:pt x="2096" y="11221"/>
                    <a:pt x="688" y="14727"/>
                  </a:cubicBezTo>
                  <a:cubicBezTo>
                    <a:pt x="-721" y="18234"/>
                    <a:pt x="218" y="19636"/>
                    <a:pt x="1862" y="20478"/>
                  </a:cubicBezTo>
                  <a:cubicBezTo>
                    <a:pt x="3505" y="21319"/>
                    <a:pt x="5853" y="21600"/>
                    <a:pt x="8670" y="20478"/>
                  </a:cubicBezTo>
                  <a:cubicBezTo>
                    <a:pt x="11488" y="19356"/>
                    <a:pt x="14775" y="16831"/>
                    <a:pt x="16888" y="13745"/>
                  </a:cubicBezTo>
                  <a:cubicBezTo>
                    <a:pt x="19001" y="10660"/>
                    <a:pt x="19940" y="7013"/>
                    <a:pt x="20879" y="3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5564701" y="383341"/>
              <a:ext cx="230006" cy="25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0"/>
                  </a:moveTo>
                  <a:cubicBezTo>
                    <a:pt x="1200" y="212"/>
                    <a:pt x="2400" y="424"/>
                    <a:pt x="4440" y="3494"/>
                  </a:cubicBezTo>
                  <a:cubicBezTo>
                    <a:pt x="6480" y="6565"/>
                    <a:pt x="9360" y="12494"/>
                    <a:pt x="10680" y="16094"/>
                  </a:cubicBezTo>
                  <a:cubicBezTo>
                    <a:pt x="12000" y="19694"/>
                    <a:pt x="11760" y="20965"/>
                    <a:pt x="11160" y="21282"/>
                  </a:cubicBezTo>
                  <a:cubicBezTo>
                    <a:pt x="10560" y="21600"/>
                    <a:pt x="9600" y="20965"/>
                    <a:pt x="9120" y="19376"/>
                  </a:cubicBezTo>
                  <a:cubicBezTo>
                    <a:pt x="8640" y="17788"/>
                    <a:pt x="8640" y="15247"/>
                    <a:pt x="10800" y="12176"/>
                  </a:cubicBezTo>
                  <a:cubicBezTo>
                    <a:pt x="12960" y="9106"/>
                    <a:pt x="17280" y="5506"/>
                    <a:pt x="21600" y="1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6511820" y="246817"/>
              <a:ext cx="233575" cy="317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121" fill="norm" stroke="1" extrusionOk="0">
                  <a:moveTo>
                    <a:pt x="15487" y="7556"/>
                  </a:moveTo>
                  <a:cubicBezTo>
                    <a:pt x="15257" y="6025"/>
                    <a:pt x="15028" y="4494"/>
                    <a:pt x="14223" y="3814"/>
                  </a:cubicBezTo>
                  <a:cubicBezTo>
                    <a:pt x="13419" y="3134"/>
                    <a:pt x="12040" y="3304"/>
                    <a:pt x="10087" y="4834"/>
                  </a:cubicBezTo>
                  <a:cubicBezTo>
                    <a:pt x="8134" y="6365"/>
                    <a:pt x="5606" y="9256"/>
                    <a:pt x="3998" y="11638"/>
                  </a:cubicBezTo>
                  <a:cubicBezTo>
                    <a:pt x="2389" y="14019"/>
                    <a:pt x="1700" y="15889"/>
                    <a:pt x="1470" y="17420"/>
                  </a:cubicBezTo>
                  <a:cubicBezTo>
                    <a:pt x="1240" y="18951"/>
                    <a:pt x="1470" y="20141"/>
                    <a:pt x="2274" y="20737"/>
                  </a:cubicBezTo>
                  <a:cubicBezTo>
                    <a:pt x="3079" y="21332"/>
                    <a:pt x="4457" y="21332"/>
                    <a:pt x="6755" y="20056"/>
                  </a:cubicBezTo>
                  <a:cubicBezTo>
                    <a:pt x="9053" y="18781"/>
                    <a:pt x="12270" y="16230"/>
                    <a:pt x="13879" y="12913"/>
                  </a:cubicBezTo>
                  <a:cubicBezTo>
                    <a:pt x="15487" y="9597"/>
                    <a:pt x="15487" y="5515"/>
                    <a:pt x="14223" y="3049"/>
                  </a:cubicBezTo>
                  <a:cubicBezTo>
                    <a:pt x="12959" y="582"/>
                    <a:pt x="10432" y="-268"/>
                    <a:pt x="7904" y="72"/>
                  </a:cubicBezTo>
                  <a:cubicBezTo>
                    <a:pt x="5376" y="412"/>
                    <a:pt x="2849" y="1943"/>
                    <a:pt x="1355" y="3729"/>
                  </a:cubicBezTo>
                  <a:cubicBezTo>
                    <a:pt x="-138" y="5515"/>
                    <a:pt x="-598" y="7556"/>
                    <a:pt x="1011" y="8916"/>
                  </a:cubicBezTo>
                  <a:cubicBezTo>
                    <a:pt x="2619" y="10277"/>
                    <a:pt x="6296" y="10957"/>
                    <a:pt x="9972" y="10532"/>
                  </a:cubicBezTo>
                  <a:cubicBezTo>
                    <a:pt x="13649" y="10107"/>
                    <a:pt x="17325" y="8576"/>
                    <a:pt x="21002" y="7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6580225" y="19059"/>
              <a:ext cx="157503" cy="8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17" fill="norm" stroke="1" extrusionOk="0">
                  <a:moveTo>
                    <a:pt x="2658" y="4654"/>
                  </a:moveTo>
                  <a:cubicBezTo>
                    <a:pt x="1961" y="7740"/>
                    <a:pt x="1265" y="10826"/>
                    <a:pt x="742" y="13911"/>
                  </a:cubicBezTo>
                  <a:cubicBezTo>
                    <a:pt x="219" y="16997"/>
                    <a:pt x="-129" y="20083"/>
                    <a:pt x="45" y="20083"/>
                  </a:cubicBezTo>
                  <a:cubicBezTo>
                    <a:pt x="219" y="20083"/>
                    <a:pt x="916" y="16997"/>
                    <a:pt x="1961" y="14220"/>
                  </a:cubicBezTo>
                  <a:cubicBezTo>
                    <a:pt x="3007" y="11443"/>
                    <a:pt x="4400" y="8974"/>
                    <a:pt x="5968" y="6197"/>
                  </a:cubicBezTo>
                  <a:cubicBezTo>
                    <a:pt x="7536" y="3420"/>
                    <a:pt x="9277" y="334"/>
                    <a:pt x="10671" y="26"/>
                  </a:cubicBezTo>
                  <a:cubicBezTo>
                    <a:pt x="12065" y="-283"/>
                    <a:pt x="13110" y="2186"/>
                    <a:pt x="14852" y="6197"/>
                  </a:cubicBezTo>
                  <a:cubicBezTo>
                    <a:pt x="16594" y="10208"/>
                    <a:pt x="19032" y="15763"/>
                    <a:pt x="21471" y="21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7332309" y="72726"/>
              <a:ext cx="379108" cy="80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43" fill="norm" stroke="1" extrusionOk="0">
                  <a:moveTo>
                    <a:pt x="6718" y="8718"/>
                  </a:moveTo>
                  <a:cubicBezTo>
                    <a:pt x="6718" y="8172"/>
                    <a:pt x="6718" y="7625"/>
                    <a:pt x="6356" y="7420"/>
                  </a:cubicBezTo>
                  <a:cubicBezTo>
                    <a:pt x="5994" y="7215"/>
                    <a:pt x="5269" y="7351"/>
                    <a:pt x="4182" y="8001"/>
                  </a:cubicBezTo>
                  <a:cubicBezTo>
                    <a:pt x="3094" y="8650"/>
                    <a:pt x="1645" y="9812"/>
                    <a:pt x="847" y="10598"/>
                  </a:cubicBezTo>
                  <a:cubicBezTo>
                    <a:pt x="50" y="11384"/>
                    <a:pt x="-95" y="11794"/>
                    <a:pt x="50" y="12136"/>
                  </a:cubicBezTo>
                  <a:cubicBezTo>
                    <a:pt x="195" y="12478"/>
                    <a:pt x="630" y="12751"/>
                    <a:pt x="1572" y="12717"/>
                  </a:cubicBezTo>
                  <a:cubicBezTo>
                    <a:pt x="2514" y="12683"/>
                    <a:pt x="3964" y="12341"/>
                    <a:pt x="4761" y="11658"/>
                  </a:cubicBezTo>
                  <a:cubicBezTo>
                    <a:pt x="5559" y="10974"/>
                    <a:pt x="5704" y="9949"/>
                    <a:pt x="5921" y="8992"/>
                  </a:cubicBezTo>
                  <a:cubicBezTo>
                    <a:pt x="6139" y="8035"/>
                    <a:pt x="6428" y="7146"/>
                    <a:pt x="7951" y="5950"/>
                  </a:cubicBezTo>
                  <a:cubicBezTo>
                    <a:pt x="9473" y="4754"/>
                    <a:pt x="12227" y="3250"/>
                    <a:pt x="13894" y="2293"/>
                  </a:cubicBezTo>
                  <a:cubicBezTo>
                    <a:pt x="15561" y="1336"/>
                    <a:pt x="16141" y="926"/>
                    <a:pt x="16721" y="584"/>
                  </a:cubicBezTo>
                  <a:cubicBezTo>
                    <a:pt x="17301" y="242"/>
                    <a:pt x="17881" y="-31"/>
                    <a:pt x="18026" y="3"/>
                  </a:cubicBezTo>
                  <a:cubicBezTo>
                    <a:pt x="18171" y="37"/>
                    <a:pt x="17881" y="379"/>
                    <a:pt x="16939" y="1473"/>
                  </a:cubicBezTo>
                  <a:cubicBezTo>
                    <a:pt x="15996" y="2566"/>
                    <a:pt x="14402" y="4412"/>
                    <a:pt x="12880" y="6360"/>
                  </a:cubicBezTo>
                  <a:cubicBezTo>
                    <a:pt x="11357" y="8308"/>
                    <a:pt x="9908" y="10359"/>
                    <a:pt x="8675" y="12444"/>
                  </a:cubicBezTo>
                  <a:cubicBezTo>
                    <a:pt x="7443" y="14528"/>
                    <a:pt x="6429" y="16647"/>
                    <a:pt x="5921" y="17980"/>
                  </a:cubicBezTo>
                  <a:cubicBezTo>
                    <a:pt x="5414" y="19313"/>
                    <a:pt x="5414" y="19860"/>
                    <a:pt x="5704" y="20304"/>
                  </a:cubicBezTo>
                  <a:cubicBezTo>
                    <a:pt x="5994" y="20749"/>
                    <a:pt x="6573" y="21091"/>
                    <a:pt x="7226" y="21296"/>
                  </a:cubicBezTo>
                  <a:cubicBezTo>
                    <a:pt x="7878" y="21501"/>
                    <a:pt x="8603" y="21569"/>
                    <a:pt x="9473" y="20988"/>
                  </a:cubicBezTo>
                  <a:cubicBezTo>
                    <a:pt x="10343" y="20407"/>
                    <a:pt x="11357" y="19177"/>
                    <a:pt x="11865" y="18015"/>
                  </a:cubicBezTo>
                  <a:cubicBezTo>
                    <a:pt x="12372" y="16853"/>
                    <a:pt x="12372" y="15759"/>
                    <a:pt x="12155" y="15075"/>
                  </a:cubicBezTo>
                  <a:cubicBezTo>
                    <a:pt x="11937" y="14392"/>
                    <a:pt x="11502" y="14118"/>
                    <a:pt x="11792" y="13913"/>
                  </a:cubicBezTo>
                  <a:cubicBezTo>
                    <a:pt x="12082" y="13708"/>
                    <a:pt x="13097" y="13572"/>
                    <a:pt x="14837" y="13332"/>
                  </a:cubicBezTo>
                  <a:cubicBezTo>
                    <a:pt x="16576" y="13093"/>
                    <a:pt x="19041" y="12751"/>
                    <a:pt x="21505" y="12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8303040" y="356402"/>
              <a:ext cx="397399" cy="21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901" fill="norm" stroke="1" extrusionOk="0">
                  <a:moveTo>
                    <a:pt x="2839" y="2587"/>
                  </a:moveTo>
                  <a:cubicBezTo>
                    <a:pt x="2839" y="1360"/>
                    <a:pt x="2839" y="132"/>
                    <a:pt x="2631" y="10"/>
                  </a:cubicBezTo>
                  <a:cubicBezTo>
                    <a:pt x="2423" y="-113"/>
                    <a:pt x="2008" y="869"/>
                    <a:pt x="1523" y="3323"/>
                  </a:cubicBezTo>
                  <a:cubicBezTo>
                    <a:pt x="1039" y="5778"/>
                    <a:pt x="485" y="9705"/>
                    <a:pt x="208" y="12651"/>
                  </a:cubicBezTo>
                  <a:cubicBezTo>
                    <a:pt x="-69" y="15596"/>
                    <a:pt x="-69" y="17560"/>
                    <a:pt x="208" y="19032"/>
                  </a:cubicBezTo>
                  <a:cubicBezTo>
                    <a:pt x="485" y="20505"/>
                    <a:pt x="1039" y="21487"/>
                    <a:pt x="2008" y="20505"/>
                  </a:cubicBezTo>
                  <a:cubicBezTo>
                    <a:pt x="2977" y="19523"/>
                    <a:pt x="4362" y="16578"/>
                    <a:pt x="5262" y="14492"/>
                  </a:cubicBezTo>
                  <a:cubicBezTo>
                    <a:pt x="6162" y="12405"/>
                    <a:pt x="6577" y="11178"/>
                    <a:pt x="6923" y="11178"/>
                  </a:cubicBezTo>
                  <a:cubicBezTo>
                    <a:pt x="7269" y="11178"/>
                    <a:pt x="7546" y="12405"/>
                    <a:pt x="8031" y="13142"/>
                  </a:cubicBezTo>
                  <a:cubicBezTo>
                    <a:pt x="8516" y="13878"/>
                    <a:pt x="9208" y="14123"/>
                    <a:pt x="9900" y="14246"/>
                  </a:cubicBezTo>
                  <a:cubicBezTo>
                    <a:pt x="10593" y="14369"/>
                    <a:pt x="11285" y="14369"/>
                    <a:pt x="11908" y="13878"/>
                  </a:cubicBezTo>
                  <a:cubicBezTo>
                    <a:pt x="12531" y="13387"/>
                    <a:pt x="13085" y="12405"/>
                    <a:pt x="13639" y="11423"/>
                  </a:cubicBezTo>
                  <a:cubicBezTo>
                    <a:pt x="14193" y="10442"/>
                    <a:pt x="14746" y="9460"/>
                    <a:pt x="14885" y="10196"/>
                  </a:cubicBezTo>
                  <a:cubicBezTo>
                    <a:pt x="15023" y="10932"/>
                    <a:pt x="14746" y="13387"/>
                    <a:pt x="14608" y="13878"/>
                  </a:cubicBezTo>
                  <a:cubicBezTo>
                    <a:pt x="14469" y="14369"/>
                    <a:pt x="14469" y="12896"/>
                    <a:pt x="14885" y="10932"/>
                  </a:cubicBezTo>
                  <a:cubicBezTo>
                    <a:pt x="15300" y="8969"/>
                    <a:pt x="16131" y="6514"/>
                    <a:pt x="16823" y="4919"/>
                  </a:cubicBezTo>
                  <a:cubicBezTo>
                    <a:pt x="17516" y="3323"/>
                    <a:pt x="18069" y="2587"/>
                    <a:pt x="18693" y="2710"/>
                  </a:cubicBezTo>
                  <a:cubicBezTo>
                    <a:pt x="19316" y="2832"/>
                    <a:pt x="20008" y="3814"/>
                    <a:pt x="20493" y="5901"/>
                  </a:cubicBezTo>
                  <a:cubicBezTo>
                    <a:pt x="20977" y="7987"/>
                    <a:pt x="21254" y="11178"/>
                    <a:pt x="21531" y="14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8797595" y="138003"/>
              <a:ext cx="132850" cy="392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535" fill="norm" stroke="1" extrusionOk="0">
                  <a:moveTo>
                    <a:pt x="12627" y="0"/>
                  </a:moveTo>
                  <a:cubicBezTo>
                    <a:pt x="10997" y="4488"/>
                    <a:pt x="9367" y="8977"/>
                    <a:pt x="7941" y="12273"/>
                  </a:cubicBezTo>
                  <a:cubicBezTo>
                    <a:pt x="6514" y="15569"/>
                    <a:pt x="5292" y="17673"/>
                    <a:pt x="4069" y="19145"/>
                  </a:cubicBezTo>
                  <a:cubicBezTo>
                    <a:pt x="2846" y="20618"/>
                    <a:pt x="1624" y="21460"/>
                    <a:pt x="809" y="21530"/>
                  </a:cubicBezTo>
                  <a:cubicBezTo>
                    <a:pt x="-6" y="21600"/>
                    <a:pt x="-414" y="20899"/>
                    <a:pt x="605" y="19005"/>
                  </a:cubicBezTo>
                  <a:cubicBezTo>
                    <a:pt x="1624" y="17112"/>
                    <a:pt x="4069" y="14026"/>
                    <a:pt x="5903" y="12203"/>
                  </a:cubicBezTo>
                  <a:cubicBezTo>
                    <a:pt x="7737" y="10379"/>
                    <a:pt x="8960" y="9818"/>
                    <a:pt x="10590" y="9748"/>
                  </a:cubicBezTo>
                  <a:cubicBezTo>
                    <a:pt x="12220" y="9678"/>
                    <a:pt x="14258" y="10099"/>
                    <a:pt x="15480" y="10660"/>
                  </a:cubicBezTo>
                  <a:cubicBezTo>
                    <a:pt x="16703" y="11221"/>
                    <a:pt x="17110" y="11922"/>
                    <a:pt x="16295" y="12834"/>
                  </a:cubicBezTo>
                  <a:cubicBezTo>
                    <a:pt x="15480" y="13745"/>
                    <a:pt x="13443" y="14868"/>
                    <a:pt x="11405" y="15779"/>
                  </a:cubicBezTo>
                  <a:cubicBezTo>
                    <a:pt x="9367" y="16691"/>
                    <a:pt x="7329" y="17392"/>
                    <a:pt x="6514" y="18094"/>
                  </a:cubicBezTo>
                  <a:cubicBezTo>
                    <a:pt x="5699" y="18795"/>
                    <a:pt x="6107" y="19496"/>
                    <a:pt x="7329" y="20057"/>
                  </a:cubicBezTo>
                  <a:cubicBezTo>
                    <a:pt x="8552" y="20618"/>
                    <a:pt x="10590" y="21039"/>
                    <a:pt x="13035" y="20969"/>
                  </a:cubicBezTo>
                  <a:cubicBezTo>
                    <a:pt x="15480" y="20899"/>
                    <a:pt x="18333" y="20338"/>
                    <a:pt x="21186" y="19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8954580" y="368008"/>
              <a:ext cx="136868" cy="14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7022" y="0"/>
                  </a:moveTo>
                  <a:cubicBezTo>
                    <a:pt x="5422" y="5959"/>
                    <a:pt x="3822" y="11917"/>
                    <a:pt x="2622" y="15828"/>
                  </a:cubicBezTo>
                  <a:cubicBezTo>
                    <a:pt x="1422" y="19738"/>
                    <a:pt x="622" y="21600"/>
                    <a:pt x="222" y="21600"/>
                  </a:cubicBezTo>
                  <a:cubicBezTo>
                    <a:pt x="-178" y="21600"/>
                    <a:pt x="-178" y="19738"/>
                    <a:pt x="1422" y="16200"/>
                  </a:cubicBezTo>
                  <a:cubicBezTo>
                    <a:pt x="3022" y="12662"/>
                    <a:pt x="6222" y="7448"/>
                    <a:pt x="8822" y="4655"/>
                  </a:cubicBezTo>
                  <a:cubicBezTo>
                    <a:pt x="11422" y="1862"/>
                    <a:pt x="13422" y="1490"/>
                    <a:pt x="14622" y="2234"/>
                  </a:cubicBezTo>
                  <a:cubicBezTo>
                    <a:pt x="15822" y="2979"/>
                    <a:pt x="16222" y="4841"/>
                    <a:pt x="16422" y="7634"/>
                  </a:cubicBezTo>
                  <a:cubicBezTo>
                    <a:pt x="16622" y="10428"/>
                    <a:pt x="16622" y="14152"/>
                    <a:pt x="17422" y="16572"/>
                  </a:cubicBezTo>
                  <a:cubicBezTo>
                    <a:pt x="18222" y="18993"/>
                    <a:pt x="19822" y="20110"/>
                    <a:pt x="21422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9154440" y="383341"/>
              <a:ext cx="7862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600" fill="norm" stroke="1" extrusionOk="0">
                  <a:moveTo>
                    <a:pt x="13737" y="1029"/>
                  </a:moveTo>
                  <a:cubicBezTo>
                    <a:pt x="9012" y="4457"/>
                    <a:pt x="4287" y="7886"/>
                    <a:pt x="1925" y="10971"/>
                  </a:cubicBezTo>
                  <a:cubicBezTo>
                    <a:pt x="-438" y="14057"/>
                    <a:pt x="-438" y="16800"/>
                    <a:pt x="912" y="18686"/>
                  </a:cubicBezTo>
                  <a:cubicBezTo>
                    <a:pt x="2262" y="20571"/>
                    <a:pt x="4962" y="21600"/>
                    <a:pt x="7662" y="21600"/>
                  </a:cubicBezTo>
                  <a:cubicBezTo>
                    <a:pt x="10362" y="21600"/>
                    <a:pt x="13062" y="20571"/>
                    <a:pt x="15424" y="17657"/>
                  </a:cubicBezTo>
                  <a:cubicBezTo>
                    <a:pt x="17787" y="14743"/>
                    <a:pt x="19812" y="9943"/>
                    <a:pt x="20487" y="6686"/>
                  </a:cubicBezTo>
                  <a:cubicBezTo>
                    <a:pt x="21162" y="3429"/>
                    <a:pt x="20487" y="1714"/>
                    <a:pt x="198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9317305" y="383341"/>
              <a:ext cx="218820" cy="15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34" fill="norm" stroke="1" extrusionOk="0">
                  <a:moveTo>
                    <a:pt x="1161" y="0"/>
                  </a:moveTo>
                  <a:cubicBezTo>
                    <a:pt x="659" y="3484"/>
                    <a:pt x="156" y="6968"/>
                    <a:pt x="31" y="10452"/>
                  </a:cubicBezTo>
                  <a:cubicBezTo>
                    <a:pt x="-95" y="13935"/>
                    <a:pt x="156" y="17419"/>
                    <a:pt x="910" y="19335"/>
                  </a:cubicBezTo>
                  <a:cubicBezTo>
                    <a:pt x="1663" y="21252"/>
                    <a:pt x="2919" y="21600"/>
                    <a:pt x="3924" y="20903"/>
                  </a:cubicBezTo>
                  <a:cubicBezTo>
                    <a:pt x="4928" y="20206"/>
                    <a:pt x="5682" y="18465"/>
                    <a:pt x="6310" y="16548"/>
                  </a:cubicBezTo>
                  <a:cubicBezTo>
                    <a:pt x="6938" y="14632"/>
                    <a:pt x="7440" y="12542"/>
                    <a:pt x="8068" y="12194"/>
                  </a:cubicBezTo>
                  <a:cubicBezTo>
                    <a:pt x="8696" y="11845"/>
                    <a:pt x="9449" y="13239"/>
                    <a:pt x="10077" y="14806"/>
                  </a:cubicBezTo>
                  <a:cubicBezTo>
                    <a:pt x="10705" y="16374"/>
                    <a:pt x="11207" y="18116"/>
                    <a:pt x="12086" y="19161"/>
                  </a:cubicBezTo>
                  <a:cubicBezTo>
                    <a:pt x="12965" y="20206"/>
                    <a:pt x="14221" y="20555"/>
                    <a:pt x="15728" y="19161"/>
                  </a:cubicBezTo>
                  <a:cubicBezTo>
                    <a:pt x="17235" y="17768"/>
                    <a:pt x="18993" y="14632"/>
                    <a:pt x="19872" y="12194"/>
                  </a:cubicBezTo>
                  <a:cubicBezTo>
                    <a:pt x="20751" y="9755"/>
                    <a:pt x="20751" y="8013"/>
                    <a:pt x="20877" y="6097"/>
                  </a:cubicBezTo>
                  <a:cubicBezTo>
                    <a:pt x="21003" y="4181"/>
                    <a:pt x="21254" y="2090"/>
                    <a:pt x="215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9590972" y="344418"/>
              <a:ext cx="166977" cy="207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97" fill="norm" stroke="1" extrusionOk="0">
                  <a:moveTo>
                    <a:pt x="831" y="4012"/>
                  </a:moveTo>
                  <a:cubicBezTo>
                    <a:pt x="1158" y="6909"/>
                    <a:pt x="1485" y="9807"/>
                    <a:pt x="1322" y="12441"/>
                  </a:cubicBezTo>
                  <a:cubicBezTo>
                    <a:pt x="1158" y="15075"/>
                    <a:pt x="504" y="17446"/>
                    <a:pt x="176" y="17841"/>
                  </a:cubicBezTo>
                  <a:cubicBezTo>
                    <a:pt x="-151" y="18236"/>
                    <a:pt x="-151" y="16656"/>
                    <a:pt x="1322" y="13495"/>
                  </a:cubicBezTo>
                  <a:cubicBezTo>
                    <a:pt x="2794" y="10334"/>
                    <a:pt x="5740" y="5592"/>
                    <a:pt x="8358" y="2958"/>
                  </a:cubicBezTo>
                  <a:cubicBezTo>
                    <a:pt x="10976" y="324"/>
                    <a:pt x="13267" y="-203"/>
                    <a:pt x="14904" y="60"/>
                  </a:cubicBezTo>
                  <a:cubicBezTo>
                    <a:pt x="16540" y="324"/>
                    <a:pt x="17522" y="1377"/>
                    <a:pt x="18504" y="4275"/>
                  </a:cubicBezTo>
                  <a:cubicBezTo>
                    <a:pt x="19485" y="7173"/>
                    <a:pt x="20467" y="11914"/>
                    <a:pt x="20958" y="14943"/>
                  </a:cubicBezTo>
                  <a:cubicBezTo>
                    <a:pt x="21449" y="17973"/>
                    <a:pt x="21449" y="19290"/>
                    <a:pt x="21285" y="20080"/>
                  </a:cubicBezTo>
                  <a:cubicBezTo>
                    <a:pt x="21122" y="20870"/>
                    <a:pt x="20794" y="21134"/>
                    <a:pt x="20467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10347519" y="209078"/>
              <a:ext cx="284963" cy="34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110" fill="norm" stroke="1" extrusionOk="0">
                  <a:moveTo>
                    <a:pt x="9845" y="6021"/>
                  </a:moveTo>
                  <a:cubicBezTo>
                    <a:pt x="10227" y="5233"/>
                    <a:pt x="10610" y="4444"/>
                    <a:pt x="10992" y="3498"/>
                  </a:cubicBezTo>
                  <a:cubicBezTo>
                    <a:pt x="11374" y="2552"/>
                    <a:pt x="11756" y="1449"/>
                    <a:pt x="11470" y="976"/>
                  </a:cubicBezTo>
                  <a:cubicBezTo>
                    <a:pt x="11183" y="503"/>
                    <a:pt x="10227" y="660"/>
                    <a:pt x="8794" y="1764"/>
                  </a:cubicBezTo>
                  <a:cubicBezTo>
                    <a:pt x="7360" y="2868"/>
                    <a:pt x="5449" y="4917"/>
                    <a:pt x="3728" y="7598"/>
                  </a:cubicBezTo>
                  <a:cubicBezTo>
                    <a:pt x="2008" y="10278"/>
                    <a:pt x="479" y="13589"/>
                    <a:pt x="96" y="16111"/>
                  </a:cubicBezTo>
                  <a:cubicBezTo>
                    <a:pt x="-286" y="18634"/>
                    <a:pt x="479" y="20368"/>
                    <a:pt x="2199" y="20920"/>
                  </a:cubicBezTo>
                  <a:cubicBezTo>
                    <a:pt x="3919" y="21472"/>
                    <a:pt x="6595" y="20841"/>
                    <a:pt x="9272" y="18792"/>
                  </a:cubicBezTo>
                  <a:cubicBezTo>
                    <a:pt x="11948" y="16742"/>
                    <a:pt x="14624" y="13273"/>
                    <a:pt x="15675" y="10199"/>
                  </a:cubicBezTo>
                  <a:cubicBezTo>
                    <a:pt x="16726" y="7125"/>
                    <a:pt x="16153" y="4444"/>
                    <a:pt x="15006" y="2710"/>
                  </a:cubicBezTo>
                  <a:cubicBezTo>
                    <a:pt x="13859" y="976"/>
                    <a:pt x="12139" y="187"/>
                    <a:pt x="10227" y="30"/>
                  </a:cubicBezTo>
                  <a:cubicBezTo>
                    <a:pt x="8316" y="-128"/>
                    <a:pt x="6213" y="345"/>
                    <a:pt x="4971" y="1370"/>
                  </a:cubicBezTo>
                  <a:cubicBezTo>
                    <a:pt x="3728" y="2395"/>
                    <a:pt x="3346" y="3971"/>
                    <a:pt x="3346" y="5154"/>
                  </a:cubicBezTo>
                  <a:cubicBezTo>
                    <a:pt x="3346" y="6336"/>
                    <a:pt x="3728" y="7125"/>
                    <a:pt x="5735" y="7676"/>
                  </a:cubicBezTo>
                  <a:cubicBezTo>
                    <a:pt x="7742" y="8228"/>
                    <a:pt x="11374" y="8544"/>
                    <a:pt x="14241" y="8228"/>
                  </a:cubicBezTo>
                  <a:cubicBezTo>
                    <a:pt x="17109" y="7913"/>
                    <a:pt x="19211" y="6967"/>
                    <a:pt x="21314" y="6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11253496" y="426787"/>
              <a:ext cx="35779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154"/>
                  </a:moveTo>
                  <a:cubicBezTo>
                    <a:pt x="6172" y="2077"/>
                    <a:pt x="12343" y="0"/>
                    <a:pt x="16200" y="0"/>
                  </a:cubicBezTo>
                  <a:cubicBezTo>
                    <a:pt x="20057" y="0"/>
                    <a:pt x="21600" y="2077"/>
                    <a:pt x="21600" y="6023"/>
                  </a:cubicBezTo>
                  <a:cubicBezTo>
                    <a:pt x="21600" y="9969"/>
                    <a:pt x="20057" y="15785"/>
                    <a:pt x="185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11314831" y="321678"/>
              <a:ext cx="46002" cy="3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0" y="20424"/>
                  </a:moveTo>
                  <a:cubicBezTo>
                    <a:pt x="0" y="10974"/>
                    <a:pt x="0" y="1524"/>
                    <a:pt x="3600" y="174"/>
                  </a:cubicBezTo>
                  <a:cubicBezTo>
                    <a:pt x="7200" y="-1176"/>
                    <a:pt x="14400" y="5574"/>
                    <a:pt x="21600" y="1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11345498" y="308591"/>
              <a:ext cx="138004" cy="258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21600" y="5559"/>
                  </a:moveTo>
                  <a:cubicBezTo>
                    <a:pt x="21600" y="4500"/>
                    <a:pt x="21600" y="3441"/>
                    <a:pt x="21000" y="2488"/>
                  </a:cubicBezTo>
                  <a:cubicBezTo>
                    <a:pt x="20400" y="1535"/>
                    <a:pt x="19200" y="688"/>
                    <a:pt x="17400" y="265"/>
                  </a:cubicBezTo>
                  <a:cubicBezTo>
                    <a:pt x="15600" y="-159"/>
                    <a:pt x="13200" y="-159"/>
                    <a:pt x="11200" y="900"/>
                  </a:cubicBezTo>
                  <a:cubicBezTo>
                    <a:pt x="9200" y="1959"/>
                    <a:pt x="7600" y="4076"/>
                    <a:pt x="8200" y="6617"/>
                  </a:cubicBezTo>
                  <a:cubicBezTo>
                    <a:pt x="8800" y="9159"/>
                    <a:pt x="11600" y="12123"/>
                    <a:pt x="13800" y="13923"/>
                  </a:cubicBezTo>
                  <a:cubicBezTo>
                    <a:pt x="16000" y="15723"/>
                    <a:pt x="17600" y="16359"/>
                    <a:pt x="18800" y="17206"/>
                  </a:cubicBezTo>
                  <a:cubicBezTo>
                    <a:pt x="20000" y="18053"/>
                    <a:pt x="20800" y="19112"/>
                    <a:pt x="20200" y="19853"/>
                  </a:cubicBezTo>
                  <a:cubicBezTo>
                    <a:pt x="19600" y="20594"/>
                    <a:pt x="17600" y="21017"/>
                    <a:pt x="15200" y="21229"/>
                  </a:cubicBezTo>
                  <a:cubicBezTo>
                    <a:pt x="12800" y="21441"/>
                    <a:pt x="10000" y="21441"/>
                    <a:pt x="7400" y="21335"/>
                  </a:cubicBezTo>
                  <a:cubicBezTo>
                    <a:pt x="4800" y="21229"/>
                    <a:pt x="2400" y="21017"/>
                    <a:pt x="0" y="20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2781638" y="1091760"/>
              <a:ext cx="140736" cy="326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206" fill="norm" stroke="1" extrusionOk="0">
                  <a:moveTo>
                    <a:pt x="20829" y="3289"/>
                  </a:moveTo>
                  <a:cubicBezTo>
                    <a:pt x="21214" y="2126"/>
                    <a:pt x="21600" y="963"/>
                    <a:pt x="20636" y="382"/>
                  </a:cubicBezTo>
                  <a:cubicBezTo>
                    <a:pt x="19671" y="-200"/>
                    <a:pt x="17357" y="-200"/>
                    <a:pt x="14079" y="963"/>
                  </a:cubicBezTo>
                  <a:cubicBezTo>
                    <a:pt x="10800" y="2126"/>
                    <a:pt x="6557" y="4452"/>
                    <a:pt x="3857" y="7609"/>
                  </a:cubicBezTo>
                  <a:cubicBezTo>
                    <a:pt x="1157" y="10766"/>
                    <a:pt x="0" y="14754"/>
                    <a:pt x="0" y="17246"/>
                  </a:cubicBezTo>
                  <a:cubicBezTo>
                    <a:pt x="0" y="19738"/>
                    <a:pt x="1157" y="20735"/>
                    <a:pt x="4629" y="21068"/>
                  </a:cubicBezTo>
                  <a:cubicBezTo>
                    <a:pt x="8100" y="21400"/>
                    <a:pt x="13886" y="21068"/>
                    <a:pt x="19671" y="20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3041653" y="1196026"/>
              <a:ext cx="99126" cy="21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4" h="21389" fill="norm" stroke="1" extrusionOk="0">
                  <a:moveTo>
                    <a:pt x="17521" y="771"/>
                  </a:moveTo>
                  <a:cubicBezTo>
                    <a:pt x="14887" y="514"/>
                    <a:pt x="12253" y="257"/>
                    <a:pt x="10146" y="643"/>
                  </a:cubicBezTo>
                  <a:cubicBezTo>
                    <a:pt x="8038" y="1029"/>
                    <a:pt x="6458" y="2057"/>
                    <a:pt x="4614" y="5014"/>
                  </a:cubicBezTo>
                  <a:cubicBezTo>
                    <a:pt x="2770" y="7971"/>
                    <a:pt x="663" y="12857"/>
                    <a:pt x="136" y="15943"/>
                  </a:cubicBezTo>
                  <a:cubicBezTo>
                    <a:pt x="-391" y="19029"/>
                    <a:pt x="663" y="20314"/>
                    <a:pt x="2507" y="20957"/>
                  </a:cubicBezTo>
                  <a:cubicBezTo>
                    <a:pt x="4350" y="21600"/>
                    <a:pt x="6985" y="21600"/>
                    <a:pt x="10409" y="20443"/>
                  </a:cubicBezTo>
                  <a:cubicBezTo>
                    <a:pt x="13833" y="19286"/>
                    <a:pt x="18048" y="16971"/>
                    <a:pt x="19629" y="13371"/>
                  </a:cubicBezTo>
                  <a:cubicBezTo>
                    <a:pt x="21209" y="9771"/>
                    <a:pt x="20155" y="4886"/>
                    <a:pt x="191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3233982" y="1142378"/>
              <a:ext cx="130337" cy="20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fill="norm" stroke="1" extrusionOk="0">
                  <a:moveTo>
                    <a:pt x="0" y="2369"/>
                  </a:moveTo>
                  <a:cubicBezTo>
                    <a:pt x="424" y="7637"/>
                    <a:pt x="847" y="12906"/>
                    <a:pt x="847" y="16330"/>
                  </a:cubicBezTo>
                  <a:cubicBezTo>
                    <a:pt x="847" y="19755"/>
                    <a:pt x="424" y="21335"/>
                    <a:pt x="212" y="21335"/>
                  </a:cubicBezTo>
                  <a:cubicBezTo>
                    <a:pt x="0" y="21335"/>
                    <a:pt x="0" y="19755"/>
                    <a:pt x="635" y="16989"/>
                  </a:cubicBezTo>
                  <a:cubicBezTo>
                    <a:pt x="1271" y="14223"/>
                    <a:pt x="2541" y="10272"/>
                    <a:pt x="4024" y="7374"/>
                  </a:cubicBezTo>
                  <a:cubicBezTo>
                    <a:pt x="5506" y="4476"/>
                    <a:pt x="7200" y="2633"/>
                    <a:pt x="9106" y="1447"/>
                  </a:cubicBezTo>
                  <a:cubicBezTo>
                    <a:pt x="11012" y="262"/>
                    <a:pt x="13129" y="-265"/>
                    <a:pt x="14612" y="130"/>
                  </a:cubicBezTo>
                  <a:cubicBezTo>
                    <a:pt x="16094" y="525"/>
                    <a:pt x="16941" y="1842"/>
                    <a:pt x="17365" y="3818"/>
                  </a:cubicBezTo>
                  <a:cubicBezTo>
                    <a:pt x="17788" y="5794"/>
                    <a:pt x="17788" y="8428"/>
                    <a:pt x="18424" y="11062"/>
                  </a:cubicBezTo>
                  <a:cubicBezTo>
                    <a:pt x="19059" y="13696"/>
                    <a:pt x="20329" y="16330"/>
                    <a:pt x="21600" y="18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3435237" y="1134692"/>
              <a:ext cx="101694" cy="213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1452" fill="norm" stroke="1" extrusionOk="0">
                  <a:moveTo>
                    <a:pt x="9088" y="5400"/>
                  </a:moveTo>
                  <a:cubicBezTo>
                    <a:pt x="10142" y="4114"/>
                    <a:pt x="11195" y="2829"/>
                    <a:pt x="10668" y="1800"/>
                  </a:cubicBezTo>
                  <a:cubicBezTo>
                    <a:pt x="10142" y="771"/>
                    <a:pt x="8034" y="0"/>
                    <a:pt x="5927" y="0"/>
                  </a:cubicBezTo>
                  <a:cubicBezTo>
                    <a:pt x="3820" y="0"/>
                    <a:pt x="1712" y="771"/>
                    <a:pt x="659" y="2057"/>
                  </a:cubicBezTo>
                  <a:cubicBezTo>
                    <a:pt x="-395" y="3343"/>
                    <a:pt x="-395" y="5143"/>
                    <a:pt x="2239" y="7071"/>
                  </a:cubicBezTo>
                  <a:cubicBezTo>
                    <a:pt x="4873" y="9000"/>
                    <a:pt x="10142" y="11057"/>
                    <a:pt x="14093" y="13114"/>
                  </a:cubicBezTo>
                  <a:cubicBezTo>
                    <a:pt x="18044" y="15171"/>
                    <a:pt x="20678" y="17229"/>
                    <a:pt x="20942" y="18643"/>
                  </a:cubicBezTo>
                  <a:cubicBezTo>
                    <a:pt x="21205" y="20057"/>
                    <a:pt x="19098" y="20829"/>
                    <a:pt x="16464" y="21214"/>
                  </a:cubicBezTo>
                  <a:cubicBezTo>
                    <a:pt x="13829" y="21600"/>
                    <a:pt x="10668" y="21600"/>
                    <a:pt x="8824" y="20571"/>
                  </a:cubicBezTo>
                  <a:cubicBezTo>
                    <a:pt x="6981" y="19543"/>
                    <a:pt x="6454" y="17486"/>
                    <a:pt x="5927" y="15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3586656" y="1157692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3594323" y="1065690"/>
              <a:ext cx="53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4400"/>
                    <a:pt x="4114" y="7200"/>
                    <a:pt x="7714" y="3600"/>
                  </a:cubicBezTo>
                  <a:cubicBezTo>
                    <a:pt x="11314" y="0"/>
                    <a:pt x="164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3716992" y="1074209"/>
              <a:ext cx="122671" cy="232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fill="norm" stroke="1" extrusionOk="0">
                  <a:moveTo>
                    <a:pt x="21600" y="619"/>
                  </a:moveTo>
                  <a:cubicBezTo>
                    <a:pt x="19350" y="155"/>
                    <a:pt x="17100" y="-310"/>
                    <a:pt x="13725" y="271"/>
                  </a:cubicBezTo>
                  <a:cubicBezTo>
                    <a:pt x="10350" y="851"/>
                    <a:pt x="5850" y="2477"/>
                    <a:pt x="4500" y="4451"/>
                  </a:cubicBezTo>
                  <a:cubicBezTo>
                    <a:pt x="3150" y="6425"/>
                    <a:pt x="4950" y="8748"/>
                    <a:pt x="6975" y="10606"/>
                  </a:cubicBezTo>
                  <a:cubicBezTo>
                    <a:pt x="9000" y="12464"/>
                    <a:pt x="11250" y="13858"/>
                    <a:pt x="12825" y="15484"/>
                  </a:cubicBezTo>
                  <a:cubicBezTo>
                    <a:pt x="14400" y="17109"/>
                    <a:pt x="15300" y="18967"/>
                    <a:pt x="14400" y="20013"/>
                  </a:cubicBezTo>
                  <a:cubicBezTo>
                    <a:pt x="13500" y="21058"/>
                    <a:pt x="10800" y="21290"/>
                    <a:pt x="8550" y="20942"/>
                  </a:cubicBezTo>
                  <a:cubicBezTo>
                    <a:pt x="6300" y="20593"/>
                    <a:pt x="4500" y="19664"/>
                    <a:pt x="3150" y="18038"/>
                  </a:cubicBezTo>
                  <a:cubicBezTo>
                    <a:pt x="1800" y="16413"/>
                    <a:pt x="900" y="14090"/>
                    <a:pt x="0" y="11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3894104" y="874019"/>
              <a:ext cx="52895" cy="45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600" fill="norm" stroke="1" extrusionOk="0">
                  <a:moveTo>
                    <a:pt x="21288" y="0"/>
                  </a:moveTo>
                  <a:cubicBezTo>
                    <a:pt x="16145" y="3258"/>
                    <a:pt x="11002" y="6516"/>
                    <a:pt x="7402" y="9352"/>
                  </a:cubicBezTo>
                  <a:cubicBezTo>
                    <a:pt x="3802" y="12188"/>
                    <a:pt x="1745" y="14601"/>
                    <a:pt x="717" y="16411"/>
                  </a:cubicBezTo>
                  <a:cubicBezTo>
                    <a:pt x="-312" y="18221"/>
                    <a:pt x="-312" y="19428"/>
                    <a:pt x="1231" y="20273"/>
                  </a:cubicBezTo>
                  <a:cubicBezTo>
                    <a:pt x="2774" y="21117"/>
                    <a:pt x="5859" y="21600"/>
                    <a:pt x="8945" y="21600"/>
                  </a:cubicBezTo>
                  <a:cubicBezTo>
                    <a:pt x="12031" y="21600"/>
                    <a:pt x="15117" y="21117"/>
                    <a:pt x="18202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3880552" y="1093929"/>
              <a:ext cx="380013" cy="224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45" fill="norm" stroke="1" extrusionOk="0">
                  <a:moveTo>
                    <a:pt x="1160" y="5327"/>
                  </a:moveTo>
                  <a:cubicBezTo>
                    <a:pt x="580" y="6055"/>
                    <a:pt x="0" y="6783"/>
                    <a:pt x="0" y="7511"/>
                  </a:cubicBezTo>
                  <a:cubicBezTo>
                    <a:pt x="0" y="8239"/>
                    <a:pt x="580" y="8967"/>
                    <a:pt x="1667" y="9332"/>
                  </a:cubicBezTo>
                  <a:cubicBezTo>
                    <a:pt x="2754" y="9696"/>
                    <a:pt x="4349" y="9696"/>
                    <a:pt x="6306" y="8603"/>
                  </a:cubicBezTo>
                  <a:cubicBezTo>
                    <a:pt x="8263" y="7511"/>
                    <a:pt x="10583" y="5327"/>
                    <a:pt x="11670" y="3628"/>
                  </a:cubicBezTo>
                  <a:cubicBezTo>
                    <a:pt x="12757" y="1929"/>
                    <a:pt x="12612" y="716"/>
                    <a:pt x="12177" y="230"/>
                  </a:cubicBezTo>
                  <a:cubicBezTo>
                    <a:pt x="11742" y="-255"/>
                    <a:pt x="11017" y="-12"/>
                    <a:pt x="10075" y="1323"/>
                  </a:cubicBezTo>
                  <a:cubicBezTo>
                    <a:pt x="9133" y="2657"/>
                    <a:pt x="7973" y="5084"/>
                    <a:pt x="7321" y="7754"/>
                  </a:cubicBezTo>
                  <a:cubicBezTo>
                    <a:pt x="6668" y="10424"/>
                    <a:pt x="6523" y="13336"/>
                    <a:pt x="6523" y="15399"/>
                  </a:cubicBezTo>
                  <a:cubicBezTo>
                    <a:pt x="6523" y="17462"/>
                    <a:pt x="6668" y="18675"/>
                    <a:pt x="7756" y="18797"/>
                  </a:cubicBezTo>
                  <a:cubicBezTo>
                    <a:pt x="8843" y="18918"/>
                    <a:pt x="10872" y="17947"/>
                    <a:pt x="12105" y="16855"/>
                  </a:cubicBezTo>
                  <a:cubicBezTo>
                    <a:pt x="13337" y="15763"/>
                    <a:pt x="13772" y="14549"/>
                    <a:pt x="13917" y="14549"/>
                  </a:cubicBezTo>
                  <a:cubicBezTo>
                    <a:pt x="14062" y="14549"/>
                    <a:pt x="13917" y="15763"/>
                    <a:pt x="13844" y="16976"/>
                  </a:cubicBezTo>
                  <a:cubicBezTo>
                    <a:pt x="13772" y="18190"/>
                    <a:pt x="13772" y="19403"/>
                    <a:pt x="13844" y="19403"/>
                  </a:cubicBezTo>
                  <a:cubicBezTo>
                    <a:pt x="13917" y="19403"/>
                    <a:pt x="14062" y="18190"/>
                    <a:pt x="14932" y="15156"/>
                  </a:cubicBezTo>
                  <a:cubicBezTo>
                    <a:pt x="15801" y="12123"/>
                    <a:pt x="17396" y="7269"/>
                    <a:pt x="18483" y="4478"/>
                  </a:cubicBezTo>
                  <a:cubicBezTo>
                    <a:pt x="19570" y="1687"/>
                    <a:pt x="20150" y="958"/>
                    <a:pt x="20585" y="1201"/>
                  </a:cubicBezTo>
                  <a:cubicBezTo>
                    <a:pt x="21020" y="1444"/>
                    <a:pt x="21310" y="2657"/>
                    <a:pt x="21455" y="5691"/>
                  </a:cubicBezTo>
                  <a:cubicBezTo>
                    <a:pt x="21600" y="8725"/>
                    <a:pt x="21600" y="13579"/>
                    <a:pt x="21383" y="16491"/>
                  </a:cubicBezTo>
                  <a:cubicBezTo>
                    <a:pt x="21165" y="19403"/>
                    <a:pt x="20730" y="20374"/>
                    <a:pt x="20295" y="21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4392449" y="858686"/>
              <a:ext cx="83562" cy="40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86" fill="norm" stroke="1" extrusionOk="0">
                  <a:moveTo>
                    <a:pt x="11584" y="0"/>
                  </a:moveTo>
                  <a:cubicBezTo>
                    <a:pt x="8966" y="3488"/>
                    <a:pt x="6347" y="6976"/>
                    <a:pt x="4384" y="9861"/>
                  </a:cubicBezTo>
                  <a:cubicBezTo>
                    <a:pt x="2420" y="12745"/>
                    <a:pt x="1111" y="15026"/>
                    <a:pt x="457" y="16703"/>
                  </a:cubicBezTo>
                  <a:cubicBezTo>
                    <a:pt x="-198" y="18380"/>
                    <a:pt x="-198" y="19453"/>
                    <a:pt x="784" y="20258"/>
                  </a:cubicBezTo>
                  <a:cubicBezTo>
                    <a:pt x="1766" y="21063"/>
                    <a:pt x="3729" y="21600"/>
                    <a:pt x="7329" y="21466"/>
                  </a:cubicBezTo>
                  <a:cubicBezTo>
                    <a:pt x="10929" y="21332"/>
                    <a:pt x="16166" y="20527"/>
                    <a:pt x="21402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4353340" y="1073357"/>
              <a:ext cx="214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4400"/>
                    <a:pt x="11314" y="7200"/>
                    <a:pt x="14914" y="3600"/>
                  </a:cubicBezTo>
                  <a:cubicBezTo>
                    <a:pt x="18514" y="0"/>
                    <a:pt x="200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5626036" y="1180693"/>
              <a:ext cx="766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5664370" y="1081024"/>
              <a:ext cx="2300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5810040" y="895548"/>
              <a:ext cx="161005" cy="5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21600" y="1902"/>
                  </a:moveTo>
                  <a:cubicBezTo>
                    <a:pt x="20914" y="1390"/>
                    <a:pt x="20229" y="878"/>
                    <a:pt x="19029" y="520"/>
                  </a:cubicBezTo>
                  <a:cubicBezTo>
                    <a:pt x="17829" y="162"/>
                    <a:pt x="16114" y="-43"/>
                    <a:pt x="14571" y="8"/>
                  </a:cubicBezTo>
                  <a:cubicBezTo>
                    <a:pt x="13029" y="59"/>
                    <a:pt x="11657" y="366"/>
                    <a:pt x="9771" y="1697"/>
                  </a:cubicBezTo>
                  <a:cubicBezTo>
                    <a:pt x="7886" y="3028"/>
                    <a:pt x="5486" y="5383"/>
                    <a:pt x="4114" y="8198"/>
                  </a:cubicBezTo>
                  <a:cubicBezTo>
                    <a:pt x="2743" y="11013"/>
                    <a:pt x="2400" y="14289"/>
                    <a:pt x="1886" y="16592"/>
                  </a:cubicBezTo>
                  <a:cubicBezTo>
                    <a:pt x="1371" y="18895"/>
                    <a:pt x="686" y="20226"/>
                    <a:pt x="0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5771705" y="1188360"/>
              <a:ext cx="199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6" y="15840"/>
                    <a:pt x="6092" y="10080"/>
                    <a:pt x="9692" y="6480"/>
                  </a:cubicBezTo>
                  <a:cubicBezTo>
                    <a:pt x="13292" y="2880"/>
                    <a:pt x="1744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7098069" y="1134692"/>
              <a:ext cx="337342" cy="38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10309" y="6437"/>
                  </a:moveTo>
                  <a:cubicBezTo>
                    <a:pt x="10636" y="5722"/>
                    <a:pt x="10964" y="5007"/>
                    <a:pt x="11291" y="4148"/>
                  </a:cubicBezTo>
                  <a:cubicBezTo>
                    <a:pt x="11618" y="3290"/>
                    <a:pt x="11945" y="2289"/>
                    <a:pt x="11700" y="1717"/>
                  </a:cubicBezTo>
                  <a:cubicBezTo>
                    <a:pt x="11455" y="1144"/>
                    <a:pt x="10636" y="1001"/>
                    <a:pt x="9573" y="1359"/>
                  </a:cubicBezTo>
                  <a:cubicBezTo>
                    <a:pt x="8509" y="1717"/>
                    <a:pt x="7200" y="2575"/>
                    <a:pt x="5564" y="4792"/>
                  </a:cubicBezTo>
                  <a:cubicBezTo>
                    <a:pt x="3927" y="7009"/>
                    <a:pt x="1964" y="10585"/>
                    <a:pt x="982" y="13160"/>
                  </a:cubicBezTo>
                  <a:cubicBezTo>
                    <a:pt x="0" y="15735"/>
                    <a:pt x="0" y="17309"/>
                    <a:pt x="0" y="18453"/>
                  </a:cubicBezTo>
                  <a:cubicBezTo>
                    <a:pt x="0" y="19597"/>
                    <a:pt x="0" y="20313"/>
                    <a:pt x="409" y="20813"/>
                  </a:cubicBezTo>
                  <a:cubicBezTo>
                    <a:pt x="818" y="21314"/>
                    <a:pt x="1636" y="21600"/>
                    <a:pt x="2864" y="21528"/>
                  </a:cubicBezTo>
                  <a:cubicBezTo>
                    <a:pt x="4091" y="21457"/>
                    <a:pt x="5727" y="21028"/>
                    <a:pt x="7773" y="19955"/>
                  </a:cubicBezTo>
                  <a:cubicBezTo>
                    <a:pt x="9818" y="18882"/>
                    <a:pt x="12273" y="17166"/>
                    <a:pt x="13827" y="15449"/>
                  </a:cubicBezTo>
                  <a:cubicBezTo>
                    <a:pt x="15382" y="13732"/>
                    <a:pt x="16036" y="12016"/>
                    <a:pt x="16282" y="9942"/>
                  </a:cubicBezTo>
                  <a:cubicBezTo>
                    <a:pt x="16527" y="7868"/>
                    <a:pt x="16364" y="5436"/>
                    <a:pt x="15709" y="3719"/>
                  </a:cubicBezTo>
                  <a:cubicBezTo>
                    <a:pt x="15055" y="2003"/>
                    <a:pt x="13909" y="1001"/>
                    <a:pt x="12764" y="501"/>
                  </a:cubicBezTo>
                  <a:cubicBezTo>
                    <a:pt x="11618" y="0"/>
                    <a:pt x="10473" y="0"/>
                    <a:pt x="9491" y="0"/>
                  </a:cubicBezTo>
                  <a:cubicBezTo>
                    <a:pt x="8509" y="0"/>
                    <a:pt x="7691" y="0"/>
                    <a:pt x="6955" y="215"/>
                  </a:cubicBezTo>
                  <a:cubicBezTo>
                    <a:pt x="6218" y="429"/>
                    <a:pt x="5564" y="858"/>
                    <a:pt x="4991" y="1359"/>
                  </a:cubicBezTo>
                  <a:cubicBezTo>
                    <a:pt x="4418" y="1860"/>
                    <a:pt x="3927" y="2432"/>
                    <a:pt x="3682" y="3075"/>
                  </a:cubicBezTo>
                  <a:cubicBezTo>
                    <a:pt x="3436" y="3719"/>
                    <a:pt x="3436" y="4434"/>
                    <a:pt x="3845" y="5078"/>
                  </a:cubicBezTo>
                  <a:cubicBezTo>
                    <a:pt x="4255" y="5722"/>
                    <a:pt x="5073" y="6294"/>
                    <a:pt x="6627" y="6652"/>
                  </a:cubicBezTo>
                  <a:cubicBezTo>
                    <a:pt x="8182" y="7009"/>
                    <a:pt x="10473" y="7152"/>
                    <a:pt x="13091" y="6652"/>
                  </a:cubicBezTo>
                  <a:cubicBezTo>
                    <a:pt x="15709" y="6151"/>
                    <a:pt x="18655" y="5007"/>
                    <a:pt x="21600" y="3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7200293" y="874100"/>
              <a:ext cx="127782" cy="145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3456" y="12069"/>
                  </a:moveTo>
                  <a:cubicBezTo>
                    <a:pt x="2592" y="13900"/>
                    <a:pt x="1728" y="15730"/>
                    <a:pt x="1080" y="17561"/>
                  </a:cubicBezTo>
                  <a:cubicBezTo>
                    <a:pt x="432" y="19391"/>
                    <a:pt x="0" y="21222"/>
                    <a:pt x="0" y="20673"/>
                  </a:cubicBezTo>
                  <a:cubicBezTo>
                    <a:pt x="0" y="20124"/>
                    <a:pt x="432" y="17195"/>
                    <a:pt x="1728" y="13534"/>
                  </a:cubicBezTo>
                  <a:cubicBezTo>
                    <a:pt x="3024" y="9873"/>
                    <a:pt x="5184" y="5480"/>
                    <a:pt x="7344" y="2917"/>
                  </a:cubicBezTo>
                  <a:cubicBezTo>
                    <a:pt x="9504" y="354"/>
                    <a:pt x="11664" y="-378"/>
                    <a:pt x="13176" y="171"/>
                  </a:cubicBezTo>
                  <a:cubicBezTo>
                    <a:pt x="14688" y="720"/>
                    <a:pt x="15552" y="2551"/>
                    <a:pt x="16848" y="6212"/>
                  </a:cubicBezTo>
                  <a:cubicBezTo>
                    <a:pt x="18144" y="9873"/>
                    <a:pt x="19872" y="15364"/>
                    <a:pt x="21600" y="20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7811085" y="1479700"/>
              <a:ext cx="759018" cy="1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9" fill="norm" stroke="1" extrusionOk="0">
                  <a:moveTo>
                    <a:pt x="0" y="0"/>
                  </a:moveTo>
                  <a:cubicBezTo>
                    <a:pt x="1382" y="8640"/>
                    <a:pt x="2764" y="17280"/>
                    <a:pt x="4982" y="19440"/>
                  </a:cubicBezTo>
                  <a:cubicBezTo>
                    <a:pt x="7200" y="21600"/>
                    <a:pt x="10255" y="17280"/>
                    <a:pt x="13164" y="15120"/>
                  </a:cubicBezTo>
                  <a:cubicBezTo>
                    <a:pt x="16073" y="12960"/>
                    <a:pt x="18836" y="1296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8533426" y="1389752"/>
              <a:ext cx="95945" cy="23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413" fill="norm" stroke="1" extrusionOk="0">
                  <a:moveTo>
                    <a:pt x="6287" y="1207"/>
                  </a:moveTo>
                  <a:cubicBezTo>
                    <a:pt x="4072" y="510"/>
                    <a:pt x="1856" y="-187"/>
                    <a:pt x="749" y="45"/>
                  </a:cubicBezTo>
                  <a:cubicBezTo>
                    <a:pt x="-359" y="278"/>
                    <a:pt x="-359" y="1439"/>
                    <a:pt x="1579" y="2252"/>
                  </a:cubicBezTo>
                  <a:cubicBezTo>
                    <a:pt x="3518" y="3065"/>
                    <a:pt x="7395" y="3529"/>
                    <a:pt x="10995" y="4110"/>
                  </a:cubicBezTo>
                  <a:cubicBezTo>
                    <a:pt x="14595" y="4690"/>
                    <a:pt x="17918" y="5387"/>
                    <a:pt x="19579" y="6897"/>
                  </a:cubicBezTo>
                  <a:cubicBezTo>
                    <a:pt x="21241" y="8407"/>
                    <a:pt x="21241" y="10729"/>
                    <a:pt x="19303" y="13284"/>
                  </a:cubicBezTo>
                  <a:cubicBezTo>
                    <a:pt x="17364" y="15839"/>
                    <a:pt x="13487" y="18626"/>
                    <a:pt x="961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8865676" y="1230164"/>
              <a:ext cx="379109" cy="35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60" fill="norm" stroke="1" extrusionOk="0">
                  <a:moveTo>
                    <a:pt x="12372" y="4780"/>
                  </a:moveTo>
                  <a:cubicBezTo>
                    <a:pt x="12517" y="3571"/>
                    <a:pt x="12662" y="2363"/>
                    <a:pt x="12300" y="1683"/>
                  </a:cubicBezTo>
                  <a:cubicBezTo>
                    <a:pt x="11937" y="1003"/>
                    <a:pt x="11067" y="852"/>
                    <a:pt x="9690" y="1532"/>
                  </a:cubicBezTo>
                  <a:cubicBezTo>
                    <a:pt x="8313" y="2212"/>
                    <a:pt x="6428" y="3722"/>
                    <a:pt x="4761" y="5912"/>
                  </a:cubicBezTo>
                  <a:cubicBezTo>
                    <a:pt x="3094" y="8103"/>
                    <a:pt x="1645" y="10973"/>
                    <a:pt x="847" y="13389"/>
                  </a:cubicBezTo>
                  <a:cubicBezTo>
                    <a:pt x="50" y="15806"/>
                    <a:pt x="-95" y="17770"/>
                    <a:pt x="50" y="19054"/>
                  </a:cubicBezTo>
                  <a:cubicBezTo>
                    <a:pt x="195" y="20338"/>
                    <a:pt x="630" y="20942"/>
                    <a:pt x="1645" y="21168"/>
                  </a:cubicBezTo>
                  <a:cubicBezTo>
                    <a:pt x="2659" y="21395"/>
                    <a:pt x="4254" y="21244"/>
                    <a:pt x="6573" y="20262"/>
                  </a:cubicBezTo>
                  <a:cubicBezTo>
                    <a:pt x="8893" y="19280"/>
                    <a:pt x="11937" y="17468"/>
                    <a:pt x="13894" y="15353"/>
                  </a:cubicBezTo>
                  <a:cubicBezTo>
                    <a:pt x="15851" y="13238"/>
                    <a:pt x="16721" y="10822"/>
                    <a:pt x="17156" y="8631"/>
                  </a:cubicBezTo>
                  <a:cubicBezTo>
                    <a:pt x="17591" y="6441"/>
                    <a:pt x="17591" y="4478"/>
                    <a:pt x="17084" y="2967"/>
                  </a:cubicBezTo>
                  <a:cubicBezTo>
                    <a:pt x="16576" y="1457"/>
                    <a:pt x="15561" y="399"/>
                    <a:pt x="13967" y="97"/>
                  </a:cubicBezTo>
                  <a:cubicBezTo>
                    <a:pt x="12372" y="-205"/>
                    <a:pt x="10198" y="248"/>
                    <a:pt x="8748" y="777"/>
                  </a:cubicBezTo>
                  <a:cubicBezTo>
                    <a:pt x="7298" y="1305"/>
                    <a:pt x="6573" y="1910"/>
                    <a:pt x="6139" y="2740"/>
                  </a:cubicBezTo>
                  <a:cubicBezTo>
                    <a:pt x="5704" y="3571"/>
                    <a:pt x="5559" y="4629"/>
                    <a:pt x="5921" y="5384"/>
                  </a:cubicBezTo>
                  <a:cubicBezTo>
                    <a:pt x="6284" y="6139"/>
                    <a:pt x="7153" y="6592"/>
                    <a:pt x="9835" y="6819"/>
                  </a:cubicBezTo>
                  <a:cubicBezTo>
                    <a:pt x="12517" y="7045"/>
                    <a:pt x="17011" y="7045"/>
                    <a:pt x="21505" y="7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7929589" y="1161770"/>
              <a:ext cx="96168" cy="149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0681" fill="norm" stroke="1" extrusionOk="0">
                  <a:moveTo>
                    <a:pt x="6043" y="4747"/>
                  </a:moveTo>
                  <a:cubicBezTo>
                    <a:pt x="5474" y="8288"/>
                    <a:pt x="4906" y="11829"/>
                    <a:pt x="4053" y="14661"/>
                  </a:cubicBezTo>
                  <a:cubicBezTo>
                    <a:pt x="3200" y="17494"/>
                    <a:pt x="2064" y="19619"/>
                    <a:pt x="1211" y="19796"/>
                  </a:cubicBezTo>
                  <a:cubicBezTo>
                    <a:pt x="358" y="19973"/>
                    <a:pt x="-210" y="18202"/>
                    <a:pt x="74" y="15547"/>
                  </a:cubicBezTo>
                  <a:cubicBezTo>
                    <a:pt x="358" y="12891"/>
                    <a:pt x="1495" y="9350"/>
                    <a:pt x="2916" y="6694"/>
                  </a:cubicBezTo>
                  <a:cubicBezTo>
                    <a:pt x="4337" y="4038"/>
                    <a:pt x="6043" y="2268"/>
                    <a:pt x="8316" y="1029"/>
                  </a:cubicBezTo>
                  <a:cubicBezTo>
                    <a:pt x="10590" y="-211"/>
                    <a:pt x="13432" y="-919"/>
                    <a:pt x="15706" y="2445"/>
                  </a:cubicBezTo>
                  <a:cubicBezTo>
                    <a:pt x="17980" y="5809"/>
                    <a:pt x="19685" y="13245"/>
                    <a:pt x="2139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8087091" y="1226694"/>
              <a:ext cx="214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4400"/>
                    <a:pt x="5143" y="7200"/>
                    <a:pt x="8743" y="3600"/>
                  </a:cubicBezTo>
                  <a:cubicBezTo>
                    <a:pt x="12343" y="0"/>
                    <a:pt x="169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8301763" y="1157692"/>
              <a:ext cx="5143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2800"/>
                    <a:pt x="14400" y="5600"/>
                    <a:pt x="18000" y="8400"/>
                  </a:cubicBezTo>
                  <a:cubicBezTo>
                    <a:pt x="21600" y="11200"/>
                    <a:pt x="21600" y="14000"/>
                    <a:pt x="18000" y="16200"/>
                  </a:cubicBezTo>
                  <a:cubicBezTo>
                    <a:pt x="14400" y="18400"/>
                    <a:pt x="72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8429060" y="1158873"/>
              <a:ext cx="155236" cy="98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0816" fill="norm" stroke="1" extrusionOk="0">
                  <a:moveTo>
                    <a:pt x="9821" y="4611"/>
                  </a:moveTo>
                  <a:cubicBezTo>
                    <a:pt x="9821" y="7311"/>
                    <a:pt x="9821" y="10011"/>
                    <a:pt x="9125" y="12441"/>
                  </a:cubicBezTo>
                  <a:cubicBezTo>
                    <a:pt x="8428" y="14871"/>
                    <a:pt x="7034" y="17031"/>
                    <a:pt x="5466" y="18381"/>
                  </a:cubicBezTo>
                  <a:cubicBezTo>
                    <a:pt x="3899" y="19731"/>
                    <a:pt x="2157" y="20271"/>
                    <a:pt x="1112" y="18921"/>
                  </a:cubicBezTo>
                  <a:cubicBezTo>
                    <a:pt x="66" y="17571"/>
                    <a:pt x="-282" y="14331"/>
                    <a:pt x="241" y="11901"/>
                  </a:cubicBezTo>
                  <a:cubicBezTo>
                    <a:pt x="763" y="9471"/>
                    <a:pt x="2157" y="7851"/>
                    <a:pt x="3376" y="8121"/>
                  </a:cubicBezTo>
                  <a:cubicBezTo>
                    <a:pt x="4595" y="8391"/>
                    <a:pt x="5641" y="10551"/>
                    <a:pt x="6686" y="12711"/>
                  </a:cubicBezTo>
                  <a:cubicBezTo>
                    <a:pt x="7731" y="14871"/>
                    <a:pt x="8776" y="17031"/>
                    <a:pt x="10866" y="18651"/>
                  </a:cubicBezTo>
                  <a:cubicBezTo>
                    <a:pt x="12957" y="20271"/>
                    <a:pt x="16092" y="21351"/>
                    <a:pt x="18183" y="20541"/>
                  </a:cubicBezTo>
                  <a:cubicBezTo>
                    <a:pt x="20273" y="19731"/>
                    <a:pt x="21318" y="17031"/>
                    <a:pt x="21144" y="13251"/>
                  </a:cubicBezTo>
                  <a:cubicBezTo>
                    <a:pt x="20970" y="9471"/>
                    <a:pt x="19576" y="4611"/>
                    <a:pt x="18008" y="2181"/>
                  </a:cubicBezTo>
                  <a:cubicBezTo>
                    <a:pt x="16441" y="-249"/>
                    <a:pt x="14699" y="-249"/>
                    <a:pt x="13131" y="291"/>
                  </a:cubicBezTo>
                  <a:cubicBezTo>
                    <a:pt x="11563" y="831"/>
                    <a:pt x="10170" y="1911"/>
                    <a:pt x="8776" y="2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3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905315" y="2022963"/>
              <a:ext cx="2240883" cy="117168"/>
            </a:xfrm>
            <a:prstGeom prst="rect">
              <a:avLst/>
            </a:prstGeom>
            <a:effectLst/>
          </p:spPr>
        </p:pic>
        <p:pic>
          <p:nvPicPr>
            <p:cNvPr id="43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813313" y="2212078"/>
              <a:ext cx="2593558" cy="116231"/>
            </a:xfrm>
            <a:prstGeom prst="rect">
              <a:avLst/>
            </a:prstGeom>
            <a:effectLst/>
          </p:spPr>
        </p:pic>
        <p:pic>
          <p:nvPicPr>
            <p:cNvPr id="43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34089" y="1485681"/>
              <a:ext cx="211726" cy="487146"/>
            </a:xfrm>
            <a:prstGeom prst="rect">
              <a:avLst/>
            </a:prstGeom>
            <a:effectLst/>
          </p:spPr>
        </p:pic>
        <p:pic>
          <p:nvPicPr>
            <p:cNvPr id="43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951316" y="1555285"/>
              <a:ext cx="255173" cy="350110"/>
            </a:xfrm>
            <a:prstGeom prst="rect">
              <a:avLst/>
            </a:prstGeom>
            <a:effectLst/>
          </p:spPr>
        </p:pic>
        <p:pic>
          <p:nvPicPr>
            <p:cNvPr id="43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004190" y="1624287"/>
              <a:ext cx="211010" cy="264823"/>
            </a:xfrm>
            <a:prstGeom prst="rect">
              <a:avLst/>
            </a:prstGeom>
            <a:effectLst/>
          </p:spPr>
        </p:pic>
        <p:pic>
          <p:nvPicPr>
            <p:cNvPr id="44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160325" y="1653478"/>
              <a:ext cx="146877" cy="206019"/>
            </a:xfrm>
            <a:prstGeom prst="rect">
              <a:avLst/>
            </a:prstGeom>
            <a:effectLst/>
          </p:spPr>
        </p:pic>
        <p:pic>
          <p:nvPicPr>
            <p:cNvPr id="442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259035" y="1630445"/>
              <a:ext cx="201504" cy="247577"/>
            </a:xfrm>
            <a:prstGeom prst="rect">
              <a:avLst/>
            </a:prstGeom>
            <a:effectLst/>
          </p:spPr>
        </p:pic>
        <p:pic>
          <p:nvPicPr>
            <p:cNvPr id="44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451231" y="1602425"/>
              <a:ext cx="125787" cy="259707"/>
            </a:xfrm>
            <a:prstGeom prst="rect">
              <a:avLst/>
            </a:prstGeom>
            <a:effectLst/>
          </p:spPr>
        </p:pic>
        <p:pic>
          <p:nvPicPr>
            <p:cNvPr id="446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566586" y="1432616"/>
              <a:ext cx="123958" cy="443255"/>
            </a:xfrm>
            <a:prstGeom prst="rect">
              <a:avLst/>
            </a:prstGeom>
            <a:effectLst/>
          </p:spPr>
        </p:pic>
        <p:pic>
          <p:nvPicPr>
            <p:cNvPr id="448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546477" y="1631954"/>
              <a:ext cx="220736" cy="78834"/>
            </a:xfrm>
            <a:prstGeom prst="rect">
              <a:avLst/>
            </a:prstGeom>
            <a:effectLst/>
          </p:spPr>
        </p:pic>
        <p:pic>
          <p:nvPicPr>
            <p:cNvPr id="45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635795" y="1621682"/>
              <a:ext cx="293079" cy="214331"/>
            </a:xfrm>
            <a:prstGeom prst="rect">
              <a:avLst/>
            </a:prstGeom>
            <a:effectLst/>
          </p:spPr>
        </p:pic>
        <p:pic>
          <p:nvPicPr>
            <p:cNvPr id="452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934802" y="1407060"/>
              <a:ext cx="154418" cy="436144"/>
            </a:xfrm>
            <a:prstGeom prst="rect">
              <a:avLst/>
            </a:prstGeom>
            <a:effectLst/>
          </p:spPr>
        </p:pic>
        <p:pic>
          <p:nvPicPr>
            <p:cNvPr id="454" name="Line Line" descr="Line Lin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9872382" y="1570619"/>
              <a:ext cx="209171" cy="101835"/>
            </a:xfrm>
            <a:prstGeom prst="rect">
              <a:avLst/>
            </a:prstGeom>
            <a:effectLst/>
          </p:spPr>
        </p:pic>
        <p:pic>
          <p:nvPicPr>
            <p:cNvPr id="45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080199" y="732378"/>
              <a:ext cx="4847456" cy="1894938"/>
            </a:xfrm>
            <a:prstGeom prst="rect">
              <a:avLst/>
            </a:prstGeom>
            <a:effectLst/>
          </p:spPr>
        </p:pic>
        <p:sp>
          <p:nvSpPr>
            <p:cNvPr id="458" name="Line"/>
            <p:cNvSpPr/>
            <p:nvPr/>
          </p:nvSpPr>
          <p:spPr>
            <a:xfrm>
              <a:off x="312916" y="2829063"/>
              <a:ext cx="30668" cy="61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689"/>
                    <a:pt x="0" y="5378"/>
                    <a:pt x="900" y="8380"/>
                  </a:cubicBezTo>
                  <a:cubicBezTo>
                    <a:pt x="1800" y="11383"/>
                    <a:pt x="3600" y="14699"/>
                    <a:pt x="3600" y="16805"/>
                  </a:cubicBezTo>
                  <a:cubicBezTo>
                    <a:pt x="3600" y="18911"/>
                    <a:pt x="1800" y="19807"/>
                    <a:pt x="900" y="20480"/>
                  </a:cubicBezTo>
                  <a:cubicBezTo>
                    <a:pt x="0" y="21152"/>
                    <a:pt x="0" y="21600"/>
                    <a:pt x="3600" y="21600"/>
                  </a:cubicBezTo>
                  <a:cubicBezTo>
                    <a:pt x="7200" y="21600"/>
                    <a:pt x="14400" y="21152"/>
                    <a:pt x="21600" y="20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424616" y="3123225"/>
              <a:ext cx="141306" cy="28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297" fill="norm" stroke="1" extrusionOk="0">
                  <a:moveTo>
                    <a:pt x="2813" y="5573"/>
                  </a:moveTo>
                  <a:cubicBezTo>
                    <a:pt x="2041" y="10008"/>
                    <a:pt x="1270" y="14444"/>
                    <a:pt x="884" y="17241"/>
                  </a:cubicBezTo>
                  <a:cubicBezTo>
                    <a:pt x="498" y="20037"/>
                    <a:pt x="498" y="21194"/>
                    <a:pt x="306" y="21291"/>
                  </a:cubicBezTo>
                  <a:cubicBezTo>
                    <a:pt x="113" y="21387"/>
                    <a:pt x="-273" y="20423"/>
                    <a:pt x="306" y="17241"/>
                  </a:cubicBezTo>
                  <a:cubicBezTo>
                    <a:pt x="884" y="14058"/>
                    <a:pt x="2427" y="8658"/>
                    <a:pt x="3777" y="5573"/>
                  </a:cubicBezTo>
                  <a:cubicBezTo>
                    <a:pt x="5127" y="2487"/>
                    <a:pt x="6284" y="1716"/>
                    <a:pt x="7634" y="1041"/>
                  </a:cubicBezTo>
                  <a:cubicBezTo>
                    <a:pt x="8984" y="366"/>
                    <a:pt x="10527" y="-213"/>
                    <a:pt x="11877" y="76"/>
                  </a:cubicBezTo>
                  <a:cubicBezTo>
                    <a:pt x="13227" y="366"/>
                    <a:pt x="14384" y="1523"/>
                    <a:pt x="15927" y="4705"/>
                  </a:cubicBezTo>
                  <a:cubicBezTo>
                    <a:pt x="17470" y="7887"/>
                    <a:pt x="19398" y="13094"/>
                    <a:pt x="21327" y="18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691146" y="2859731"/>
              <a:ext cx="58781" cy="48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13148" y="0"/>
                  </a:moveTo>
                  <a:cubicBezTo>
                    <a:pt x="9391" y="3429"/>
                    <a:pt x="5635" y="6857"/>
                    <a:pt x="3287" y="10171"/>
                  </a:cubicBezTo>
                  <a:cubicBezTo>
                    <a:pt x="939" y="13486"/>
                    <a:pt x="0" y="16686"/>
                    <a:pt x="0" y="18629"/>
                  </a:cubicBezTo>
                  <a:cubicBezTo>
                    <a:pt x="0" y="20571"/>
                    <a:pt x="939" y="21257"/>
                    <a:pt x="3287" y="21429"/>
                  </a:cubicBezTo>
                  <a:cubicBezTo>
                    <a:pt x="5635" y="21600"/>
                    <a:pt x="9391" y="21257"/>
                    <a:pt x="12678" y="20571"/>
                  </a:cubicBezTo>
                  <a:cubicBezTo>
                    <a:pt x="15965" y="19886"/>
                    <a:pt x="18783" y="18857"/>
                    <a:pt x="21600" y="17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633559" y="3120403"/>
              <a:ext cx="177702" cy="6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235" fill="norm" stroke="1" extrusionOk="0">
                  <a:moveTo>
                    <a:pt x="3867" y="18144"/>
                  </a:moveTo>
                  <a:cubicBezTo>
                    <a:pt x="2016" y="19872"/>
                    <a:pt x="165" y="21600"/>
                    <a:pt x="10" y="21168"/>
                  </a:cubicBezTo>
                  <a:cubicBezTo>
                    <a:pt x="-144" y="20736"/>
                    <a:pt x="1399" y="18144"/>
                    <a:pt x="5256" y="14256"/>
                  </a:cubicBezTo>
                  <a:cubicBezTo>
                    <a:pt x="9113" y="10368"/>
                    <a:pt x="15285" y="5184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788414" y="3074551"/>
              <a:ext cx="176184" cy="261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076" fill="norm" stroke="1" extrusionOk="0">
                  <a:moveTo>
                    <a:pt x="4545" y="8011"/>
                  </a:moveTo>
                  <a:cubicBezTo>
                    <a:pt x="8196" y="6159"/>
                    <a:pt x="11846" y="4308"/>
                    <a:pt x="13824" y="2868"/>
                  </a:cubicBezTo>
                  <a:cubicBezTo>
                    <a:pt x="15801" y="1428"/>
                    <a:pt x="16105" y="399"/>
                    <a:pt x="15497" y="91"/>
                  </a:cubicBezTo>
                  <a:cubicBezTo>
                    <a:pt x="14888" y="-218"/>
                    <a:pt x="13367" y="193"/>
                    <a:pt x="10629" y="2353"/>
                  </a:cubicBezTo>
                  <a:cubicBezTo>
                    <a:pt x="7891" y="4513"/>
                    <a:pt x="3936" y="8422"/>
                    <a:pt x="1807" y="11611"/>
                  </a:cubicBezTo>
                  <a:cubicBezTo>
                    <a:pt x="-323" y="14799"/>
                    <a:pt x="-627" y="17268"/>
                    <a:pt x="1198" y="18913"/>
                  </a:cubicBezTo>
                  <a:cubicBezTo>
                    <a:pt x="3024" y="20559"/>
                    <a:pt x="6979" y="21382"/>
                    <a:pt x="10629" y="20971"/>
                  </a:cubicBezTo>
                  <a:cubicBezTo>
                    <a:pt x="14280" y="20559"/>
                    <a:pt x="17627" y="18913"/>
                    <a:pt x="20973" y="17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979931" y="3089736"/>
              <a:ext cx="153338" cy="21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fill="norm" stroke="1" extrusionOk="0">
                  <a:moveTo>
                    <a:pt x="0" y="754"/>
                  </a:moveTo>
                  <a:cubicBezTo>
                    <a:pt x="4680" y="3014"/>
                    <a:pt x="9360" y="5274"/>
                    <a:pt x="12600" y="8037"/>
                  </a:cubicBezTo>
                  <a:cubicBezTo>
                    <a:pt x="15840" y="10800"/>
                    <a:pt x="17640" y="14065"/>
                    <a:pt x="18360" y="16326"/>
                  </a:cubicBezTo>
                  <a:cubicBezTo>
                    <a:pt x="19080" y="18586"/>
                    <a:pt x="18720" y="19842"/>
                    <a:pt x="17640" y="20595"/>
                  </a:cubicBezTo>
                  <a:cubicBezTo>
                    <a:pt x="16560" y="21349"/>
                    <a:pt x="14760" y="21600"/>
                    <a:pt x="12780" y="20470"/>
                  </a:cubicBezTo>
                  <a:cubicBezTo>
                    <a:pt x="10800" y="19340"/>
                    <a:pt x="8640" y="16828"/>
                    <a:pt x="8820" y="13688"/>
                  </a:cubicBezTo>
                  <a:cubicBezTo>
                    <a:pt x="9000" y="10549"/>
                    <a:pt x="11520" y="6781"/>
                    <a:pt x="14040" y="4395"/>
                  </a:cubicBezTo>
                  <a:cubicBezTo>
                    <a:pt x="16560" y="2009"/>
                    <a:pt x="19080" y="100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1186935" y="3025315"/>
              <a:ext cx="122173" cy="59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391" fill="norm" stroke="1" extrusionOk="0">
                  <a:moveTo>
                    <a:pt x="3967" y="1773"/>
                  </a:moveTo>
                  <a:cubicBezTo>
                    <a:pt x="2645" y="3989"/>
                    <a:pt x="1322" y="6204"/>
                    <a:pt x="1102" y="8789"/>
                  </a:cubicBezTo>
                  <a:cubicBezTo>
                    <a:pt x="882" y="11373"/>
                    <a:pt x="1763" y="14327"/>
                    <a:pt x="2204" y="16312"/>
                  </a:cubicBezTo>
                  <a:cubicBezTo>
                    <a:pt x="2645" y="18297"/>
                    <a:pt x="2645" y="19312"/>
                    <a:pt x="2204" y="20097"/>
                  </a:cubicBezTo>
                  <a:cubicBezTo>
                    <a:pt x="1763" y="20881"/>
                    <a:pt x="882" y="21435"/>
                    <a:pt x="441" y="21389"/>
                  </a:cubicBezTo>
                  <a:cubicBezTo>
                    <a:pt x="0" y="21343"/>
                    <a:pt x="0" y="20697"/>
                    <a:pt x="441" y="18389"/>
                  </a:cubicBezTo>
                  <a:cubicBezTo>
                    <a:pt x="882" y="16081"/>
                    <a:pt x="1763" y="12112"/>
                    <a:pt x="2865" y="9112"/>
                  </a:cubicBezTo>
                  <a:cubicBezTo>
                    <a:pt x="3967" y="6112"/>
                    <a:pt x="5290" y="4081"/>
                    <a:pt x="6392" y="2789"/>
                  </a:cubicBezTo>
                  <a:cubicBezTo>
                    <a:pt x="7494" y="1497"/>
                    <a:pt x="8376" y="943"/>
                    <a:pt x="9698" y="527"/>
                  </a:cubicBezTo>
                  <a:cubicBezTo>
                    <a:pt x="11020" y="112"/>
                    <a:pt x="12784" y="-165"/>
                    <a:pt x="14547" y="112"/>
                  </a:cubicBezTo>
                  <a:cubicBezTo>
                    <a:pt x="16310" y="389"/>
                    <a:pt x="18073" y="1220"/>
                    <a:pt x="19396" y="2697"/>
                  </a:cubicBezTo>
                  <a:cubicBezTo>
                    <a:pt x="20718" y="4173"/>
                    <a:pt x="21600" y="6297"/>
                    <a:pt x="20718" y="7912"/>
                  </a:cubicBezTo>
                  <a:cubicBezTo>
                    <a:pt x="19837" y="9527"/>
                    <a:pt x="17192" y="10635"/>
                    <a:pt x="14106" y="11281"/>
                  </a:cubicBezTo>
                  <a:cubicBezTo>
                    <a:pt x="11020" y="11927"/>
                    <a:pt x="7494" y="12112"/>
                    <a:pt x="5069" y="12020"/>
                  </a:cubicBezTo>
                  <a:cubicBezTo>
                    <a:pt x="2645" y="11927"/>
                    <a:pt x="1322" y="11558"/>
                    <a:pt x="0" y="1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1332605" y="3036068"/>
              <a:ext cx="168672" cy="23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817"/>
                  </a:moveTo>
                  <a:cubicBezTo>
                    <a:pt x="1964" y="2113"/>
                    <a:pt x="3927" y="1409"/>
                    <a:pt x="5400" y="1643"/>
                  </a:cubicBezTo>
                  <a:cubicBezTo>
                    <a:pt x="6873" y="1878"/>
                    <a:pt x="7855" y="3052"/>
                    <a:pt x="8836" y="5517"/>
                  </a:cubicBezTo>
                  <a:cubicBezTo>
                    <a:pt x="9818" y="7983"/>
                    <a:pt x="10800" y="11739"/>
                    <a:pt x="11291" y="14322"/>
                  </a:cubicBezTo>
                  <a:cubicBezTo>
                    <a:pt x="11782" y="16904"/>
                    <a:pt x="11782" y="18313"/>
                    <a:pt x="11291" y="19487"/>
                  </a:cubicBezTo>
                  <a:cubicBezTo>
                    <a:pt x="10800" y="20661"/>
                    <a:pt x="9818" y="21600"/>
                    <a:pt x="8673" y="21600"/>
                  </a:cubicBezTo>
                  <a:cubicBezTo>
                    <a:pt x="7527" y="21600"/>
                    <a:pt x="6218" y="20661"/>
                    <a:pt x="6055" y="17726"/>
                  </a:cubicBezTo>
                  <a:cubicBezTo>
                    <a:pt x="5891" y="14791"/>
                    <a:pt x="6873" y="9861"/>
                    <a:pt x="9655" y="6574"/>
                  </a:cubicBezTo>
                  <a:cubicBezTo>
                    <a:pt x="12436" y="3287"/>
                    <a:pt x="17018" y="16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1481304" y="3020734"/>
              <a:ext cx="188643" cy="282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0947" fill="norm" stroke="1" extrusionOk="0">
                  <a:moveTo>
                    <a:pt x="5707" y="2274"/>
                  </a:moveTo>
                  <a:cubicBezTo>
                    <a:pt x="5707" y="3221"/>
                    <a:pt x="5707" y="4168"/>
                    <a:pt x="5707" y="5116"/>
                  </a:cubicBezTo>
                  <a:cubicBezTo>
                    <a:pt x="5707" y="6063"/>
                    <a:pt x="5707" y="7011"/>
                    <a:pt x="6427" y="7484"/>
                  </a:cubicBezTo>
                  <a:cubicBezTo>
                    <a:pt x="7147" y="7958"/>
                    <a:pt x="8587" y="7958"/>
                    <a:pt x="9883" y="7484"/>
                  </a:cubicBezTo>
                  <a:cubicBezTo>
                    <a:pt x="11179" y="7011"/>
                    <a:pt x="12331" y="6063"/>
                    <a:pt x="13195" y="4926"/>
                  </a:cubicBezTo>
                  <a:cubicBezTo>
                    <a:pt x="14059" y="3789"/>
                    <a:pt x="14635" y="2463"/>
                    <a:pt x="14347" y="1516"/>
                  </a:cubicBezTo>
                  <a:cubicBezTo>
                    <a:pt x="14059" y="568"/>
                    <a:pt x="12907" y="0"/>
                    <a:pt x="11755" y="0"/>
                  </a:cubicBezTo>
                  <a:cubicBezTo>
                    <a:pt x="10603" y="0"/>
                    <a:pt x="9451" y="568"/>
                    <a:pt x="7435" y="3126"/>
                  </a:cubicBezTo>
                  <a:cubicBezTo>
                    <a:pt x="5419" y="5684"/>
                    <a:pt x="2539" y="10232"/>
                    <a:pt x="1099" y="13453"/>
                  </a:cubicBezTo>
                  <a:cubicBezTo>
                    <a:pt x="-341" y="16674"/>
                    <a:pt x="-341" y="18568"/>
                    <a:pt x="955" y="19800"/>
                  </a:cubicBezTo>
                  <a:cubicBezTo>
                    <a:pt x="2251" y="21032"/>
                    <a:pt x="4843" y="21600"/>
                    <a:pt x="8443" y="19800"/>
                  </a:cubicBezTo>
                  <a:cubicBezTo>
                    <a:pt x="12043" y="18000"/>
                    <a:pt x="16651" y="13832"/>
                    <a:pt x="21259" y="9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1669946" y="2783062"/>
              <a:ext cx="99670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4" y="0"/>
                  </a:moveTo>
                  <a:cubicBezTo>
                    <a:pt x="11077" y="1694"/>
                    <a:pt x="7200" y="3388"/>
                    <a:pt x="4431" y="5929"/>
                  </a:cubicBezTo>
                  <a:cubicBezTo>
                    <a:pt x="1662" y="8471"/>
                    <a:pt x="0" y="11859"/>
                    <a:pt x="0" y="14506"/>
                  </a:cubicBezTo>
                  <a:cubicBezTo>
                    <a:pt x="0" y="17153"/>
                    <a:pt x="1662" y="19059"/>
                    <a:pt x="3600" y="20171"/>
                  </a:cubicBezTo>
                  <a:cubicBezTo>
                    <a:pt x="5538" y="21282"/>
                    <a:pt x="7754" y="21600"/>
                    <a:pt x="9969" y="21600"/>
                  </a:cubicBezTo>
                  <a:cubicBezTo>
                    <a:pt x="12185" y="21600"/>
                    <a:pt x="14400" y="21282"/>
                    <a:pt x="16338" y="20859"/>
                  </a:cubicBezTo>
                  <a:cubicBezTo>
                    <a:pt x="18277" y="20435"/>
                    <a:pt x="19938" y="19906"/>
                    <a:pt x="21600" y="19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1654613" y="3064563"/>
              <a:ext cx="360342" cy="147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fill="norm" stroke="1" extrusionOk="0">
                  <a:moveTo>
                    <a:pt x="0" y="4704"/>
                  </a:moveTo>
                  <a:cubicBezTo>
                    <a:pt x="1685" y="5803"/>
                    <a:pt x="3370" y="6901"/>
                    <a:pt x="5898" y="6901"/>
                  </a:cubicBezTo>
                  <a:cubicBezTo>
                    <a:pt x="8426" y="6901"/>
                    <a:pt x="11796" y="5803"/>
                    <a:pt x="13711" y="4521"/>
                  </a:cubicBezTo>
                  <a:cubicBezTo>
                    <a:pt x="15626" y="3240"/>
                    <a:pt x="16085" y="1776"/>
                    <a:pt x="15932" y="860"/>
                  </a:cubicBezTo>
                  <a:cubicBezTo>
                    <a:pt x="15779" y="-55"/>
                    <a:pt x="15013" y="-421"/>
                    <a:pt x="14017" y="677"/>
                  </a:cubicBezTo>
                  <a:cubicBezTo>
                    <a:pt x="13021" y="1776"/>
                    <a:pt x="11796" y="4338"/>
                    <a:pt x="10953" y="7084"/>
                  </a:cubicBezTo>
                  <a:cubicBezTo>
                    <a:pt x="10111" y="9830"/>
                    <a:pt x="9651" y="12759"/>
                    <a:pt x="9421" y="15138"/>
                  </a:cubicBezTo>
                  <a:cubicBezTo>
                    <a:pt x="9191" y="17518"/>
                    <a:pt x="9191" y="19348"/>
                    <a:pt x="9574" y="20264"/>
                  </a:cubicBezTo>
                  <a:cubicBezTo>
                    <a:pt x="9957" y="21179"/>
                    <a:pt x="10723" y="21179"/>
                    <a:pt x="11643" y="19532"/>
                  </a:cubicBezTo>
                  <a:cubicBezTo>
                    <a:pt x="12562" y="17884"/>
                    <a:pt x="13634" y="14589"/>
                    <a:pt x="14630" y="12210"/>
                  </a:cubicBezTo>
                  <a:cubicBezTo>
                    <a:pt x="15626" y="9830"/>
                    <a:pt x="16545" y="8365"/>
                    <a:pt x="17004" y="8915"/>
                  </a:cubicBezTo>
                  <a:cubicBezTo>
                    <a:pt x="17464" y="9464"/>
                    <a:pt x="17464" y="12026"/>
                    <a:pt x="17770" y="14406"/>
                  </a:cubicBezTo>
                  <a:cubicBezTo>
                    <a:pt x="18077" y="16786"/>
                    <a:pt x="18689" y="18982"/>
                    <a:pt x="19379" y="20081"/>
                  </a:cubicBezTo>
                  <a:cubicBezTo>
                    <a:pt x="20068" y="21179"/>
                    <a:pt x="20834" y="21179"/>
                    <a:pt x="21600" y="21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2090440" y="2765173"/>
              <a:ext cx="215855" cy="526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6144" y="1049"/>
                  </a:moveTo>
                  <a:cubicBezTo>
                    <a:pt x="5642" y="524"/>
                    <a:pt x="5140" y="0"/>
                    <a:pt x="4763" y="0"/>
                  </a:cubicBezTo>
                  <a:cubicBezTo>
                    <a:pt x="4386" y="0"/>
                    <a:pt x="4135" y="524"/>
                    <a:pt x="3633" y="2307"/>
                  </a:cubicBezTo>
                  <a:cubicBezTo>
                    <a:pt x="3130" y="4089"/>
                    <a:pt x="2377" y="7130"/>
                    <a:pt x="2000" y="10381"/>
                  </a:cubicBezTo>
                  <a:cubicBezTo>
                    <a:pt x="1623" y="13631"/>
                    <a:pt x="1623" y="17091"/>
                    <a:pt x="1874" y="19083"/>
                  </a:cubicBezTo>
                  <a:cubicBezTo>
                    <a:pt x="2126" y="21076"/>
                    <a:pt x="2628" y="21600"/>
                    <a:pt x="3256" y="21600"/>
                  </a:cubicBezTo>
                  <a:cubicBezTo>
                    <a:pt x="3884" y="21600"/>
                    <a:pt x="4637" y="21076"/>
                    <a:pt x="4637" y="19713"/>
                  </a:cubicBezTo>
                  <a:cubicBezTo>
                    <a:pt x="4637" y="18350"/>
                    <a:pt x="3884" y="16148"/>
                    <a:pt x="3005" y="14784"/>
                  </a:cubicBezTo>
                  <a:cubicBezTo>
                    <a:pt x="2126" y="13421"/>
                    <a:pt x="1121" y="12897"/>
                    <a:pt x="493" y="12635"/>
                  </a:cubicBezTo>
                  <a:cubicBezTo>
                    <a:pt x="-135" y="12373"/>
                    <a:pt x="-386" y="12373"/>
                    <a:pt x="1121" y="12216"/>
                  </a:cubicBezTo>
                  <a:cubicBezTo>
                    <a:pt x="2628" y="12058"/>
                    <a:pt x="5893" y="11744"/>
                    <a:pt x="8781" y="11744"/>
                  </a:cubicBezTo>
                  <a:cubicBezTo>
                    <a:pt x="11670" y="11744"/>
                    <a:pt x="14181" y="12058"/>
                    <a:pt x="15688" y="12897"/>
                  </a:cubicBezTo>
                  <a:cubicBezTo>
                    <a:pt x="17195" y="13736"/>
                    <a:pt x="17698" y="15099"/>
                    <a:pt x="17949" y="16043"/>
                  </a:cubicBezTo>
                  <a:cubicBezTo>
                    <a:pt x="18200" y="16986"/>
                    <a:pt x="18200" y="17511"/>
                    <a:pt x="18074" y="18035"/>
                  </a:cubicBezTo>
                  <a:cubicBezTo>
                    <a:pt x="17949" y="18559"/>
                    <a:pt x="17698" y="19083"/>
                    <a:pt x="17447" y="19083"/>
                  </a:cubicBezTo>
                  <a:cubicBezTo>
                    <a:pt x="17195" y="19083"/>
                    <a:pt x="16944" y="18559"/>
                    <a:pt x="17195" y="16462"/>
                  </a:cubicBezTo>
                  <a:cubicBezTo>
                    <a:pt x="17447" y="14365"/>
                    <a:pt x="18200" y="10695"/>
                    <a:pt x="18954" y="8598"/>
                  </a:cubicBezTo>
                  <a:cubicBezTo>
                    <a:pt x="19707" y="6501"/>
                    <a:pt x="20461" y="5977"/>
                    <a:pt x="21214" y="5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2382329" y="2990067"/>
              <a:ext cx="123304" cy="227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03" fill="norm" stroke="1" extrusionOk="0">
                  <a:moveTo>
                    <a:pt x="10688" y="4320"/>
                  </a:moveTo>
                  <a:cubicBezTo>
                    <a:pt x="8484" y="4800"/>
                    <a:pt x="6280" y="5280"/>
                    <a:pt x="4297" y="7680"/>
                  </a:cubicBezTo>
                  <a:cubicBezTo>
                    <a:pt x="2313" y="10080"/>
                    <a:pt x="550" y="14400"/>
                    <a:pt x="109" y="17160"/>
                  </a:cubicBezTo>
                  <a:cubicBezTo>
                    <a:pt x="-332" y="19920"/>
                    <a:pt x="550" y="21120"/>
                    <a:pt x="2974" y="21360"/>
                  </a:cubicBezTo>
                  <a:cubicBezTo>
                    <a:pt x="5399" y="21600"/>
                    <a:pt x="9366" y="20880"/>
                    <a:pt x="12011" y="17760"/>
                  </a:cubicBezTo>
                  <a:cubicBezTo>
                    <a:pt x="14656" y="14640"/>
                    <a:pt x="15978" y="9120"/>
                    <a:pt x="17301" y="5760"/>
                  </a:cubicBezTo>
                  <a:cubicBezTo>
                    <a:pt x="18623" y="2400"/>
                    <a:pt x="19946" y="1200"/>
                    <a:pt x="212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2520966" y="2951017"/>
              <a:ext cx="175486" cy="24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0796" fill="norm" stroke="1" extrusionOk="0">
                  <a:moveTo>
                    <a:pt x="0" y="4596"/>
                  </a:moveTo>
                  <a:cubicBezTo>
                    <a:pt x="1234" y="5460"/>
                    <a:pt x="2469" y="6324"/>
                    <a:pt x="3086" y="7296"/>
                  </a:cubicBezTo>
                  <a:cubicBezTo>
                    <a:pt x="3703" y="8268"/>
                    <a:pt x="3703" y="9348"/>
                    <a:pt x="4629" y="8376"/>
                  </a:cubicBezTo>
                  <a:cubicBezTo>
                    <a:pt x="5554" y="7404"/>
                    <a:pt x="7406" y="4380"/>
                    <a:pt x="9411" y="2328"/>
                  </a:cubicBezTo>
                  <a:cubicBezTo>
                    <a:pt x="11417" y="276"/>
                    <a:pt x="13577" y="-804"/>
                    <a:pt x="15737" y="708"/>
                  </a:cubicBezTo>
                  <a:cubicBezTo>
                    <a:pt x="17897" y="2220"/>
                    <a:pt x="20057" y="6324"/>
                    <a:pt x="20829" y="10104"/>
                  </a:cubicBezTo>
                  <a:cubicBezTo>
                    <a:pt x="21600" y="13884"/>
                    <a:pt x="20983" y="17340"/>
                    <a:pt x="20366" y="20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389584" y="3312074"/>
              <a:ext cx="2277052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" y="20366"/>
                    <a:pt x="436" y="19131"/>
                    <a:pt x="994" y="18411"/>
                  </a:cubicBezTo>
                  <a:cubicBezTo>
                    <a:pt x="1552" y="17691"/>
                    <a:pt x="2448" y="17486"/>
                    <a:pt x="3394" y="17074"/>
                  </a:cubicBezTo>
                  <a:cubicBezTo>
                    <a:pt x="4339" y="16663"/>
                    <a:pt x="5333" y="16046"/>
                    <a:pt x="6267" y="15429"/>
                  </a:cubicBezTo>
                  <a:cubicBezTo>
                    <a:pt x="7200" y="14811"/>
                    <a:pt x="8073" y="14194"/>
                    <a:pt x="9006" y="13371"/>
                  </a:cubicBezTo>
                  <a:cubicBezTo>
                    <a:pt x="9939" y="12549"/>
                    <a:pt x="10933" y="11520"/>
                    <a:pt x="11927" y="10594"/>
                  </a:cubicBezTo>
                  <a:cubicBezTo>
                    <a:pt x="12921" y="9669"/>
                    <a:pt x="13915" y="8846"/>
                    <a:pt x="14848" y="8126"/>
                  </a:cubicBezTo>
                  <a:cubicBezTo>
                    <a:pt x="15782" y="7406"/>
                    <a:pt x="16655" y="6789"/>
                    <a:pt x="17552" y="5966"/>
                  </a:cubicBezTo>
                  <a:cubicBezTo>
                    <a:pt x="18448" y="5143"/>
                    <a:pt x="19370" y="4114"/>
                    <a:pt x="20048" y="3086"/>
                  </a:cubicBezTo>
                  <a:cubicBezTo>
                    <a:pt x="20727" y="2057"/>
                    <a:pt x="2116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657923" y="3419410"/>
              <a:ext cx="1778708" cy="286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21218"/>
                  </a:moveTo>
                  <a:cubicBezTo>
                    <a:pt x="807" y="21409"/>
                    <a:pt x="1614" y="21600"/>
                    <a:pt x="2607" y="21122"/>
                  </a:cubicBezTo>
                  <a:cubicBezTo>
                    <a:pt x="3600" y="20644"/>
                    <a:pt x="4779" y="19497"/>
                    <a:pt x="5974" y="18255"/>
                  </a:cubicBezTo>
                  <a:cubicBezTo>
                    <a:pt x="7169" y="17012"/>
                    <a:pt x="8379" y="15674"/>
                    <a:pt x="9652" y="14241"/>
                  </a:cubicBezTo>
                  <a:cubicBezTo>
                    <a:pt x="10924" y="12807"/>
                    <a:pt x="12259" y="11278"/>
                    <a:pt x="13531" y="9844"/>
                  </a:cubicBezTo>
                  <a:cubicBezTo>
                    <a:pt x="14803" y="8411"/>
                    <a:pt x="16014" y="7073"/>
                    <a:pt x="17271" y="5639"/>
                  </a:cubicBezTo>
                  <a:cubicBezTo>
                    <a:pt x="18528" y="4205"/>
                    <a:pt x="19831" y="2676"/>
                    <a:pt x="20560" y="1720"/>
                  </a:cubicBezTo>
                  <a:cubicBezTo>
                    <a:pt x="21290" y="765"/>
                    <a:pt x="21445" y="3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2824406" y="3051402"/>
              <a:ext cx="2623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2400"/>
                    <a:pt x="4448" y="4800"/>
                    <a:pt x="1502" y="8400"/>
                  </a:cubicBezTo>
                  <a:cubicBezTo>
                    <a:pt x="-1443" y="12000"/>
                    <a:pt x="521" y="168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2896641" y="3197071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3569484" y="2838807"/>
              <a:ext cx="461850" cy="955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26" fill="norm" stroke="1" extrusionOk="0">
                  <a:moveTo>
                    <a:pt x="5782" y="2372"/>
                  </a:moveTo>
                  <a:cubicBezTo>
                    <a:pt x="5307" y="2545"/>
                    <a:pt x="4833" y="2718"/>
                    <a:pt x="4299" y="2833"/>
                  </a:cubicBezTo>
                  <a:cubicBezTo>
                    <a:pt x="3764" y="2948"/>
                    <a:pt x="3171" y="3006"/>
                    <a:pt x="2756" y="2891"/>
                  </a:cubicBezTo>
                  <a:cubicBezTo>
                    <a:pt x="2340" y="2775"/>
                    <a:pt x="2103" y="2487"/>
                    <a:pt x="2400" y="2027"/>
                  </a:cubicBezTo>
                  <a:cubicBezTo>
                    <a:pt x="2696" y="1566"/>
                    <a:pt x="3527" y="932"/>
                    <a:pt x="4239" y="529"/>
                  </a:cubicBezTo>
                  <a:cubicBezTo>
                    <a:pt x="4951" y="126"/>
                    <a:pt x="5545" y="-47"/>
                    <a:pt x="5960" y="11"/>
                  </a:cubicBezTo>
                  <a:cubicBezTo>
                    <a:pt x="6375" y="68"/>
                    <a:pt x="6613" y="356"/>
                    <a:pt x="6969" y="1307"/>
                  </a:cubicBezTo>
                  <a:cubicBezTo>
                    <a:pt x="7325" y="2257"/>
                    <a:pt x="7800" y="3870"/>
                    <a:pt x="7859" y="5771"/>
                  </a:cubicBezTo>
                  <a:cubicBezTo>
                    <a:pt x="7918" y="7671"/>
                    <a:pt x="7562" y="9860"/>
                    <a:pt x="6791" y="11387"/>
                  </a:cubicBezTo>
                  <a:cubicBezTo>
                    <a:pt x="6019" y="12913"/>
                    <a:pt x="4833" y="13777"/>
                    <a:pt x="3943" y="14267"/>
                  </a:cubicBezTo>
                  <a:cubicBezTo>
                    <a:pt x="3052" y="14756"/>
                    <a:pt x="2459" y="14871"/>
                    <a:pt x="1866" y="14871"/>
                  </a:cubicBezTo>
                  <a:cubicBezTo>
                    <a:pt x="1272" y="14871"/>
                    <a:pt x="679" y="14756"/>
                    <a:pt x="323" y="14555"/>
                  </a:cubicBezTo>
                  <a:cubicBezTo>
                    <a:pt x="-33" y="14353"/>
                    <a:pt x="-152" y="14065"/>
                    <a:pt x="263" y="13316"/>
                  </a:cubicBezTo>
                  <a:cubicBezTo>
                    <a:pt x="679" y="12567"/>
                    <a:pt x="1628" y="11358"/>
                    <a:pt x="3290" y="9918"/>
                  </a:cubicBezTo>
                  <a:cubicBezTo>
                    <a:pt x="4951" y="8478"/>
                    <a:pt x="7325" y="6807"/>
                    <a:pt x="9224" y="5511"/>
                  </a:cubicBezTo>
                  <a:cubicBezTo>
                    <a:pt x="11123" y="4215"/>
                    <a:pt x="12547" y="3294"/>
                    <a:pt x="13556" y="2574"/>
                  </a:cubicBezTo>
                  <a:cubicBezTo>
                    <a:pt x="14564" y="1854"/>
                    <a:pt x="15158" y="1335"/>
                    <a:pt x="15336" y="1307"/>
                  </a:cubicBezTo>
                  <a:cubicBezTo>
                    <a:pt x="15514" y="1278"/>
                    <a:pt x="15277" y="1739"/>
                    <a:pt x="14624" y="3006"/>
                  </a:cubicBezTo>
                  <a:cubicBezTo>
                    <a:pt x="13971" y="4273"/>
                    <a:pt x="12903" y="6347"/>
                    <a:pt x="12013" y="8420"/>
                  </a:cubicBezTo>
                  <a:cubicBezTo>
                    <a:pt x="11123" y="10494"/>
                    <a:pt x="10411" y="12567"/>
                    <a:pt x="9995" y="14612"/>
                  </a:cubicBezTo>
                  <a:cubicBezTo>
                    <a:pt x="9580" y="16657"/>
                    <a:pt x="9461" y="18673"/>
                    <a:pt x="9521" y="19883"/>
                  </a:cubicBezTo>
                  <a:cubicBezTo>
                    <a:pt x="9580" y="21092"/>
                    <a:pt x="9817" y="21495"/>
                    <a:pt x="10233" y="21524"/>
                  </a:cubicBezTo>
                  <a:cubicBezTo>
                    <a:pt x="10648" y="21553"/>
                    <a:pt x="11241" y="21207"/>
                    <a:pt x="12132" y="20113"/>
                  </a:cubicBezTo>
                  <a:cubicBezTo>
                    <a:pt x="13022" y="19019"/>
                    <a:pt x="14208" y="17175"/>
                    <a:pt x="14921" y="15908"/>
                  </a:cubicBezTo>
                  <a:cubicBezTo>
                    <a:pt x="15633" y="14641"/>
                    <a:pt x="15870" y="13950"/>
                    <a:pt x="15573" y="13518"/>
                  </a:cubicBezTo>
                  <a:cubicBezTo>
                    <a:pt x="15277" y="13086"/>
                    <a:pt x="14446" y="12913"/>
                    <a:pt x="14327" y="12769"/>
                  </a:cubicBezTo>
                  <a:cubicBezTo>
                    <a:pt x="14208" y="12625"/>
                    <a:pt x="14802" y="12510"/>
                    <a:pt x="16107" y="12193"/>
                  </a:cubicBezTo>
                  <a:cubicBezTo>
                    <a:pt x="17413" y="11876"/>
                    <a:pt x="19430" y="11358"/>
                    <a:pt x="21448" y="10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4668378" y="3015385"/>
              <a:ext cx="290643" cy="465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279" fill="norm" stroke="1" extrusionOk="0">
                  <a:moveTo>
                    <a:pt x="16432" y="1295"/>
                  </a:moveTo>
                  <a:cubicBezTo>
                    <a:pt x="15674" y="828"/>
                    <a:pt x="14916" y="361"/>
                    <a:pt x="14064" y="128"/>
                  </a:cubicBezTo>
                  <a:cubicBezTo>
                    <a:pt x="13211" y="-106"/>
                    <a:pt x="12264" y="-106"/>
                    <a:pt x="10653" y="886"/>
                  </a:cubicBezTo>
                  <a:cubicBezTo>
                    <a:pt x="9043" y="1879"/>
                    <a:pt x="6769" y="3864"/>
                    <a:pt x="4874" y="6316"/>
                  </a:cubicBezTo>
                  <a:cubicBezTo>
                    <a:pt x="2980" y="8768"/>
                    <a:pt x="1464" y="11686"/>
                    <a:pt x="706" y="13905"/>
                  </a:cubicBezTo>
                  <a:cubicBezTo>
                    <a:pt x="-52" y="16123"/>
                    <a:pt x="-52" y="17641"/>
                    <a:pt x="43" y="18750"/>
                  </a:cubicBezTo>
                  <a:cubicBezTo>
                    <a:pt x="137" y="19859"/>
                    <a:pt x="327" y="20560"/>
                    <a:pt x="895" y="20969"/>
                  </a:cubicBezTo>
                  <a:cubicBezTo>
                    <a:pt x="1464" y="21377"/>
                    <a:pt x="2411" y="21494"/>
                    <a:pt x="4116" y="20618"/>
                  </a:cubicBezTo>
                  <a:cubicBezTo>
                    <a:pt x="5822" y="19743"/>
                    <a:pt x="8285" y="17875"/>
                    <a:pt x="10369" y="15306"/>
                  </a:cubicBezTo>
                  <a:cubicBezTo>
                    <a:pt x="12453" y="12737"/>
                    <a:pt x="14159" y="9468"/>
                    <a:pt x="15011" y="7133"/>
                  </a:cubicBezTo>
                  <a:cubicBezTo>
                    <a:pt x="15864" y="4798"/>
                    <a:pt x="15864" y="3397"/>
                    <a:pt x="15390" y="2404"/>
                  </a:cubicBezTo>
                  <a:cubicBezTo>
                    <a:pt x="14916" y="1412"/>
                    <a:pt x="13969" y="828"/>
                    <a:pt x="13022" y="536"/>
                  </a:cubicBezTo>
                  <a:cubicBezTo>
                    <a:pt x="12074" y="244"/>
                    <a:pt x="11127" y="244"/>
                    <a:pt x="9895" y="886"/>
                  </a:cubicBezTo>
                  <a:cubicBezTo>
                    <a:pt x="8664" y="1529"/>
                    <a:pt x="7148" y="2813"/>
                    <a:pt x="6201" y="4272"/>
                  </a:cubicBezTo>
                  <a:cubicBezTo>
                    <a:pt x="5253" y="5732"/>
                    <a:pt x="4874" y="7366"/>
                    <a:pt x="4780" y="8476"/>
                  </a:cubicBezTo>
                  <a:cubicBezTo>
                    <a:pt x="4685" y="9585"/>
                    <a:pt x="4874" y="10169"/>
                    <a:pt x="5537" y="10694"/>
                  </a:cubicBezTo>
                  <a:cubicBezTo>
                    <a:pt x="6201" y="11219"/>
                    <a:pt x="7337" y="11686"/>
                    <a:pt x="10085" y="11336"/>
                  </a:cubicBezTo>
                  <a:cubicBezTo>
                    <a:pt x="12832" y="10986"/>
                    <a:pt x="17190" y="9818"/>
                    <a:pt x="21548" y="8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4816875" y="2775072"/>
              <a:ext cx="134479" cy="145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275" fill="norm" stroke="1" extrusionOk="0">
                  <a:moveTo>
                    <a:pt x="3105" y="5634"/>
                  </a:moveTo>
                  <a:cubicBezTo>
                    <a:pt x="2698" y="9358"/>
                    <a:pt x="2290" y="13082"/>
                    <a:pt x="1679" y="16061"/>
                  </a:cubicBezTo>
                  <a:cubicBezTo>
                    <a:pt x="1068" y="19041"/>
                    <a:pt x="253" y="21275"/>
                    <a:pt x="49" y="21275"/>
                  </a:cubicBezTo>
                  <a:cubicBezTo>
                    <a:pt x="-155" y="21275"/>
                    <a:pt x="253" y="19041"/>
                    <a:pt x="1679" y="15689"/>
                  </a:cubicBezTo>
                  <a:cubicBezTo>
                    <a:pt x="3105" y="12337"/>
                    <a:pt x="5551" y="7868"/>
                    <a:pt x="8403" y="4703"/>
                  </a:cubicBezTo>
                  <a:cubicBezTo>
                    <a:pt x="11256" y="1537"/>
                    <a:pt x="14517" y="-325"/>
                    <a:pt x="16554" y="47"/>
                  </a:cubicBezTo>
                  <a:cubicBezTo>
                    <a:pt x="18592" y="420"/>
                    <a:pt x="19407" y="3027"/>
                    <a:pt x="20019" y="6192"/>
                  </a:cubicBezTo>
                  <a:cubicBezTo>
                    <a:pt x="20630" y="9358"/>
                    <a:pt x="21037" y="13082"/>
                    <a:pt x="21445" y="16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5672037" y="3250739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5672037" y="3135737"/>
              <a:ext cx="53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4400"/>
                    <a:pt x="4114" y="7200"/>
                    <a:pt x="7714" y="3600"/>
                  </a:cubicBezTo>
                  <a:cubicBezTo>
                    <a:pt x="11314" y="0"/>
                    <a:pt x="164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5778350" y="3135737"/>
              <a:ext cx="111298" cy="24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0" h="21414" fill="norm" stroke="1" extrusionOk="0">
                  <a:moveTo>
                    <a:pt x="19910" y="0"/>
                  </a:moveTo>
                  <a:cubicBezTo>
                    <a:pt x="17092" y="0"/>
                    <a:pt x="14275" y="0"/>
                    <a:pt x="10753" y="331"/>
                  </a:cubicBezTo>
                  <a:cubicBezTo>
                    <a:pt x="7232" y="661"/>
                    <a:pt x="3006" y="1322"/>
                    <a:pt x="1127" y="2204"/>
                  </a:cubicBezTo>
                  <a:cubicBezTo>
                    <a:pt x="-751" y="3086"/>
                    <a:pt x="-281" y="4188"/>
                    <a:pt x="2536" y="6171"/>
                  </a:cubicBezTo>
                  <a:cubicBezTo>
                    <a:pt x="5353" y="8155"/>
                    <a:pt x="10519" y="11020"/>
                    <a:pt x="14040" y="13224"/>
                  </a:cubicBezTo>
                  <a:cubicBezTo>
                    <a:pt x="17562" y="15429"/>
                    <a:pt x="19440" y="16971"/>
                    <a:pt x="20145" y="18294"/>
                  </a:cubicBezTo>
                  <a:cubicBezTo>
                    <a:pt x="20849" y="19616"/>
                    <a:pt x="20379" y="20718"/>
                    <a:pt x="18266" y="21159"/>
                  </a:cubicBezTo>
                  <a:cubicBezTo>
                    <a:pt x="16153" y="21600"/>
                    <a:pt x="12397" y="21380"/>
                    <a:pt x="864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6357016" y="3159359"/>
              <a:ext cx="265710" cy="214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0358" fill="norm" stroke="1" extrusionOk="0">
                  <a:moveTo>
                    <a:pt x="13982" y="5038"/>
                  </a:moveTo>
                  <a:cubicBezTo>
                    <a:pt x="13571" y="3582"/>
                    <a:pt x="13159" y="2125"/>
                    <a:pt x="12028" y="1033"/>
                  </a:cubicBezTo>
                  <a:cubicBezTo>
                    <a:pt x="10897" y="-59"/>
                    <a:pt x="9045" y="-787"/>
                    <a:pt x="6885" y="1519"/>
                  </a:cubicBezTo>
                  <a:cubicBezTo>
                    <a:pt x="4725" y="3824"/>
                    <a:pt x="2257" y="9164"/>
                    <a:pt x="1022" y="12804"/>
                  </a:cubicBezTo>
                  <a:cubicBezTo>
                    <a:pt x="-212" y="16444"/>
                    <a:pt x="-212" y="18386"/>
                    <a:pt x="405" y="19478"/>
                  </a:cubicBezTo>
                  <a:cubicBezTo>
                    <a:pt x="1022" y="20570"/>
                    <a:pt x="2257" y="20813"/>
                    <a:pt x="4108" y="19235"/>
                  </a:cubicBezTo>
                  <a:cubicBezTo>
                    <a:pt x="5959" y="17658"/>
                    <a:pt x="8428" y="14260"/>
                    <a:pt x="9971" y="11955"/>
                  </a:cubicBezTo>
                  <a:cubicBezTo>
                    <a:pt x="11514" y="9649"/>
                    <a:pt x="12131" y="8435"/>
                    <a:pt x="12645" y="7222"/>
                  </a:cubicBezTo>
                  <a:cubicBezTo>
                    <a:pt x="13159" y="6009"/>
                    <a:pt x="13571" y="4795"/>
                    <a:pt x="13777" y="4916"/>
                  </a:cubicBezTo>
                  <a:cubicBezTo>
                    <a:pt x="13982" y="5038"/>
                    <a:pt x="13982" y="6494"/>
                    <a:pt x="14599" y="8314"/>
                  </a:cubicBezTo>
                  <a:cubicBezTo>
                    <a:pt x="15217" y="10134"/>
                    <a:pt x="16451" y="12319"/>
                    <a:pt x="17685" y="13653"/>
                  </a:cubicBezTo>
                  <a:cubicBezTo>
                    <a:pt x="18919" y="14988"/>
                    <a:pt x="20154" y="15474"/>
                    <a:pt x="21388" y="15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7051752" y="3129273"/>
              <a:ext cx="191988" cy="21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49" fill="norm" stroke="1" extrusionOk="0">
                  <a:moveTo>
                    <a:pt x="17940" y="6586"/>
                  </a:moveTo>
                  <a:cubicBezTo>
                    <a:pt x="17656" y="5345"/>
                    <a:pt x="17372" y="4104"/>
                    <a:pt x="16946" y="2738"/>
                  </a:cubicBezTo>
                  <a:cubicBezTo>
                    <a:pt x="16519" y="1373"/>
                    <a:pt x="15951" y="-117"/>
                    <a:pt x="13819" y="7"/>
                  </a:cubicBezTo>
                  <a:cubicBezTo>
                    <a:pt x="11688" y="131"/>
                    <a:pt x="7993" y="1869"/>
                    <a:pt x="5151" y="4724"/>
                  </a:cubicBezTo>
                  <a:cubicBezTo>
                    <a:pt x="2309" y="7580"/>
                    <a:pt x="319" y="11552"/>
                    <a:pt x="35" y="15028"/>
                  </a:cubicBezTo>
                  <a:cubicBezTo>
                    <a:pt x="-249" y="18504"/>
                    <a:pt x="1172" y="21483"/>
                    <a:pt x="5009" y="21235"/>
                  </a:cubicBezTo>
                  <a:cubicBezTo>
                    <a:pt x="8846" y="20986"/>
                    <a:pt x="15098" y="17511"/>
                    <a:pt x="21351" y="14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7216596" y="3189405"/>
              <a:ext cx="124731" cy="161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306" fill="norm" stroke="1" extrusionOk="0">
                  <a:moveTo>
                    <a:pt x="14956" y="0"/>
                  </a:moveTo>
                  <a:cubicBezTo>
                    <a:pt x="12796" y="0"/>
                    <a:pt x="10636" y="0"/>
                    <a:pt x="8260" y="1687"/>
                  </a:cubicBezTo>
                  <a:cubicBezTo>
                    <a:pt x="5884" y="3375"/>
                    <a:pt x="3292" y="6750"/>
                    <a:pt x="1780" y="9787"/>
                  </a:cubicBezTo>
                  <a:cubicBezTo>
                    <a:pt x="268" y="12825"/>
                    <a:pt x="-164" y="15525"/>
                    <a:pt x="52" y="17719"/>
                  </a:cubicBezTo>
                  <a:cubicBezTo>
                    <a:pt x="268" y="19912"/>
                    <a:pt x="1132" y="21600"/>
                    <a:pt x="4372" y="21263"/>
                  </a:cubicBezTo>
                  <a:cubicBezTo>
                    <a:pt x="7612" y="20925"/>
                    <a:pt x="13228" y="18562"/>
                    <a:pt x="16684" y="16369"/>
                  </a:cubicBezTo>
                  <a:cubicBezTo>
                    <a:pt x="20140" y="14175"/>
                    <a:pt x="21436" y="12150"/>
                    <a:pt x="21004" y="9619"/>
                  </a:cubicBezTo>
                  <a:cubicBezTo>
                    <a:pt x="20572" y="7087"/>
                    <a:pt x="18412" y="4050"/>
                    <a:pt x="16252" y="2362"/>
                  </a:cubicBezTo>
                  <a:cubicBezTo>
                    <a:pt x="14092" y="675"/>
                    <a:pt x="11932" y="337"/>
                    <a:pt x="11068" y="1012"/>
                  </a:cubicBezTo>
                  <a:cubicBezTo>
                    <a:pt x="10204" y="1687"/>
                    <a:pt x="10636" y="3375"/>
                    <a:pt x="11068" y="5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7401791" y="3146285"/>
              <a:ext cx="156289" cy="20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040" fill="norm" stroke="1" extrusionOk="0">
                  <a:moveTo>
                    <a:pt x="3538" y="3655"/>
                  </a:moveTo>
                  <a:cubicBezTo>
                    <a:pt x="2842" y="8396"/>
                    <a:pt x="2145" y="13138"/>
                    <a:pt x="1622" y="16299"/>
                  </a:cubicBezTo>
                  <a:cubicBezTo>
                    <a:pt x="1100" y="19460"/>
                    <a:pt x="751" y="21040"/>
                    <a:pt x="403" y="21040"/>
                  </a:cubicBezTo>
                  <a:cubicBezTo>
                    <a:pt x="54" y="21040"/>
                    <a:pt x="-294" y="19460"/>
                    <a:pt x="403" y="16562"/>
                  </a:cubicBezTo>
                  <a:cubicBezTo>
                    <a:pt x="1100" y="13664"/>
                    <a:pt x="2842" y="9450"/>
                    <a:pt x="4583" y="6552"/>
                  </a:cubicBezTo>
                  <a:cubicBezTo>
                    <a:pt x="6325" y="3655"/>
                    <a:pt x="8067" y="2074"/>
                    <a:pt x="9809" y="1020"/>
                  </a:cubicBezTo>
                  <a:cubicBezTo>
                    <a:pt x="11551" y="-33"/>
                    <a:pt x="13293" y="-560"/>
                    <a:pt x="14687" y="889"/>
                  </a:cubicBezTo>
                  <a:cubicBezTo>
                    <a:pt x="16080" y="2338"/>
                    <a:pt x="17125" y="5762"/>
                    <a:pt x="18170" y="9055"/>
                  </a:cubicBezTo>
                  <a:cubicBezTo>
                    <a:pt x="19216" y="12347"/>
                    <a:pt x="20261" y="15508"/>
                    <a:pt x="21306" y="18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7620785" y="3109223"/>
              <a:ext cx="98299" cy="21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248" fill="norm" stroke="1" extrusionOk="0">
                  <a:moveTo>
                    <a:pt x="20770" y="4210"/>
                  </a:moveTo>
                  <a:cubicBezTo>
                    <a:pt x="20770" y="2925"/>
                    <a:pt x="20770" y="1639"/>
                    <a:pt x="18880" y="868"/>
                  </a:cubicBezTo>
                  <a:cubicBezTo>
                    <a:pt x="16990" y="96"/>
                    <a:pt x="13210" y="-161"/>
                    <a:pt x="9970" y="96"/>
                  </a:cubicBezTo>
                  <a:cubicBezTo>
                    <a:pt x="6730" y="353"/>
                    <a:pt x="4030" y="1125"/>
                    <a:pt x="2140" y="2925"/>
                  </a:cubicBezTo>
                  <a:cubicBezTo>
                    <a:pt x="250" y="4725"/>
                    <a:pt x="-830" y="7553"/>
                    <a:pt x="790" y="9868"/>
                  </a:cubicBezTo>
                  <a:cubicBezTo>
                    <a:pt x="2410" y="12182"/>
                    <a:pt x="6730" y="13982"/>
                    <a:pt x="9970" y="15653"/>
                  </a:cubicBezTo>
                  <a:cubicBezTo>
                    <a:pt x="13210" y="17325"/>
                    <a:pt x="15370" y="18868"/>
                    <a:pt x="14560" y="19896"/>
                  </a:cubicBezTo>
                  <a:cubicBezTo>
                    <a:pt x="13750" y="20925"/>
                    <a:pt x="9970" y="21439"/>
                    <a:pt x="7270" y="21182"/>
                  </a:cubicBezTo>
                  <a:cubicBezTo>
                    <a:pt x="4570" y="20925"/>
                    <a:pt x="2950" y="19896"/>
                    <a:pt x="2680" y="18739"/>
                  </a:cubicBezTo>
                  <a:cubicBezTo>
                    <a:pt x="2410" y="17582"/>
                    <a:pt x="3490" y="16296"/>
                    <a:pt x="4570" y="15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7772751" y="3197071"/>
              <a:ext cx="53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7788085" y="3036068"/>
              <a:ext cx="46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000"/>
                    <a:pt x="4800" y="10400"/>
                    <a:pt x="8400" y="6800"/>
                  </a:cubicBezTo>
                  <a:cubicBezTo>
                    <a:pt x="12000" y="3200"/>
                    <a:pt x="168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7881289" y="3061065"/>
              <a:ext cx="121468" cy="21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0979" fill="norm" stroke="1" extrusionOk="0">
                  <a:moveTo>
                    <a:pt x="21388" y="545"/>
                  </a:moveTo>
                  <a:cubicBezTo>
                    <a:pt x="16438" y="54"/>
                    <a:pt x="11488" y="-437"/>
                    <a:pt x="7438" y="668"/>
                  </a:cubicBezTo>
                  <a:cubicBezTo>
                    <a:pt x="3388" y="1772"/>
                    <a:pt x="238" y="4472"/>
                    <a:pt x="13" y="6804"/>
                  </a:cubicBezTo>
                  <a:cubicBezTo>
                    <a:pt x="-212" y="9136"/>
                    <a:pt x="2488" y="11099"/>
                    <a:pt x="4288" y="12695"/>
                  </a:cubicBezTo>
                  <a:cubicBezTo>
                    <a:pt x="6088" y="14290"/>
                    <a:pt x="6988" y="15518"/>
                    <a:pt x="7663" y="16868"/>
                  </a:cubicBezTo>
                  <a:cubicBezTo>
                    <a:pt x="8338" y="18218"/>
                    <a:pt x="8788" y="19690"/>
                    <a:pt x="7888" y="20427"/>
                  </a:cubicBezTo>
                  <a:cubicBezTo>
                    <a:pt x="6988" y="21163"/>
                    <a:pt x="4738" y="21163"/>
                    <a:pt x="3388" y="20427"/>
                  </a:cubicBezTo>
                  <a:cubicBezTo>
                    <a:pt x="2038" y="19690"/>
                    <a:pt x="1588" y="18218"/>
                    <a:pt x="1588" y="16622"/>
                  </a:cubicBezTo>
                  <a:cubicBezTo>
                    <a:pt x="1588" y="15027"/>
                    <a:pt x="2038" y="13308"/>
                    <a:pt x="2488" y="11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8003973" y="2859731"/>
              <a:ext cx="75452" cy="47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82" fill="norm" stroke="1" extrusionOk="0">
                  <a:moveTo>
                    <a:pt x="21257" y="0"/>
                  </a:moveTo>
                  <a:cubicBezTo>
                    <a:pt x="16217" y="3581"/>
                    <a:pt x="11177" y="7161"/>
                    <a:pt x="7577" y="10511"/>
                  </a:cubicBezTo>
                  <a:cubicBezTo>
                    <a:pt x="3977" y="13861"/>
                    <a:pt x="1817" y="16980"/>
                    <a:pt x="737" y="18828"/>
                  </a:cubicBezTo>
                  <a:cubicBezTo>
                    <a:pt x="-343" y="20676"/>
                    <a:pt x="-343" y="21253"/>
                    <a:pt x="1457" y="21427"/>
                  </a:cubicBezTo>
                  <a:cubicBezTo>
                    <a:pt x="3257" y="21600"/>
                    <a:pt x="6857" y="21369"/>
                    <a:pt x="10097" y="20734"/>
                  </a:cubicBezTo>
                  <a:cubicBezTo>
                    <a:pt x="13337" y="20098"/>
                    <a:pt x="16217" y="19059"/>
                    <a:pt x="19097" y="18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8007867" y="3080667"/>
              <a:ext cx="361939" cy="21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0996" fill="norm" stroke="1" extrusionOk="0">
                  <a:moveTo>
                    <a:pt x="1521" y="1644"/>
                  </a:moveTo>
                  <a:cubicBezTo>
                    <a:pt x="761" y="2147"/>
                    <a:pt x="0" y="2649"/>
                    <a:pt x="0" y="3151"/>
                  </a:cubicBezTo>
                  <a:cubicBezTo>
                    <a:pt x="0" y="3654"/>
                    <a:pt x="761" y="4156"/>
                    <a:pt x="2434" y="4407"/>
                  </a:cubicBezTo>
                  <a:cubicBezTo>
                    <a:pt x="4107" y="4658"/>
                    <a:pt x="6693" y="4658"/>
                    <a:pt x="8442" y="4282"/>
                  </a:cubicBezTo>
                  <a:cubicBezTo>
                    <a:pt x="10192" y="3905"/>
                    <a:pt x="11104" y="3151"/>
                    <a:pt x="11865" y="2398"/>
                  </a:cubicBezTo>
                  <a:cubicBezTo>
                    <a:pt x="12625" y="1644"/>
                    <a:pt x="13234" y="891"/>
                    <a:pt x="13082" y="388"/>
                  </a:cubicBezTo>
                  <a:cubicBezTo>
                    <a:pt x="12930" y="-114"/>
                    <a:pt x="12017" y="-365"/>
                    <a:pt x="10724" y="1142"/>
                  </a:cubicBezTo>
                  <a:cubicBezTo>
                    <a:pt x="9431" y="2649"/>
                    <a:pt x="7758" y="5914"/>
                    <a:pt x="6769" y="8928"/>
                  </a:cubicBezTo>
                  <a:cubicBezTo>
                    <a:pt x="5780" y="11942"/>
                    <a:pt x="5476" y="14705"/>
                    <a:pt x="5400" y="16714"/>
                  </a:cubicBezTo>
                  <a:cubicBezTo>
                    <a:pt x="5324" y="18723"/>
                    <a:pt x="5476" y="19979"/>
                    <a:pt x="5932" y="20607"/>
                  </a:cubicBezTo>
                  <a:cubicBezTo>
                    <a:pt x="6389" y="21235"/>
                    <a:pt x="7149" y="21235"/>
                    <a:pt x="8518" y="19602"/>
                  </a:cubicBezTo>
                  <a:cubicBezTo>
                    <a:pt x="9887" y="17970"/>
                    <a:pt x="11865" y="14705"/>
                    <a:pt x="12777" y="13575"/>
                  </a:cubicBezTo>
                  <a:cubicBezTo>
                    <a:pt x="13690" y="12444"/>
                    <a:pt x="13538" y="13449"/>
                    <a:pt x="13386" y="14579"/>
                  </a:cubicBezTo>
                  <a:cubicBezTo>
                    <a:pt x="13234" y="15709"/>
                    <a:pt x="13082" y="16965"/>
                    <a:pt x="13158" y="16965"/>
                  </a:cubicBezTo>
                  <a:cubicBezTo>
                    <a:pt x="13234" y="16965"/>
                    <a:pt x="13538" y="15709"/>
                    <a:pt x="14603" y="13198"/>
                  </a:cubicBezTo>
                  <a:cubicBezTo>
                    <a:pt x="15668" y="10686"/>
                    <a:pt x="17493" y="6919"/>
                    <a:pt x="18786" y="4784"/>
                  </a:cubicBezTo>
                  <a:cubicBezTo>
                    <a:pt x="20079" y="2649"/>
                    <a:pt x="20839" y="2147"/>
                    <a:pt x="21220" y="2523"/>
                  </a:cubicBezTo>
                  <a:cubicBezTo>
                    <a:pt x="21600" y="2900"/>
                    <a:pt x="21600" y="4156"/>
                    <a:pt x="21448" y="6668"/>
                  </a:cubicBezTo>
                  <a:cubicBezTo>
                    <a:pt x="21296" y="9179"/>
                    <a:pt x="20992" y="12947"/>
                    <a:pt x="20687" y="16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8433126" y="2783062"/>
              <a:ext cx="98643" cy="45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40" fill="norm" stroke="1" extrusionOk="0">
                  <a:moveTo>
                    <a:pt x="21377" y="0"/>
                  </a:moveTo>
                  <a:cubicBezTo>
                    <a:pt x="15285" y="4103"/>
                    <a:pt x="9192" y="8206"/>
                    <a:pt x="5592" y="11222"/>
                  </a:cubicBezTo>
                  <a:cubicBezTo>
                    <a:pt x="1992" y="14239"/>
                    <a:pt x="885" y="16170"/>
                    <a:pt x="331" y="17799"/>
                  </a:cubicBezTo>
                  <a:cubicBezTo>
                    <a:pt x="-223" y="19428"/>
                    <a:pt x="-223" y="20755"/>
                    <a:pt x="1439" y="21178"/>
                  </a:cubicBezTo>
                  <a:cubicBezTo>
                    <a:pt x="3100" y="21600"/>
                    <a:pt x="6423" y="21117"/>
                    <a:pt x="9746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8440352" y="3059069"/>
              <a:ext cx="15275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3106" y="21600"/>
                  </a:moveTo>
                  <a:cubicBezTo>
                    <a:pt x="1335" y="21600"/>
                    <a:pt x="-435" y="21600"/>
                    <a:pt x="96" y="18000"/>
                  </a:cubicBezTo>
                  <a:cubicBezTo>
                    <a:pt x="627" y="14400"/>
                    <a:pt x="3460" y="7200"/>
                    <a:pt x="7355" y="3600"/>
                  </a:cubicBezTo>
                  <a:cubicBezTo>
                    <a:pt x="11250" y="0"/>
                    <a:pt x="16208" y="0"/>
                    <a:pt x="211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9011828" y="3112736"/>
              <a:ext cx="209956" cy="160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0858" fill="norm" stroke="1" extrusionOk="0">
                  <a:moveTo>
                    <a:pt x="296" y="0"/>
                  </a:moveTo>
                  <a:cubicBezTo>
                    <a:pt x="39" y="1662"/>
                    <a:pt x="-218" y="3323"/>
                    <a:pt x="296" y="4486"/>
                  </a:cubicBezTo>
                  <a:cubicBezTo>
                    <a:pt x="811" y="5649"/>
                    <a:pt x="2096" y="6314"/>
                    <a:pt x="3382" y="6812"/>
                  </a:cubicBezTo>
                  <a:cubicBezTo>
                    <a:pt x="4668" y="7311"/>
                    <a:pt x="5954" y="7643"/>
                    <a:pt x="7239" y="7643"/>
                  </a:cubicBezTo>
                  <a:cubicBezTo>
                    <a:pt x="8525" y="7643"/>
                    <a:pt x="9811" y="7311"/>
                    <a:pt x="10711" y="6314"/>
                  </a:cubicBezTo>
                  <a:cubicBezTo>
                    <a:pt x="11611" y="5317"/>
                    <a:pt x="12125" y="3655"/>
                    <a:pt x="11868" y="2326"/>
                  </a:cubicBezTo>
                  <a:cubicBezTo>
                    <a:pt x="11611" y="997"/>
                    <a:pt x="10582" y="0"/>
                    <a:pt x="8654" y="665"/>
                  </a:cubicBezTo>
                  <a:cubicBezTo>
                    <a:pt x="6725" y="1329"/>
                    <a:pt x="3896" y="3655"/>
                    <a:pt x="2096" y="6978"/>
                  </a:cubicBezTo>
                  <a:cubicBezTo>
                    <a:pt x="296" y="10302"/>
                    <a:pt x="-475" y="14622"/>
                    <a:pt x="682" y="17446"/>
                  </a:cubicBezTo>
                  <a:cubicBezTo>
                    <a:pt x="1839" y="20271"/>
                    <a:pt x="4925" y="21600"/>
                    <a:pt x="8654" y="20437"/>
                  </a:cubicBezTo>
                  <a:cubicBezTo>
                    <a:pt x="12382" y="19274"/>
                    <a:pt x="16754" y="15618"/>
                    <a:pt x="21125" y="11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9183449" y="3033409"/>
              <a:ext cx="107337" cy="229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0" fill="norm" stroke="1" extrusionOk="0">
                  <a:moveTo>
                    <a:pt x="21600" y="3766"/>
                  </a:moveTo>
                  <a:cubicBezTo>
                    <a:pt x="20057" y="2592"/>
                    <a:pt x="18514" y="1418"/>
                    <a:pt x="16457" y="714"/>
                  </a:cubicBezTo>
                  <a:cubicBezTo>
                    <a:pt x="14400" y="10"/>
                    <a:pt x="11829" y="-225"/>
                    <a:pt x="9771" y="245"/>
                  </a:cubicBezTo>
                  <a:cubicBezTo>
                    <a:pt x="7714" y="714"/>
                    <a:pt x="6171" y="1888"/>
                    <a:pt x="6171" y="3766"/>
                  </a:cubicBezTo>
                  <a:cubicBezTo>
                    <a:pt x="6171" y="5645"/>
                    <a:pt x="7714" y="8227"/>
                    <a:pt x="9514" y="10340"/>
                  </a:cubicBezTo>
                  <a:cubicBezTo>
                    <a:pt x="11314" y="12453"/>
                    <a:pt x="13371" y="14097"/>
                    <a:pt x="14400" y="15858"/>
                  </a:cubicBezTo>
                  <a:cubicBezTo>
                    <a:pt x="15428" y="17618"/>
                    <a:pt x="15428" y="19497"/>
                    <a:pt x="13629" y="20436"/>
                  </a:cubicBezTo>
                  <a:cubicBezTo>
                    <a:pt x="11829" y="21375"/>
                    <a:pt x="8229" y="21375"/>
                    <a:pt x="5657" y="19849"/>
                  </a:cubicBezTo>
                  <a:cubicBezTo>
                    <a:pt x="3086" y="18323"/>
                    <a:pt x="1543" y="15271"/>
                    <a:pt x="0" y="12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9363895" y="2890398"/>
              <a:ext cx="72561" cy="361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529" fill="norm" stroke="1" extrusionOk="0">
                  <a:moveTo>
                    <a:pt x="21147" y="0"/>
                  </a:moveTo>
                  <a:cubicBezTo>
                    <a:pt x="15933" y="3194"/>
                    <a:pt x="10719" y="6389"/>
                    <a:pt x="6995" y="9659"/>
                  </a:cubicBezTo>
                  <a:cubicBezTo>
                    <a:pt x="3271" y="12930"/>
                    <a:pt x="1037" y="16276"/>
                    <a:pt x="292" y="18406"/>
                  </a:cubicBezTo>
                  <a:cubicBezTo>
                    <a:pt x="-453" y="20535"/>
                    <a:pt x="292" y="21448"/>
                    <a:pt x="1781" y="21524"/>
                  </a:cubicBezTo>
                  <a:cubicBezTo>
                    <a:pt x="3271" y="21600"/>
                    <a:pt x="5506" y="20839"/>
                    <a:pt x="7740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9299908" y="2982400"/>
              <a:ext cx="251551" cy="24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404" fill="norm" stroke="1" extrusionOk="0">
                  <a:moveTo>
                    <a:pt x="6357" y="12693"/>
                  </a:moveTo>
                  <a:cubicBezTo>
                    <a:pt x="5709" y="11802"/>
                    <a:pt x="5061" y="10911"/>
                    <a:pt x="3765" y="10132"/>
                  </a:cubicBezTo>
                  <a:cubicBezTo>
                    <a:pt x="2469" y="9353"/>
                    <a:pt x="525" y="8685"/>
                    <a:pt x="93" y="8462"/>
                  </a:cubicBezTo>
                  <a:cubicBezTo>
                    <a:pt x="-339" y="8239"/>
                    <a:pt x="741" y="8462"/>
                    <a:pt x="3225" y="8351"/>
                  </a:cubicBezTo>
                  <a:cubicBezTo>
                    <a:pt x="5709" y="8239"/>
                    <a:pt x="9597" y="7794"/>
                    <a:pt x="12081" y="7682"/>
                  </a:cubicBezTo>
                  <a:cubicBezTo>
                    <a:pt x="14565" y="7571"/>
                    <a:pt x="15645" y="7794"/>
                    <a:pt x="16401" y="9575"/>
                  </a:cubicBezTo>
                  <a:cubicBezTo>
                    <a:pt x="17157" y="11357"/>
                    <a:pt x="17589" y="14697"/>
                    <a:pt x="17481" y="17146"/>
                  </a:cubicBezTo>
                  <a:cubicBezTo>
                    <a:pt x="17373" y="19596"/>
                    <a:pt x="16725" y="21155"/>
                    <a:pt x="16401" y="21377"/>
                  </a:cubicBezTo>
                  <a:cubicBezTo>
                    <a:pt x="16077" y="21600"/>
                    <a:pt x="16077" y="20487"/>
                    <a:pt x="16941" y="16701"/>
                  </a:cubicBezTo>
                  <a:cubicBezTo>
                    <a:pt x="17805" y="12915"/>
                    <a:pt x="19533" y="6458"/>
                    <a:pt x="212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9583342" y="3060208"/>
              <a:ext cx="221122" cy="162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143" fill="norm" stroke="1" extrusionOk="0">
                  <a:moveTo>
                    <a:pt x="2117" y="1846"/>
                  </a:moveTo>
                  <a:cubicBezTo>
                    <a:pt x="2117" y="5169"/>
                    <a:pt x="2117" y="8492"/>
                    <a:pt x="1744" y="11483"/>
                  </a:cubicBezTo>
                  <a:cubicBezTo>
                    <a:pt x="1372" y="14474"/>
                    <a:pt x="627" y="17132"/>
                    <a:pt x="254" y="17630"/>
                  </a:cubicBezTo>
                  <a:cubicBezTo>
                    <a:pt x="-118" y="18129"/>
                    <a:pt x="-118" y="16467"/>
                    <a:pt x="503" y="13809"/>
                  </a:cubicBezTo>
                  <a:cubicBezTo>
                    <a:pt x="1123" y="11150"/>
                    <a:pt x="2365" y="7495"/>
                    <a:pt x="3482" y="5003"/>
                  </a:cubicBezTo>
                  <a:cubicBezTo>
                    <a:pt x="4599" y="2510"/>
                    <a:pt x="5592" y="1181"/>
                    <a:pt x="6585" y="1015"/>
                  </a:cubicBezTo>
                  <a:cubicBezTo>
                    <a:pt x="7579" y="849"/>
                    <a:pt x="8572" y="1846"/>
                    <a:pt x="9068" y="3341"/>
                  </a:cubicBezTo>
                  <a:cubicBezTo>
                    <a:pt x="9565" y="4837"/>
                    <a:pt x="9565" y="6830"/>
                    <a:pt x="9068" y="8990"/>
                  </a:cubicBezTo>
                  <a:cubicBezTo>
                    <a:pt x="8572" y="11150"/>
                    <a:pt x="7579" y="13477"/>
                    <a:pt x="7454" y="13310"/>
                  </a:cubicBezTo>
                  <a:cubicBezTo>
                    <a:pt x="7330" y="13144"/>
                    <a:pt x="8075" y="10486"/>
                    <a:pt x="9068" y="8160"/>
                  </a:cubicBezTo>
                  <a:cubicBezTo>
                    <a:pt x="10061" y="5834"/>
                    <a:pt x="11303" y="3840"/>
                    <a:pt x="12420" y="2344"/>
                  </a:cubicBezTo>
                  <a:cubicBezTo>
                    <a:pt x="13537" y="849"/>
                    <a:pt x="14530" y="-148"/>
                    <a:pt x="15399" y="18"/>
                  </a:cubicBezTo>
                  <a:cubicBezTo>
                    <a:pt x="16268" y="184"/>
                    <a:pt x="17013" y="1514"/>
                    <a:pt x="17137" y="4338"/>
                  </a:cubicBezTo>
                  <a:cubicBezTo>
                    <a:pt x="17261" y="7163"/>
                    <a:pt x="16765" y="11483"/>
                    <a:pt x="16641" y="14640"/>
                  </a:cubicBezTo>
                  <a:cubicBezTo>
                    <a:pt x="16516" y="17797"/>
                    <a:pt x="16765" y="19790"/>
                    <a:pt x="17634" y="20621"/>
                  </a:cubicBezTo>
                  <a:cubicBezTo>
                    <a:pt x="18503" y="21452"/>
                    <a:pt x="19992" y="21120"/>
                    <a:pt x="21482" y="20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9818288" y="2854619"/>
              <a:ext cx="278982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476" fill="norm" stroke="1" extrusionOk="0">
                  <a:moveTo>
                    <a:pt x="7704" y="11676"/>
                  </a:moveTo>
                  <a:cubicBezTo>
                    <a:pt x="6731" y="11676"/>
                    <a:pt x="5758" y="11676"/>
                    <a:pt x="4396" y="12697"/>
                  </a:cubicBezTo>
                  <a:cubicBezTo>
                    <a:pt x="3034" y="13719"/>
                    <a:pt x="1283" y="15762"/>
                    <a:pt x="504" y="17149"/>
                  </a:cubicBezTo>
                  <a:cubicBezTo>
                    <a:pt x="-274" y="18535"/>
                    <a:pt x="-79" y="19265"/>
                    <a:pt x="602" y="19557"/>
                  </a:cubicBezTo>
                  <a:cubicBezTo>
                    <a:pt x="1283" y="19849"/>
                    <a:pt x="2450" y="19703"/>
                    <a:pt x="3812" y="19849"/>
                  </a:cubicBezTo>
                  <a:cubicBezTo>
                    <a:pt x="5175" y="19995"/>
                    <a:pt x="6731" y="20432"/>
                    <a:pt x="8094" y="20068"/>
                  </a:cubicBezTo>
                  <a:cubicBezTo>
                    <a:pt x="9456" y="19703"/>
                    <a:pt x="10623" y="18535"/>
                    <a:pt x="12375" y="15762"/>
                  </a:cubicBezTo>
                  <a:cubicBezTo>
                    <a:pt x="14126" y="12989"/>
                    <a:pt x="16461" y="8611"/>
                    <a:pt x="17823" y="6057"/>
                  </a:cubicBezTo>
                  <a:cubicBezTo>
                    <a:pt x="19185" y="3503"/>
                    <a:pt x="19575" y="2773"/>
                    <a:pt x="20061" y="1897"/>
                  </a:cubicBezTo>
                  <a:cubicBezTo>
                    <a:pt x="20548" y="1022"/>
                    <a:pt x="21131" y="0"/>
                    <a:pt x="21229" y="0"/>
                  </a:cubicBezTo>
                  <a:cubicBezTo>
                    <a:pt x="21326" y="0"/>
                    <a:pt x="20937" y="1022"/>
                    <a:pt x="19769" y="4014"/>
                  </a:cubicBezTo>
                  <a:cubicBezTo>
                    <a:pt x="18602" y="7005"/>
                    <a:pt x="16656" y="11968"/>
                    <a:pt x="15683" y="15032"/>
                  </a:cubicBezTo>
                  <a:cubicBezTo>
                    <a:pt x="14710" y="18097"/>
                    <a:pt x="14710" y="19265"/>
                    <a:pt x="15002" y="20141"/>
                  </a:cubicBezTo>
                  <a:cubicBezTo>
                    <a:pt x="15294" y="21016"/>
                    <a:pt x="15877" y="21600"/>
                    <a:pt x="16461" y="21454"/>
                  </a:cubicBezTo>
                  <a:cubicBezTo>
                    <a:pt x="17045" y="21308"/>
                    <a:pt x="17629" y="20432"/>
                    <a:pt x="18212" y="19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9982003" y="3045050"/>
              <a:ext cx="129135" cy="44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982" fill="norm" stroke="1" extrusionOk="0">
                  <a:moveTo>
                    <a:pt x="4883" y="20982"/>
                  </a:moveTo>
                  <a:cubicBezTo>
                    <a:pt x="2342" y="13782"/>
                    <a:pt x="-199" y="6582"/>
                    <a:pt x="13" y="2982"/>
                  </a:cubicBezTo>
                  <a:cubicBezTo>
                    <a:pt x="225" y="-618"/>
                    <a:pt x="3189" y="-618"/>
                    <a:pt x="7213" y="1182"/>
                  </a:cubicBezTo>
                  <a:cubicBezTo>
                    <a:pt x="11236" y="2982"/>
                    <a:pt x="16319" y="6582"/>
                    <a:pt x="21401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9835130" y="3105921"/>
              <a:ext cx="61336" cy="137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6" fill="norm" stroke="1" extrusionOk="0">
                  <a:moveTo>
                    <a:pt x="0" y="1047"/>
                  </a:moveTo>
                  <a:cubicBezTo>
                    <a:pt x="4500" y="261"/>
                    <a:pt x="9000" y="-524"/>
                    <a:pt x="12150" y="458"/>
                  </a:cubicBezTo>
                  <a:cubicBezTo>
                    <a:pt x="15300" y="1440"/>
                    <a:pt x="17100" y="4189"/>
                    <a:pt x="18450" y="7920"/>
                  </a:cubicBezTo>
                  <a:cubicBezTo>
                    <a:pt x="19800" y="11651"/>
                    <a:pt x="20700" y="16363"/>
                    <a:pt x="21600" y="21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10112275" y="3096791"/>
              <a:ext cx="95047" cy="185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0901" fill="norm" stroke="1" extrusionOk="0">
                  <a:moveTo>
                    <a:pt x="19691" y="2661"/>
                  </a:moveTo>
                  <a:cubicBezTo>
                    <a:pt x="17476" y="1509"/>
                    <a:pt x="15261" y="357"/>
                    <a:pt x="12768" y="69"/>
                  </a:cubicBezTo>
                  <a:cubicBezTo>
                    <a:pt x="10276" y="-219"/>
                    <a:pt x="7507" y="357"/>
                    <a:pt x="5015" y="2517"/>
                  </a:cubicBezTo>
                  <a:cubicBezTo>
                    <a:pt x="2522" y="4677"/>
                    <a:pt x="307" y="8421"/>
                    <a:pt x="30" y="11733"/>
                  </a:cubicBezTo>
                  <a:cubicBezTo>
                    <a:pt x="-247" y="15045"/>
                    <a:pt x="1415" y="17925"/>
                    <a:pt x="3630" y="19509"/>
                  </a:cubicBezTo>
                  <a:cubicBezTo>
                    <a:pt x="5845" y="21093"/>
                    <a:pt x="8615" y="21381"/>
                    <a:pt x="11938" y="20085"/>
                  </a:cubicBezTo>
                  <a:cubicBezTo>
                    <a:pt x="15261" y="18789"/>
                    <a:pt x="19138" y="15909"/>
                    <a:pt x="20245" y="13605"/>
                  </a:cubicBezTo>
                  <a:cubicBezTo>
                    <a:pt x="21353" y="11301"/>
                    <a:pt x="19691" y="9573"/>
                    <a:pt x="17476" y="8709"/>
                  </a:cubicBezTo>
                  <a:cubicBezTo>
                    <a:pt x="15261" y="7845"/>
                    <a:pt x="12491" y="7845"/>
                    <a:pt x="9722" y="7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10203139" y="3059069"/>
              <a:ext cx="276007" cy="24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583"/>
                  </a:moveTo>
                  <a:cubicBezTo>
                    <a:pt x="1200" y="7123"/>
                    <a:pt x="2400" y="6664"/>
                    <a:pt x="4100" y="8043"/>
                  </a:cubicBezTo>
                  <a:cubicBezTo>
                    <a:pt x="5800" y="9421"/>
                    <a:pt x="8000" y="12638"/>
                    <a:pt x="9200" y="14821"/>
                  </a:cubicBezTo>
                  <a:cubicBezTo>
                    <a:pt x="10400" y="17004"/>
                    <a:pt x="10600" y="18153"/>
                    <a:pt x="10700" y="19302"/>
                  </a:cubicBezTo>
                  <a:cubicBezTo>
                    <a:pt x="10800" y="20451"/>
                    <a:pt x="10800" y="21600"/>
                    <a:pt x="10700" y="21600"/>
                  </a:cubicBezTo>
                  <a:cubicBezTo>
                    <a:pt x="10600" y="21600"/>
                    <a:pt x="10400" y="20451"/>
                    <a:pt x="10700" y="17923"/>
                  </a:cubicBezTo>
                  <a:cubicBezTo>
                    <a:pt x="11000" y="15396"/>
                    <a:pt x="11800" y="11489"/>
                    <a:pt x="13700" y="8272"/>
                  </a:cubicBezTo>
                  <a:cubicBezTo>
                    <a:pt x="15600" y="5055"/>
                    <a:pt x="18600" y="25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10948419" y="2950370"/>
              <a:ext cx="296273" cy="811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93" fill="norm" stroke="1" extrusionOk="0">
                  <a:moveTo>
                    <a:pt x="9300" y="7755"/>
                  </a:moveTo>
                  <a:cubicBezTo>
                    <a:pt x="9485" y="7416"/>
                    <a:pt x="9670" y="7078"/>
                    <a:pt x="9300" y="6908"/>
                  </a:cubicBezTo>
                  <a:cubicBezTo>
                    <a:pt x="8931" y="6739"/>
                    <a:pt x="8008" y="6739"/>
                    <a:pt x="6808" y="6976"/>
                  </a:cubicBezTo>
                  <a:cubicBezTo>
                    <a:pt x="5608" y="7213"/>
                    <a:pt x="4131" y="7687"/>
                    <a:pt x="2931" y="8195"/>
                  </a:cubicBezTo>
                  <a:cubicBezTo>
                    <a:pt x="1731" y="8703"/>
                    <a:pt x="808" y="9244"/>
                    <a:pt x="347" y="9718"/>
                  </a:cubicBezTo>
                  <a:cubicBezTo>
                    <a:pt x="-115" y="10192"/>
                    <a:pt x="-115" y="10599"/>
                    <a:pt x="347" y="10802"/>
                  </a:cubicBezTo>
                  <a:cubicBezTo>
                    <a:pt x="808" y="11005"/>
                    <a:pt x="1731" y="11005"/>
                    <a:pt x="2839" y="10666"/>
                  </a:cubicBezTo>
                  <a:cubicBezTo>
                    <a:pt x="3947" y="10328"/>
                    <a:pt x="5239" y="9651"/>
                    <a:pt x="6900" y="8737"/>
                  </a:cubicBezTo>
                  <a:cubicBezTo>
                    <a:pt x="8562" y="7823"/>
                    <a:pt x="10593" y="6671"/>
                    <a:pt x="12623" y="5520"/>
                  </a:cubicBezTo>
                  <a:cubicBezTo>
                    <a:pt x="14654" y="4369"/>
                    <a:pt x="16685" y="3218"/>
                    <a:pt x="17977" y="2439"/>
                  </a:cubicBezTo>
                  <a:cubicBezTo>
                    <a:pt x="19270" y="1661"/>
                    <a:pt x="19823" y="1255"/>
                    <a:pt x="20377" y="848"/>
                  </a:cubicBezTo>
                  <a:cubicBezTo>
                    <a:pt x="20931" y="442"/>
                    <a:pt x="21485" y="36"/>
                    <a:pt x="21393" y="2"/>
                  </a:cubicBezTo>
                  <a:cubicBezTo>
                    <a:pt x="21300" y="-32"/>
                    <a:pt x="20562" y="307"/>
                    <a:pt x="18808" y="1559"/>
                  </a:cubicBezTo>
                  <a:cubicBezTo>
                    <a:pt x="17054" y="2812"/>
                    <a:pt x="14285" y="4979"/>
                    <a:pt x="11700" y="7382"/>
                  </a:cubicBezTo>
                  <a:cubicBezTo>
                    <a:pt x="9116" y="9786"/>
                    <a:pt x="6716" y="12427"/>
                    <a:pt x="5331" y="14594"/>
                  </a:cubicBezTo>
                  <a:cubicBezTo>
                    <a:pt x="3947" y="16760"/>
                    <a:pt x="3577" y="18453"/>
                    <a:pt x="3393" y="19469"/>
                  </a:cubicBezTo>
                  <a:cubicBezTo>
                    <a:pt x="3208" y="20485"/>
                    <a:pt x="3208" y="20823"/>
                    <a:pt x="3577" y="21094"/>
                  </a:cubicBezTo>
                  <a:cubicBezTo>
                    <a:pt x="3947" y="21365"/>
                    <a:pt x="4685" y="21568"/>
                    <a:pt x="5331" y="21466"/>
                  </a:cubicBezTo>
                  <a:cubicBezTo>
                    <a:pt x="5977" y="21365"/>
                    <a:pt x="6531" y="20959"/>
                    <a:pt x="7270" y="19875"/>
                  </a:cubicBezTo>
                  <a:cubicBezTo>
                    <a:pt x="8008" y="18792"/>
                    <a:pt x="8931" y="17031"/>
                    <a:pt x="9393" y="15880"/>
                  </a:cubicBezTo>
                  <a:cubicBezTo>
                    <a:pt x="9854" y="14729"/>
                    <a:pt x="9854" y="14187"/>
                    <a:pt x="9854" y="13747"/>
                  </a:cubicBezTo>
                  <a:cubicBezTo>
                    <a:pt x="9854" y="13307"/>
                    <a:pt x="9854" y="12969"/>
                    <a:pt x="10777" y="12664"/>
                  </a:cubicBezTo>
                  <a:cubicBezTo>
                    <a:pt x="11700" y="12359"/>
                    <a:pt x="13547" y="12088"/>
                    <a:pt x="14931" y="11885"/>
                  </a:cubicBezTo>
                  <a:cubicBezTo>
                    <a:pt x="16316" y="11682"/>
                    <a:pt x="17239" y="11547"/>
                    <a:pt x="18162" y="1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11507112" y="3058503"/>
              <a:ext cx="275396" cy="351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070" fill="norm" stroke="1" extrusionOk="0">
                  <a:moveTo>
                    <a:pt x="11952" y="9225"/>
                  </a:moveTo>
                  <a:cubicBezTo>
                    <a:pt x="11352" y="8153"/>
                    <a:pt x="10752" y="7080"/>
                    <a:pt x="10052" y="6774"/>
                  </a:cubicBezTo>
                  <a:cubicBezTo>
                    <a:pt x="9352" y="6468"/>
                    <a:pt x="8552" y="6927"/>
                    <a:pt x="6952" y="8612"/>
                  </a:cubicBezTo>
                  <a:cubicBezTo>
                    <a:pt x="5352" y="10297"/>
                    <a:pt x="2952" y="13208"/>
                    <a:pt x="1652" y="15046"/>
                  </a:cubicBezTo>
                  <a:cubicBezTo>
                    <a:pt x="352" y="16885"/>
                    <a:pt x="152" y="17651"/>
                    <a:pt x="52" y="18493"/>
                  </a:cubicBezTo>
                  <a:cubicBezTo>
                    <a:pt x="-48" y="19336"/>
                    <a:pt x="-48" y="20255"/>
                    <a:pt x="452" y="20714"/>
                  </a:cubicBezTo>
                  <a:cubicBezTo>
                    <a:pt x="952" y="21174"/>
                    <a:pt x="1952" y="21174"/>
                    <a:pt x="3852" y="20791"/>
                  </a:cubicBezTo>
                  <a:cubicBezTo>
                    <a:pt x="5752" y="20408"/>
                    <a:pt x="8552" y="19642"/>
                    <a:pt x="10852" y="17191"/>
                  </a:cubicBezTo>
                  <a:cubicBezTo>
                    <a:pt x="13152" y="14740"/>
                    <a:pt x="14952" y="10604"/>
                    <a:pt x="15152" y="7310"/>
                  </a:cubicBezTo>
                  <a:cubicBezTo>
                    <a:pt x="15352" y="4017"/>
                    <a:pt x="13952" y="1565"/>
                    <a:pt x="12352" y="570"/>
                  </a:cubicBezTo>
                  <a:cubicBezTo>
                    <a:pt x="10752" y="-426"/>
                    <a:pt x="8952" y="34"/>
                    <a:pt x="7652" y="800"/>
                  </a:cubicBezTo>
                  <a:cubicBezTo>
                    <a:pt x="6352" y="1565"/>
                    <a:pt x="5552" y="2638"/>
                    <a:pt x="5652" y="3863"/>
                  </a:cubicBezTo>
                  <a:cubicBezTo>
                    <a:pt x="5752" y="5089"/>
                    <a:pt x="6752" y="6468"/>
                    <a:pt x="9552" y="7387"/>
                  </a:cubicBezTo>
                  <a:cubicBezTo>
                    <a:pt x="12352" y="8306"/>
                    <a:pt x="16952" y="8765"/>
                    <a:pt x="21552" y="9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11644505" y="3442410"/>
              <a:ext cx="15333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3115081" y="3956089"/>
              <a:ext cx="802727" cy="53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60" fill="norm" stroke="1" extrusionOk="0">
                  <a:moveTo>
                    <a:pt x="4218" y="0"/>
                  </a:moveTo>
                  <a:cubicBezTo>
                    <a:pt x="3876" y="3394"/>
                    <a:pt x="3533" y="6789"/>
                    <a:pt x="3293" y="10080"/>
                  </a:cubicBezTo>
                  <a:cubicBezTo>
                    <a:pt x="3053" y="13371"/>
                    <a:pt x="2916" y="16560"/>
                    <a:pt x="2847" y="18514"/>
                  </a:cubicBezTo>
                  <a:cubicBezTo>
                    <a:pt x="2778" y="20469"/>
                    <a:pt x="2778" y="21189"/>
                    <a:pt x="2916" y="21394"/>
                  </a:cubicBezTo>
                  <a:cubicBezTo>
                    <a:pt x="3053" y="21600"/>
                    <a:pt x="3327" y="21291"/>
                    <a:pt x="3464" y="20880"/>
                  </a:cubicBezTo>
                  <a:cubicBezTo>
                    <a:pt x="3601" y="20469"/>
                    <a:pt x="3601" y="19954"/>
                    <a:pt x="3156" y="18977"/>
                  </a:cubicBezTo>
                  <a:cubicBezTo>
                    <a:pt x="2710" y="18000"/>
                    <a:pt x="1818" y="16560"/>
                    <a:pt x="1133" y="15686"/>
                  </a:cubicBezTo>
                  <a:cubicBezTo>
                    <a:pt x="447" y="14811"/>
                    <a:pt x="-33" y="14503"/>
                    <a:pt x="1" y="14091"/>
                  </a:cubicBezTo>
                  <a:cubicBezTo>
                    <a:pt x="36" y="13680"/>
                    <a:pt x="584" y="13166"/>
                    <a:pt x="1647" y="11777"/>
                  </a:cubicBezTo>
                  <a:cubicBezTo>
                    <a:pt x="2710" y="10389"/>
                    <a:pt x="4287" y="8126"/>
                    <a:pt x="5316" y="6531"/>
                  </a:cubicBezTo>
                  <a:cubicBezTo>
                    <a:pt x="6344" y="4937"/>
                    <a:pt x="6824" y="4011"/>
                    <a:pt x="7201" y="3343"/>
                  </a:cubicBezTo>
                  <a:cubicBezTo>
                    <a:pt x="7578" y="2674"/>
                    <a:pt x="7853" y="2263"/>
                    <a:pt x="7956" y="2520"/>
                  </a:cubicBezTo>
                  <a:cubicBezTo>
                    <a:pt x="8058" y="2777"/>
                    <a:pt x="7990" y="3703"/>
                    <a:pt x="7853" y="6017"/>
                  </a:cubicBezTo>
                  <a:cubicBezTo>
                    <a:pt x="7716" y="8331"/>
                    <a:pt x="7510" y="12034"/>
                    <a:pt x="7304" y="14349"/>
                  </a:cubicBezTo>
                  <a:cubicBezTo>
                    <a:pt x="7098" y="16663"/>
                    <a:pt x="6893" y="17589"/>
                    <a:pt x="6790" y="17794"/>
                  </a:cubicBezTo>
                  <a:cubicBezTo>
                    <a:pt x="6687" y="18000"/>
                    <a:pt x="6687" y="17486"/>
                    <a:pt x="6858" y="16714"/>
                  </a:cubicBezTo>
                  <a:cubicBezTo>
                    <a:pt x="7030" y="15943"/>
                    <a:pt x="7373" y="14914"/>
                    <a:pt x="7681" y="14246"/>
                  </a:cubicBezTo>
                  <a:cubicBezTo>
                    <a:pt x="7990" y="13577"/>
                    <a:pt x="8264" y="13269"/>
                    <a:pt x="8573" y="13320"/>
                  </a:cubicBezTo>
                  <a:cubicBezTo>
                    <a:pt x="8881" y="13371"/>
                    <a:pt x="9224" y="13783"/>
                    <a:pt x="9601" y="14554"/>
                  </a:cubicBezTo>
                  <a:cubicBezTo>
                    <a:pt x="9978" y="15326"/>
                    <a:pt x="10390" y="16457"/>
                    <a:pt x="10801" y="17074"/>
                  </a:cubicBezTo>
                  <a:cubicBezTo>
                    <a:pt x="11213" y="17691"/>
                    <a:pt x="11624" y="17794"/>
                    <a:pt x="11967" y="17691"/>
                  </a:cubicBezTo>
                  <a:cubicBezTo>
                    <a:pt x="12310" y="17589"/>
                    <a:pt x="12584" y="17280"/>
                    <a:pt x="12858" y="16611"/>
                  </a:cubicBezTo>
                  <a:cubicBezTo>
                    <a:pt x="13133" y="15943"/>
                    <a:pt x="13407" y="14914"/>
                    <a:pt x="13510" y="13989"/>
                  </a:cubicBezTo>
                  <a:cubicBezTo>
                    <a:pt x="13613" y="13063"/>
                    <a:pt x="13544" y="12240"/>
                    <a:pt x="13373" y="11983"/>
                  </a:cubicBezTo>
                  <a:cubicBezTo>
                    <a:pt x="13201" y="11726"/>
                    <a:pt x="12927" y="12034"/>
                    <a:pt x="12721" y="12754"/>
                  </a:cubicBezTo>
                  <a:cubicBezTo>
                    <a:pt x="12516" y="13474"/>
                    <a:pt x="12378" y="14606"/>
                    <a:pt x="12344" y="15429"/>
                  </a:cubicBezTo>
                  <a:cubicBezTo>
                    <a:pt x="12310" y="16251"/>
                    <a:pt x="12378" y="16766"/>
                    <a:pt x="12584" y="17023"/>
                  </a:cubicBezTo>
                  <a:cubicBezTo>
                    <a:pt x="12790" y="17280"/>
                    <a:pt x="13133" y="17280"/>
                    <a:pt x="13716" y="16714"/>
                  </a:cubicBezTo>
                  <a:cubicBezTo>
                    <a:pt x="14298" y="16149"/>
                    <a:pt x="15121" y="15017"/>
                    <a:pt x="15704" y="14143"/>
                  </a:cubicBezTo>
                  <a:cubicBezTo>
                    <a:pt x="16287" y="13269"/>
                    <a:pt x="16630" y="12651"/>
                    <a:pt x="16767" y="12703"/>
                  </a:cubicBezTo>
                  <a:cubicBezTo>
                    <a:pt x="16904" y="12754"/>
                    <a:pt x="16836" y="13474"/>
                    <a:pt x="16733" y="14143"/>
                  </a:cubicBezTo>
                  <a:cubicBezTo>
                    <a:pt x="16630" y="14811"/>
                    <a:pt x="16493" y="15429"/>
                    <a:pt x="16424" y="15994"/>
                  </a:cubicBezTo>
                  <a:cubicBezTo>
                    <a:pt x="16356" y="16560"/>
                    <a:pt x="16356" y="17074"/>
                    <a:pt x="16424" y="17074"/>
                  </a:cubicBezTo>
                  <a:cubicBezTo>
                    <a:pt x="16493" y="17074"/>
                    <a:pt x="16630" y="16560"/>
                    <a:pt x="17110" y="15326"/>
                  </a:cubicBezTo>
                  <a:cubicBezTo>
                    <a:pt x="17590" y="14091"/>
                    <a:pt x="18413" y="12137"/>
                    <a:pt x="18961" y="11006"/>
                  </a:cubicBezTo>
                  <a:cubicBezTo>
                    <a:pt x="19510" y="9874"/>
                    <a:pt x="19784" y="9566"/>
                    <a:pt x="20093" y="9514"/>
                  </a:cubicBezTo>
                  <a:cubicBezTo>
                    <a:pt x="20401" y="9463"/>
                    <a:pt x="20744" y="9669"/>
                    <a:pt x="21018" y="10646"/>
                  </a:cubicBezTo>
                  <a:cubicBezTo>
                    <a:pt x="21293" y="11623"/>
                    <a:pt x="21498" y="13371"/>
                    <a:pt x="21533" y="14554"/>
                  </a:cubicBezTo>
                  <a:cubicBezTo>
                    <a:pt x="21567" y="15737"/>
                    <a:pt x="21430" y="16354"/>
                    <a:pt x="21293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4644068" y="4104314"/>
              <a:ext cx="276619" cy="370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8" fill="norm" stroke="1" extrusionOk="0">
                  <a:moveTo>
                    <a:pt x="13126" y="3403"/>
                  </a:moveTo>
                  <a:cubicBezTo>
                    <a:pt x="13522" y="2367"/>
                    <a:pt x="13919" y="1332"/>
                    <a:pt x="13621" y="740"/>
                  </a:cubicBezTo>
                  <a:cubicBezTo>
                    <a:pt x="13324" y="148"/>
                    <a:pt x="12333" y="0"/>
                    <a:pt x="11343" y="0"/>
                  </a:cubicBezTo>
                  <a:cubicBezTo>
                    <a:pt x="10352" y="0"/>
                    <a:pt x="9361" y="148"/>
                    <a:pt x="7577" y="1775"/>
                  </a:cubicBezTo>
                  <a:cubicBezTo>
                    <a:pt x="5794" y="3403"/>
                    <a:pt x="3218" y="6510"/>
                    <a:pt x="1732" y="9690"/>
                  </a:cubicBezTo>
                  <a:cubicBezTo>
                    <a:pt x="245" y="12871"/>
                    <a:pt x="-151" y="16126"/>
                    <a:pt x="47" y="18123"/>
                  </a:cubicBezTo>
                  <a:cubicBezTo>
                    <a:pt x="245" y="20121"/>
                    <a:pt x="1038" y="20860"/>
                    <a:pt x="2029" y="21230"/>
                  </a:cubicBezTo>
                  <a:cubicBezTo>
                    <a:pt x="3020" y="21600"/>
                    <a:pt x="4209" y="21600"/>
                    <a:pt x="5794" y="20786"/>
                  </a:cubicBezTo>
                  <a:cubicBezTo>
                    <a:pt x="7379" y="19973"/>
                    <a:pt x="9361" y="18345"/>
                    <a:pt x="10847" y="15682"/>
                  </a:cubicBezTo>
                  <a:cubicBezTo>
                    <a:pt x="12333" y="13019"/>
                    <a:pt x="13324" y="9321"/>
                    <a:pt x="13225" y="6658"/>
                  </a:cubicBezTo>
                  <a:cubicBezTo>
                    <a:pt x="13126" y="3995"/>
                    <a:pt x="11937" y="2367"/>
                    <a:pt x="10649" y="1479"/>
                  </a:cubicBezTo>
                  <a:cubicBezTo>
                    <a:pt x="9361" y="592"/>
                    <a:pt x="7974" y="444"/>
                    <a:pt x="6884" y="740"/>
                  </a:cubicBezTo>
                  <a:cubicBezTo>
                    <a:pt x="5794" y="1036"/>
                    <a:pt x="5001" y="1775"/>
                    <a:pt x="4506" y="2885"/>
                  </a:cubicBezTo>
                  <a:cubicBezTo>
                    <a:pt x="4010" y="3995"/>
                    <a:pt x="3812" y="5474"/>
                    <a:pt x="4010" y="6584"/>
                  </a:cubicBezTo>
                  <a:cubicBezTo>
                    <a:pt x="4209" y="7693"/>
                    <a:pt x="4803" y="8433"/>
                    <a:pt x="6190" y="8803"/>
                  </a:cubicBezTo>
                  <a:cubicBezTo>
                    <a:pt x="7577" y="9173"/>
                    <a:pt x="9757" y="9173"/>
                    <a:pt x="12432" y="8285"/>
                  </a:cubicBezTo>
                  <a:cubicBezTo>
                    <a:pt x="15108" y="7397"/>
                    <a:pt x="18278" y="5622"/>
                    <a:pt x="21449" y="3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4794459" y="3872372"/>
              <a:ext cx="126228" cy="122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053" fill="norm" stroke="1" extrusionOk="0">
                  <a:moveTo>
                    <a:pt x="4489" y="5184"/>
                  </a:moveTo>
                  <a:cubicBezTo>
                    <a:pt x="3193" y="7388"/>
                    <a:pt x="1897" y="9592"/>
                    <a:pt x="1033" y="12457"/>
                  </a:cubicBezTo>
                  <a:cubicBezTo>
                    <a:pt x="169" y="15322"/>
                    <a:pt x="-263" y="18849"/>
                    <a:pt x="169" y="19069"/>
                  </a:cubicBezTo>
                  <a:cubicBezTo>
                    <a:pt x="601" y="19290"/>
                    <a:pt x="1897" y="16204"/>
                    <a:pt x="3625" y="12677"/>
                  </a:cubicBezTo>
                  <a:cubicBezTo>
                    <a:pt x="5353" y="9151"/>
                    <a:pt x="7513" y="5184"/>
                    <a:pt x="9673" y="2759"/>
                  </a:cubicBezTo>
                  <a:cubicBezTo>
                    <a:pt x="11833" y="335"/>
                    <a:pt x="13993" y="-547"/>
                    <a:pt x="15289" y="335"/>
                  </a:cubicBezTo>
                  <a:cubicBezTo>
                    <a:pt x="16585" y="1216"/>
                    <a:pt x="17017" y="3861"/>
                    <a:pt x="17881" y="7608"/>
                  </a:cubicBezTo>
                  <a:cubicBezTo>
                    <a:pt x="18745" y="11355"/>
                    <a:pt x="20041" y="16204"/>
                    <a:pt x="21337" y="21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5480366" y="4255096"/>
              <a:ext cx="1533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5503366" y="4178427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5580034" y="4204953"/>
              <a:ext cx="92004" cy="238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21600" y="1062"/>
                  </a:moveTo>
                  <a:cubicBezTo>
                    <a:pt x="18600" y="602"/>
                    <a:pt x="15600" y="143"/>
                    <a:pt x="12600" y="28"/>
                  </a:cubicBezTo>
                  <a:cubicBezTo>
                    <a:pt x="9600" y="-87"/>
                    <a:pt x="6600" y="143"/>
                    <a:pt x="5100" y="947"/>
                  </a:cubicBezTo>
                  <a:cubicBezTo>
                    <a:pt x="3600" y="1751"/>
                    <a:pt x="3600" y="3130"/>
                    <a:pt x="5400" y="5428"/>
                  </a:cubicBezTo>
                  <a:cubicBezTo>
                    <a:pt x="7200" y="7726"/>
                    <a:pt x="10800" y="10943"/>
                    <a:pt x="13800" y="13126"/>
                  </a:cubicBezTo>
                  <a:cubicBezTo>
                    <a:pt x="16800" y="15309"/>
                    <a:pt x="19200" y="16458"/>
                    <a:pt x="20100" y="17607"/>
                  </a:cubicBezTo>
                  <a:cubicBezTo>
                    <a:pt x="21000" y="18756"/>
                    <a:pt x="20400" y="19904"/>
                    <a:pt x="18300" y="20594"/>
                  </a:cubicBezTo>
                  <a:cubicBezTo>
                    <a:pt x="16200" y="21283"/>
                    <a:pt x="12600" y="21513"/>
                    <a:pt x="9300" y="21398"/>
                  </a:cubicBezTo>
                  <a:cubicBezTo>
                    <a:pt x="6000" y="21283"/>
                    <a:pt x="3000" y="20824"/>
                    <a:pt x="0" y="20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6185024" y="4206142"/>
              <a:ext cx="123361" cy="258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4" h="21174" fill="norm" stroke="1" extrusionOk="0">
                  <a:moveTo>
                    <a:pt x="20444" y="1501"/>
                  </a:moveTo>
                  <a:cubicBezTo>
                    <a:pt x="19173" y="662"/>
                    <a:pt x="17903" y="-177"/>
                    <a:pt x="14091" y="33"/>
                  </a:cubicBezTo>
                  <a:cubicBezTo>
                    <a:pt x="10279" y="242"/>
                    <a:pt x="3926" y="1501"/>
                    <a:pt x="1385" y="3388"/>
                  </a:cubicBezTo>
                  <a:cubicBezTo>
                    <a:pt x="-1156" y="5275"/>
                    <a:pt x="115" y="7792"/>
                    <a:pt x="2656" y="9784"/>
                  </a:cubicBezTo>
                  <a:cubicBezTo>
                    <a:pt x="5197" y="11776"/>
                    <a:pt x="9009" y="13244"/>
                    <a:pt x="11762" y="14398"/>
                  </a:cubicBezTo>
                  <a:cubicBezTo>
                    <a:pt x="14515" y="15551"/>
                    <a:pt x="16209" y="16390"/>
                    <a:pt x="15362" y="17543"/>
                  </a:cubicBezTo>
                  <a:cubicBezTo>
                    <a:pt x="14515" y="18697"/>
                    <a:pt x="11126" y="20165"/>
                    <a:pt x="8373" y="20794"/>
                  </a:cubicBezTo>
                  <a:cubicBezTo>
                    <a:pt x="5621" y="21423"/>
                    <a:pt x="3503" y="21213"/>
                    <a:pt x="2444" y="20584"/>
                  </a:cubicBezTo>
                  <a:cubicBezTo>
                    <a:pt x="1385" y="19955"/>
                    <a:pt x="1385" y="18906"/>
                    <a:pt x="1385" y="17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6340190" y="4193761"/>
              <a:ext cx="99891" cy="22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2" h="21375" fill="norm" stroke="1" extrusionOk="0">
                  <a:moveTo>
                    <a:pt x="20311" y="4469"/>
                  </a:moveTo>
                  <a:cubicBezTo>
                    <a:pt x="17677" y="3724"/>
                    <a:pt x="15043" y="2979"/>
                    <a:pt x="12409" y="3103"/>
                  </a:cubicBezTo>
                  <a:cubicBezTo>
                    <a:pt x="9775" y="3228"/>
                    <a:pt x="7141" y="4221"/>
                    <a:pt x="4770" y="6952"/>
                  </a:cubicBezTo>
                  <a:cubicBezTo>
                    <a:pt x="2399" y="9683"/>
                    <a:pt x="292" y="14152"/>
                    <a:pt x="28" y="16883"/>
                  </a:cubicBezTo>
                  <a:cubicBezTo>
                    <a:pt x="-235" y="19614"/>
                    <a:pt x="1345" y="20607"/>
                    <a:pt x="3453" y="21103"/>
                  </a:cubicBezTo>
                  <a:cubicBezTo>
                    <a:pt x="5560" y="21600"/>
                    <a:pt x="8194" y="21600"/>
                    <a:pt x="11619" y="19490"/>
                  </a:cubicBezTo>
                  <a:cubicBezTo>
                    <a:pt x="15043" y="17379"/>
                    <a:pt x="19258" y="13159"/>
                    <a:pt x="20311" y="9559"/>
                  </a:cubicBezTo>
                  <a:cubicBezTo>
                    <a:pt x="21365" y="5959"/>
                    <a:pt x="19258" y="2979"/>
                    <a:pt x="171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6828363" y="4190447"/>
              <a:ext cx="185371" cy="585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46" fill="norm" stroke="1" extrusionOk="0">
                  <a:moveTo>
                    <a:pt x="21462" y="1796"/>
                  </a:moveTo>
                  <a:cubicBezTo>
                    <a:pt x="18503" y="1051"/>
                    <a:pt x="15544" y="307"/>
                    <a:pt x="13177" y="74"/>
                  </a:cubicBezTo>
                  <a:cubicBezTo>
                    <a:pt x="10810" y="-159"/>
                    <a:pt x="9035" y="120"/>
                    <a:pt x="6963" y="1424"/>
                  </a:cubicBezTo>
                  <a:cubicBezTo>
                    <a:pt x="4892" y="2727"/>
                    <a:pt x="2525" y="5055"/>
                    <a:pt x="1341" y="6451"/>
                  </a:cubicBezTo>
                  <a:cubicBezTo>
                    <a:pt x="158" y="7848"/>
                    <a:pt x="158" y="8313"/>
                    <a:pt x="1637" y="8686"/>
                  </a:cubicBezTo>
                  <a:cubicBezTo>
                    <a:pt x="3117" y="9058"/>
                    <a:pt x="6076" y="9338"/>
                    <a:pt x="9183" y="8872"/>
                  </a:cubicBezTo>
                  <a:cubicBezTo>
                    <a:pt x="12289" y="8407"/>
                    <a:pt x="15544" y="7196"/>
                    <a:pt x="17320" y="6312"/>
                  </a:cubicBezTo>
                  <a:cubicBezTo>
                    <a:pt x="19095" y="5427"/>
                    <a:pt x="19391" y="4869"/>
                    <a:pt x="19835" y="4031"/>
                  </a:cubicBezTo>
                  <a:cubicBezTo>
                    <a:pt x="20278" y="3193"/>
                    <a:pt x="20870" y="2075"/>
                    <a:pt x="21018" y="1750"/>
                  </a:cubicBezTo>
                  <a:cubicBezTo>
                    <a:pt x="21166" y="1424"/>
                    <a:pt x="20870" y="1889"/>
                    <a:pt x="20722" y="3844"/>
                  </a:cubicBezTo>
                  <a:cubicBezTo>
                    <a:pt x="20574" y="5800"/>
                    <a:pt x="20574" y="9244"/>
                    <a:pt x="19835" y="12224"/>
                  </a:cubicBezTo>
                  <a:cubicBezTo>
                    <a:pt x="19095" y="15203"/>
                    <a:pt x="17615" y="17717"/>
                    <a:pt x="15544" y="19207"/>
                  </a:cubicBezTo>
                  <a:cubicBezTo>
                    <a:pt x="13473" y="20696"/>
                    <a:pt x="10810" y="21162"/>
                    <a:pt x="8591" y="21301"/>
                  </a:cubicBezTo>
                  <a:cubicBezTo>
                    <a:pt x="6372" y="21441"/>
                    <a:pt x="4596" y="21255"/>
                    <a:pt x="2969" y="20650"/>
                  </a:cubicBezTo>
                  <a:cubicBezTo>
                    <a:pt x="1341" y="20044"/>
                    <a:pt x="-138" y="19020"/>
                    <a:pt x="10" y="17670"/>
                  </a:cubicBezTo>
                  <a:cubicBezTo>
                    <a:pt x="158" y="16320"/>
                    <a:pt x="1933" y="14644"/>
                    <a:pt x="4152" y="13434"/>
                  </a:cubicBezTo>
                  <a:cubicBezTo>
                    <a:pt x="6372" y="12224"/>
                    <a:pt x="9035" y="11479"/>
                    <a:pt x="11698" y="10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7098679" y="4211650"/>
              <a:ext cx="100529" cy="17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077" fill="norm" stroke="1" extrusionOk="0">
                  <a:moveTo>
                    <a:pt x="9591" y="12835"/>
                  </a:moveTo>
                  <a:cubicBezTo>
                    <a:pt x="9591" y="11270"/>
                    <a:pt x="9591" y="9704"/>
                    <a:pt x="9051" y="7983"/>
                  </a:cubicBezTo>
                  <a:cubicBezTo>
                    <a:pt x="8511" y="6261"/>
                    <a:pt x="7431" y="4383"/>
                    <a:pt x="6081" y="4070"/>
                  </a:cubicBezTo>
                  <a:cubicBezTo>
                    <a:pt x="4731" y="3757"/>
                    <a:pt x="3111" y="5009"/>
                    <a:pt x="2031" y="7200"/>
                  </a:cubicBezTo>
                  <a:cubicBezTo>
                    <a:pt x="951" y="9391"/>
                    <a:pt x="411" y="12522"/>
                    <a:pt x="141" y="14870"/>
                  </a:cubicBezTo>
                  <a:cubicBezTo>
                    <a:pt x="-129" y="17217"/>
                    <a:pt x="-129" y="18783"/>
                    <a:pt x="1221" y="19878"/>
                  </a:cubicBezTo>
                  <a:cubicBezTo>
                    <a:pt x="2571" y="20974"/>
                    <a:pt x="5271" y="21600"/>
                    <a:pt x="8511" y="20504"/>
                  </a:cubicBezTo>
                  <a:cubicBezTo>
                    <a:pt x="11751" y="19409"/>
                    <a:pt x="15531" y="16591"/>
                    <a:pt x="17961" y="13304"/>
                  </a:cubicBezTo>
                  <a:cubicBezTo>
                    <a:pt x="20391" y="10017"/>
                    <a:pt x="21471" y="6261"/>
                    <a:pt x="21201" y="3757"/>
                  </a:cubicBezTo>
                  <a:cubicBezTo>
                    <a:pt x="20931" y="1252"/>
                    <a:pt x="19311" y="0"/>
                    <a:pt x="17691" y="0"/>
                  </a:cubicBezTo>
                  <a:cubicBezTo>
                    <a:pt x="16071" y="0"/>
                    <a:pt x="14451" y="1252"/>
                    <a:pt x="14721" y="2348"/>
                  </a:cubicBezTo>
                  <a:cubicBezTo>
                    <a:pt x="14991" y="3443"/>
                    <a:pt x="17151" y="4383"/>
                    <a:pt x="19311" y="5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7276003" y="4209095"/>
              <a:ext cx="128740" cy="13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062" fill="norm" stroke="1" extrusionOk="0">
                  <a:moveTo>
                    <a:pt x="16253" y="9257"/>
                  </a:moveTo>
                  <a:cubicBezTo>
                    <a:pt x="14982" y="7714"/>
                    <a:pt x="13712" y="6171"/>
                    <a:pt x="12017" y="5400"/>
                  </a:cubicBezTo>
                  <a:cubicBezTo>
                    <a:pt x="10323" y="4629"/>
                    <a:pt x="8206" y="4629"/>
                    <a:pt x="6088" y="5786"/>
                  </a:cubicBezTo>
                  <a:cubicBezTo>
                    <a:pt x="3970" y="6943"/>
                    <a:pt x="1853" y="9257"/>
                    <a:pt x="794" y="11957"/>
                  </a:cubicBezTo>
                  <a:cubicBezTo>
                    <a:pt x="-265" y="14657"/>
                    <a:pt x="-265" y="17743"/>
                    <a:pt x="794" y="19479"/>
                  </a:cubicBezTo>
                  <a:cubicBezTo>
                    <a:pt x="1853" y="21214"/>
                    <a:pt x="3970" y="21600"/>
                    <a:pt x="6723" y="20250"/>
                  </a:cubicBezTo>
                  <a:cubicBezTo>
                    <a:pt x="9476" y="18900"/>
                    <a:pt x="12864" y="15814"/>
                    <a:pt x="15406" y="12150"/>
                  </a:cubicBezTo>
                  <a:cubicBezTo>
                    <a:pt x="17947" y="8486"/>
                    <a:pt x="19641" y="4243"/>
                    <a:pt x="213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7419425" y="3879614"/>
              <a:ext cx="237756" cy="50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60" fill="norm" stroke="1" extrusionOk="0">
                  <a:moveTo>
                    <a:pt x="13157" y="15390"/>
                  </a:moveTo>
                  <a:cubicBezTo>
                    <a:pt x="11778" y="14962"/>
                    <a:pt x="10399" y="14534"/>
                    <a:pt x="8561" y="14641"/>
                  </a:cubicBezTo>
                  <a:cubicBezTo>
                    <a:pt x="6723" y="14748"/>
                    <a:pt x="4425" y="15390"/>
                    <a:pt x="2816" y="16352"/>
                  </a:cubicBezTo>
                  <a:cubicBezTo>
                    <a:pt x="1208" y="17315"/>
                    <a:pt x="289" y="18598"/>
                    <a:pt x="59" y="19507"/>
                  </a:cubicBezTo>
                  <a:cubicBezTo>
                    <a:pt x="-171" y="20416"/>
                    <a:pt x="289" y="20950"/>
                    <a:pt x="1208" y="21164"/>
                  </a:cubicBezTo>
                  <a:cubicBezTo>
                    <a:pt x="2127" y="21378"/>
                    <a:pt x="3506" y="21271"/>
                    <a:pt x="5459" y="20469"/>
                  </a:cubicBezTo>
                  <a:cubicBezTo>
                    <a:pt x="7412" y="19667"/>
                    <a:pt x="9940" y="18170"/>
                    <a:pt x="12582" y="15711"/>
                  </a:cubicBezTo>
                  <a:cubicBezTo>
                    <a:pt x="15225" y="13251"/>
                    <a:pt x="17982" y="9829"/>
                    <a:pt x="19476" y="7477"/>
                  </a:cubicBezTo>
                  <a:cubicBezTo>
                    <a:pt x="20969" y="5125"/>
                    <a:pt x="21199" y="3841"/>
                    <a:pt x="21314" y="2665"/>
                  </a:cubicBezTo>
                  <a:cubicBezTo>
                    <a:pt x="21429" y="1489"/>
                    <a:pt x="21429" y="420"/>
                    <a:pt x="20969" y="99"/>
                  </a:cubicBezTo>
                  <a:cubicBezTo>
                    <a:pt x="20510" y="-222"/>
                    <a:pt x="19591" y="206"/>
                    <a:pt x="18327" y="1863"/>
                  </a:cubicBezTo>
                  <a:cubicBezTo>
                    <a:pt x="17063" y="3521"/>
                    <a:pt x="15454" y="6408"/>
                    <a:pt x="14995" y="9241"/>
                  </a:cubicBezTo>
                  <a:cubicBezTo>
                    <a:pt x="14535" y="12075"/>
                    <a:pt x="15225" y="14855"/>
                    <a:pt x="15914" y="17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7996743" y="3969334"/>
              <a:ext cx="358689" cy="75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514" fill="norm" stroke="1" extrusionOk="0">
                  <a:moveTo>
                    <a:pt x="10012" y="7887"/>
                  </a:moveTo>
                  <a:cubicBezTo>
                    <a:pt x="10318" y="7452"/>
                    <a:pt x="10624" y="7017"/>
                    <a:pt x="10088" y="6800"/>
                  </a:cubicBezTo>
                  <a:cubicBezTo>
                    <a:pt x="9552" y="6582"/>
                    <a:pt x="8173" y="6582"/>
                    <a:pt x="6565" y="7054"/>
                  </a:cubicBezTo>
                  <a:cubicBezTo>
                    <a:pt x="4956" y="7525"/>
                    <a:pt x="3118" y="8467"/>
                    <a:pt x="1969" y="9156"/>
                  </a:cubicBezTo>
                  <a:cubicBezTo>
                    <a:pt x="820" y="9844"/>
                    <a:pt x="361" y="10279"/>
                    <a:pt x="131" y="10859"/>
                  </a:cubicBezTo>
                  <a:cubicBezTo>
                    <a:pt x="-99" y="11439"/>
                    <a:pt x="-99" y="12164"/>
                    <a:pt x="744" y="12345"/>
                  </a:cubicBezTo>
                  <a:cubicBezTo>
                    <a:pt x="1586" y="12526"/>
                    <a:pt x="3271" y="12164"/>
                    <a:pt x="4956" y="10931"/>
                  </a:cubicBezTo>
                  <a:cubicBezTo>
                    <a:pt x="6641" y="9699"/>
                    <a:pt x="8327" y="7597"/>
                    <a:pt x="9552" y="5966"/>
                  </a:cubicBezTo>
                  <a:cubicBezTo>
                    <a:pt x="10778" y="4335"/>
                    <a:pt x="11544" y="3176"/>
                    <a:pt x="12769" y="2270"/>
                  </a:cubicBezTo>
                  <a:cubicBezTo>
                    <a:pt x="13995" y="1364"/>
                    <a:pt x="15680" y="711"/>
                    <a:pt x="16905" y="349"/>
                  </a:cubicBezTo>
                  <a:cubicBezTo>
                    <a:pt x="18131" y="-14"/>
                    <a:pt x="18897" y="-86"/>
                    <a:pt x="19127" y="95"/>
                  </a:cubicBezTo>
                  <a:cubicBezTo>
                    <a:pt x="19356" y="276"/>
                    <a:pt x="19050" y="711"/>
                    <a:pt x="18054" y="1835"/>
                  </a:cubicBezTo>
                  <a:cubicBezTo>
                    <a:pt x="17058" y="2958"/>
                    <a:pt x="15373" y="4770"/>
                    <a:pt x="13688" y="6800"/>
                  </a:cubicBezTo>
                  <a:cubicBezTo>
                    <a:pt x="12003" y="8829"/>
                    <a:pt x="10318" y="11076"/>
                    <a:pt x="9169" y="13251"/>
                  </a:cubicBezTo>
                  <a:cubicBezTo>
                    <a:pt x="8020" y="15425"/>
                    <a:pt x="7407" y="17527"/>
                    <a:pt x="7101" y="18796"/>
                  </a:cubicBezTo>
                  <a:cubicBezTo>
                    <a:pt x="6795" y="20064"/>
                    <a:pt x="6795" y="20499"/>
                    <a:pt x="7024" y="20862"/>
                  </a:cubicBezTo>
                  <a:cubicBezTo>
                    <a:pt x="7254" y="21224"/>
                    <a:pt x="7714" y="21514"/>
                    <a:pt x="8250" y="21514"/>
                  </a:cubicBezTo>
                  <a:cubicBezTo>
                    <a:pt x="8786" y="21514"/>
                    <a:pt x="9399" y="21224"/>
                    <a:pt x="10165" y="20282"/>
                  </a:cubicBezTo>
                  <a:cubicBezTo>
                    <a:pt x="10931" y="19340"/>
                    <a:pt x="11850" y="17745"/>
                    <a:pt x="12309" y="16730"/>
                  </a:cubicBezTo>
                  <a:cubicBezTo>
                    <a:pt x="12769" y="15715"/>
                    <a:pt x="12769" y="15280"/>
                    <a:pt x="12616" y="14882"/>
                  </a:cubicBezTo>
                  <a:cubicBezTo>
                    <a:pt x="12463" y="14483"/>
                    <a:pt x="12156" y="14121"/>
                    <a:pt x="13612" y="13541"/>
                  </a:cubicBezTo>
                  <a:cubicBezTo>
                    <a:pt x="15067" y="12961"/>
                    <a:pt x="18284" y="12164"/>
                    <a:pt x="21501" y="1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8628599" y="4195627"/>
              <a:ext cx="383625" cy="21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02" fill="norm" stroke="1" extrusionOk="0">
                  <a:moveTo>
                    <a:pt x="9171" y="6522"/>
                  </a:moveTo>
                  <a:cubicBezTo>
                    <a:pt x="8742" y="5281"/>
                    <a:pt x="8313" y="4040"/>
                    <a:pt x="7669" y="2798"/>
                  </a:cubicBezTo>
                  <a:cubicBezTo>
                    <a:pt x="7025" y="1557"/>
                    <a:pt x="6167" y="316"/>
                    <a:pt x="4880" y="2054"/>
                  </a:cubicBezTo>
                  <a:cubicBezTo>
                    <a:pt x="3592" y="3791"/>
                    <a:pt x="1876" y="8509"/>
                    <a:pt x="946" y="11860"/>
                  </a:cubicBezTo>
                  <a:cubicBezTo>
                    <a:pt x="16" y="15212"/>
                    <a:pt x="-127" y="17198"/>
                    <a:pt x="88" y="18564"/>
                  </a:cubicBezTo>
                  <a:cubicBezTo>
                    <a:pt x="302" y="19929"/>
                    <a:pt x="874" y="20674"/>
                    <a:pt x="1590" y="20674"/>
                  </a:cubicBezTo>
                  <a:cubicBezTo>
                    <a:pt x="2305" y="20674"/>
                    <a:pt x="3163" y="19929"/>
                    <a:pt x="4093" y="18440"/>
                  </a:cubicBezTo>
                  <a:cubicBezTo>
                    <a:pt x="5023" y="16950"/>
                    <a:pt x="6024" y="14716"/>
                    <a:pt x="6596" y="12729"/>
                  </a:cubicBezTo>
                  <a:cubicBezTo>
                    <a:pt x="7168" y="10743"/>
                    <a:pt x="7311" y="9005"/>
                    <a:pt x="7240" y="8881"/>
                  </a:cubicBezTo>
                  <a:cubicBezTo>
                    <a:pt x="7168" y="8757"/>
                    <a:pt x="6882" y="10247"/>
                    <a:pt x="6668" y="11860"/>
                  </a:cubicBezTo>
                  <a:cubicBezTo>
                    <a:pt x="6453" y="13474"/>
                    <a:pt x="6310" y="15212"/>
                    <a:pt x="6453" y="16578"/>
                  </a:cubicBezTo>
                  <a:cubicBezTo>
                    <a:pt x="6596" y="17943"/>
                    <a:pt x="7025" y="18936"/>
                    <a:pt x="7598" y="19309"/>
                  </a:cubicBezTo>
                  <a:cubicBezTo>
                    <a:pt x="8170" y="19681"/>
                    <a:pt x="8885" y="19433"/>
                    <a:pt x="9743" y="18440"/>
                  </a:cubicBezTo>
                  <a:cubicBezTo>
                    <a:pt x="10601" y="17447"/>
                    <a:pt x="11603" y="15709"/>
                    <a:pt x="12390" y="14095"/>
                  </a:cubicBezTo>
                  <a:cubicBezTo>
                    <a:pt x="13176" y="12481"/>
                    <a:pt x="13749" y="10991"/>
                    <a:pt x="13820" y="10867"/>
                  </a:cubicBezTo>
                  <a:cubicBezTo>
                    <a:pt x="13892" y="10743"/>
                    <a:pt x="13462" y="11985"/>
                    <a:pt x="13105" y="13350"/>
                  </a:cubicBezTo>
                  <a:cubicBezTo>
                    <a:pt x="12747" y="14716"/>
                    <a:pt x="12461" y="16205"/>
                    <a:pt x="12247" y="17819"/>
                  </a:cubicBezTo>
                  <a:cubicBezTo>
                    <a:pt x="12032" y="19433"/>
                    <a:pt x="11889" y="21171"/>
                    <a:pt x="11960" y="21295"/>
                  </a:cubicBezTo>
                  <a:cubicBezTo>
                    <a:pt x="12032" y="21419"/>
                    <a:pt x="12318" y="19929"/>
                    <a:pt x="13248" y="16453"/>
                  </a:cubicBezTo>
                  <a:cubicBezTo>
                    <a:pt x="14178" y="12978"/>
                    <a:pt x="15751" y="7516"/>
                    <a:pt x="16824" y="4412"/>
                  </a:cubicBezTo>
                  <a:cubicBezTo>
                    <a:pt x="17897" y="1309"/>
                    <a:pt x="18469" y="564"/>
                    <a:pt x="19113" y="191"/>
                  </a:cubicBezTo>
                  <a:cubicBezTo>
                    <a:pt x="19756" y="-181"/>
                    <a:pt x="20472" y="-181"/>
                    <a:pt x="20901" y="1805"/>
                  </a:cubicBezTo>
                  <a:cubicBezTo>
                    <a:pt x="21330" y="3791"/>
                    <a:pt x="21473" y="7764"/>
                    <a:pt x="21473" y="10991"/>
                  </a:cubicBezTo>
                  <a:cubicBezTo>
                    <a:pt x="21473" y="14219"/>
                    <a:pt x="21330" y="16702"/>
                    <a:pt x="21187" y="19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9415520" y="4245696"/>
              <a:ext cx="197273" cy="17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754" fill="norm" stroke="1" extrusionOk="0">
                  <a:moveTo>
                    <a:pt x="6422" y="10103"/>
                  </a:moveTo>
                  <a:cubicBezTo>
                    <a:pt x="8084" y="8603"/>
                    <a:pt x="9745" y="7103"/>
                    <a:pt x="10576" y="5453"/>
                  </a:cubicBezTo>
                  <a:cubicBezTo>
                    <a:pt x="11407" y="3803"/>
                    <a:pt x="11407" y="2003"/>
                    <a:pt x="10714" y="953"/>
                  </a:cubicBezTo>
                  <a:cubicBezTo>
                    <a:pt x="10022" y="-97"/>
                    <a:pt x="8638" y="-397"/>
                    <a:pt x="6976" y="653"/>
                  </a:cubicBezTo>
                  <a:cubicBezTo>
                    <a:pt x="5314" y="1703"/>
                    <a:pt x="3376" y="4103"/>
                    <a:pt x="1991" y="7553"/>
                  </a:cubicBezTo>
                  <a:cubicBezTo>
                    <a:pt x="607" y="11003"/>
                    <a:pt x="-224" y="15503"/>
                    <a:pt x="53" y="18053"/>
                  </a:cubicBezTo>
                  <a:cubicBezTo>
                    <a:pt x="330" y="20603"/>
                    <a:pt x="1714" y="21203"/>
                    <a:pt x="5038" y="20453"/>
                  </a:cubicBezTo>
                  <a:cubicBezTo>
                    <a:pt x="8361" y="19703"/>
                    <a:pt x="13622" y="17603"/>
                    <a:pt x="16668" y="15803"/>
                  </a:cubicBezTo>
                  <a:cubicBezTo>
                    <a:pt x="19714" y="14003"/>
                    <a:pt x="20545" y="12503"/>
                    <a:pt x="21376" y="11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9600014" y="4239752"/>
              <a:ext cx="62241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1024" fill="norm" stroke="1" extrusionOk="0">
                  <a:moveTo>
                    <a:pt x="16615" y="5636"/>
                  </a:moveTo>
                  <a:cubicBezTo>
                    <a:pt x="17446" y="4071"/>
                    <a:pt x="18277" y="2505"/>
                    <a:pt x="15369" y="1410"/>
                  </a:cubicBezTo>
                  <a:cubicBezTo>
                    <a:pt x="12461" y="314"/>
                    <a:pt x="5815" y="-312"/>
                    <a:pt x="2492" y="158"/>
                  </a:cubicBezTo>
                  <a:cubicBezTo>
                    <a:pt x="-831" y="627"/>
                    <a:pt x="-831" y="2192"/>
                    <a:pt x="2492" y="4384"/>
                  </a:cubicBezTo>
                  <a:cubicBezTo>
                    <a:pt x="5815" y="6575"/>
                    <a:pt x="12461" y="9392"/>
                    <a:pt x="16200" y="11584"/>
                  </a:cubicBezTo>
                  <a:cubicBezTo>
                    <a:pt x="19938" y="13775"/>
                    <a:pt x="20769" y="15340"/>
                    <a:pt x="19938" y="17062"/>
                  </a:cubicBezTo>
                  <a:cubicBezTo>
                    <a:pt x="19108" y="18784"/>
                    <a:pt x="16615" y="20662"/>
                    <a:pt x="14123" y="20975"/>
                  </a:cubicBezTo>
                  <a:cubicBezTo>
                    <a:pt x="11631" y="21288"/>
                    <a:pt x="9138" y="20036"/>
                    <a:pt x="6646" y="18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9790729" y="3971422"/>
              <a:ext cx="75070" cy="38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373" fill="norm" stroke="1" extrusionOk="0">
                  <a:moveTo>
                    <a:pt x="21149" y="0"/>
                  </a:moveTo>
                  <a:cubicBezTo>
                    <a:pt x="13949" y="5150"/>
                    <a:pt x="6749" y="10299"/>
                    <a:pt x="3149" y="13303"/>
                  </a:cubicBezTo>
                  <a:cubicBezTo>
                    <a:pt x="-451" y="16307"/>
                    <a:pt x="-451" y="17166"/>
                    <a:pt x="629" y="18238"/>
                  </a:cubicBezTo>
                  <a:cubicBezTo>
                    <a:pt x="1709" y="19311"/>
                    <a:pt x="3869" y="20599"/>
                    <a:pt x="7109" y="21099"/>
                  </a:cubicBezTo>
                  <a:cubicBezTo>
                    <a:pt x="10349" y="21600"/>
                    <a:pt x="14669" y="21314"/>
                    <a:pt x="18989" y="21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9780096" y="4178427"/>
              <a:ext cx="147037" cy="17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56" fill="norm" stroke="1" extrusionOk="0">
                  <a:moveTo>
                    <a:pt x="3551" y="5554"/>
                  </a:moveTo>
                  <a:cubicBezTo>
                    <a:pt x="1689" y="4937"/>
                    <a:pt x="-173" y="4320"/>
                    <a:pt x="13" y="4011"/>
                  </a:cubicBezTo>
                  <a:cubicBezTo>
                    <a:pt x="199" y="3703"/>
                    <a:pt x="2434" y="3703"/>
                    <a:pt x="5786" y="4474"/>
                  </a:cubicBezTo>
                  <a:cubicBezTo>
                    <a:pt x="9137" y="5246"/>
                    <a:pt x="13606" y="6789"/>
                    <a:pt x="16213" y="9103"/>
                  </a:cubicBezTo>
                  <a:cubicBezTo>
                    <a:pt x="18820" y="11417"/>
                    <a:pt x="19565" y="14503"/>
                    <a:pt x="20124" y="16971"/>
                  </a:cubicBezTo>
                  <a:cubicBezTo>
                    <a:pt x="20682" y="19440"/>
                    <a:pt x="21055" y="21291"/>
                    <a:pt x="20868" y="21446"/>
                  </a:cubicBezTo>
                  <a:cubicBezTo>
                    <a:pt x="20682" y="21600"/>
                    <a:pt x="19937" y="20057"/>
                    <a:pt x="19937" y="16200"/>
                  </a:cubicBezTo>
                  <a:cubicBezTo>
                    <a:pt x="19937" y="12343"/>
                    <a:pt x="20682" y="6171"/>
                    <a:pt x="21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9991987" y="3903045"/>
              <a:ext cx="816833" cy="42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379" fill="norm" stroke="1" extrusionOk="0">
                  <a:moveTo>
                    <a:pt x="110" y="14325"/>
                  </a:moveTo>
                  <a:cubicBezTo>
                    <a:pt x="178" y="16265"/>
                    <a:pt x="245" y="18205"/>
                    <a:pt x="211" y="19499"/>
                  </a:cubicBezTo>
                  <a:cubicBezTo>
                    <a:pt x="178" y="20792"/>
                    <a:pt x="43" y="21439"/>
                    <a:pt x="9" y="21374"/>
                  </a:cubicBezTo>
                  <a:cubicBezTo>
                    <a:pt x="-25" y="21310"/>
                    <a:pt x="43" y="20534"/>
                    <a:pt x="245" y="19434"/>
                  </a:cubicBezTo>
                  <a:cubicBezTo>
                    <a:pt x="448" y="18335"/>
                    <a:pt x="785" y="16912"/>
                    <a:pt x="1055" y="15942"/>
                  </a:cubicBezTo>
                  <a:cubicBezTo>
                    <a:pt x="1325" y="14972"/>
                    <a:pt x="1527" y="14455"/>
                    <a:pt x="1696" y="14519"/>
                  </a:cubicBezTo>
                  <a:cubicBezTo>
                    <a:pt x="1865" y="14584"/>
                    <a:pt x="2000" y="15231"/>
                    <a:pt x="2067" y="16201"/>
                  </a:cubicBezTo>
                  <a:cubicBezTo>
                    <a:pt x="2135" y="17171"/>
                    <a:pt x="2135" y="18464"/>
                    <a:pt x="2169" y="18788"/>
                  </a:cubicBezTo>
                  <a:cubicBezTo>
                    <a:pt x="2202" y="19111"/>
                    <a:pt x="2270" y="18464"/>
                    <a:pt x="2405" y="17817"/>
                  </a:cubicBezTo>
                  <a:cubicBezTo>
                    <a:pt x="2540" y="17171"/>
                    <a:pt x="2742" y="16524"/>
                    <a:pt x="3012" y="16007"/>
                  </a:cubicBezTo>
                  <a:cubicBezTo>
                    <a:pt x="3282" y="15489"/>
                    <a:pt x="3620" y="15101"/>
                    <a:pt x="3856" y="15231"/>
                  </a:cubicBezTo>
                  <a:cubicBezTo>
                    <a:pt x="4092" y="15360"/>
                    <a:pt x="4227" y="16007"/>
                    <a:pt x="4396" y="16653"/>
                  </a:cubicBezTo>
                  <a:cubicBezTo>
                    <a:pt x="4565" y="17300"/>
                    <a:pt x="4768" y="17947"/>
                    <a:pt x="5038" y="18399"/>
                  </a:cubicBezTo>
                  <a:cubicBezTo>
                    <a:pt x="5308" y="18852"/>
                    <a:pt x="5645" y="19111"/>
                    <a:pt x="6151" y="19046"/>
                  </a:cubicBezTo>
                  <a:cubicBezTo>
                    <a:pt x="6658" y="18982"/>
                    <a:pt x="7333" y="18593"/>
                    <a:pt x="7771" y="18011"/>
                  </a:cubicBezTo>
                  <a:cubicBezTo>
                    <a:pt x="8210" y="17429"/>
                    <a:pt x="8412" y="16653"/>
                    <a:pt x="8345" y="16265"/>
                  </a:cubicBezTo>
                  <a:cubicBezTo>
                    <a:pt x="8277" y="15877"/>
                    <a:pt x="7940" y="15877"/>
                    <a:pt x="7636" y="16071"/>
                  </a:cubicBezTo>
                  <a:cubicBezTo>
                    <a:pt x="7332" y="16265"/>
                    <a:pt x="7062" y="16653"/>
                    <a:pt x="6792" y="17106"/>
                  </a:cubicBezTo>
                  <a:cubicBezTo>
                    <a:pt x="6523" y="17559"/>
                    <a:pt x="6253" y="18076"/>
                    <a:pt x="6219" y="18593"/>
                  </a:cubicBezTo>
                  <a:cubicBezTo>
                    <a:pt x="6185" y="19111"/>
                    <a:pt x="6387" y="19628"/>
                    <a:pt x="6657" y="19758"/>
                  </a:cubicBezTo>
                  <a:cubicBezTo>
                    <a:pt x="6927" y="19887"/>
                    <a:pt x="7265" y="19628"/>
                    <a:pt x="7906" y="19111"/>
                  </a:cubicBezTo>
                  <a:cubicBezTo>
                    <a:pt x="8547" y="18593"/>
                    <a:pt x="9493" y="17817"/>
                    <a:pt x="10336" y="16265"/>
                  </a:cubicBezTo>
                  <a:cubicBezTo>
                    <a:pt x="11180" y="14713"/>
                    <a:pt x="11923" y="12385"/>
                    <a:pt x="12631" y="9734"/>
                  </a:cubicBezTo>
                  <a:cubicBezTo>
                    <a:pt x="13340" y="7082"/>
                    <a:pt x="14015" y="4107"/>
                    <a:pt x="14386" y="2296"/>
                  </a:cubicBezTo>
                  <a:cubicBezTo>
                    <a:pt x="14758" y="486"/>
                    <a:pt x="14825" y="-161"/>
                    <a:pt x="14758" y="33"/>
                  </a:cubicBezTo>
                  <a:cubicBezTo>
                    <a:pt x="14690" y="227"/>
                    <a:pt x="14488" y="1262"/>
                    <a:pt x="14015" y="3978"/>
                  </a:cubicBezTo>
                  <a:cubicBezTo>
                    <a:pt x="13543" y="6694"/>
                    <a:pt x="12800" y="11092"/>
                    <a:pt x="12429" y="13614"/>
                  </a:cubicBezTo>
                  <a:cubicBezTo>
                    <a:pt x="12058" y="16136"/>
                    <a:pt x="12058" y="16783"/>
                    <a:pt x="12058" y="17494"/>
                  </a:cubicBezTo>
                  <a:cubicBezTo>
                    <a:pt x="12058" y="18205"/>
                    <a:pt x="12058" y="18982"/>
                    <a:pt x="12226" y="19305"/>
                  </a:cubicBezTo>
                  <a:cubicBezTo>
                    <a:pt x="12395" y="19628"/>
                    <a:pt x="12733" y="19499"/>
                    <a:pt x="13003" y="18658"/>
                  </a:cubicBezTo>
                  <a:cubicBezTo>
                    <a:pt x="13273" y="17817"/>
                    <a:pt x="13475" y="16265"/>
                    <a:pt x="13408" y="14843"/>
                  </a:cubicBezTo>
                  <a:cubicBezTo>
                    <a:pt x="13340" y="13420"/>
                    <a:pt x="13003" y="12126"/>
                    <a:pt x="12665" y="11415"/>
                  </a:cubicBezTo>
                  <a:cubicBezTo>
                    <a:pt x="12328" y="10704"/>
                    <a:pt x="11990" y="10574"/>
                    <a:pt x="11990" y="10574"/>
                  </a:cubicBezTo>
                  <a:cubicBezTo>
                    <a:pt x="11990" y="10574"/>
                    <a:pt x="12328" y="10704"/>
                    <a:pt x="13070" y="10898"/>
                  </a:cubicBezTo>
                  <a:cubicBezTo>
                    <a:pt x="13813" y="11092"/>
                    <a:pt x="14960" y="11350"/>
                    <a:pt x="15838" y="11350"/>
                  </a:cubicBezTo>
                  <a:cubicBezTo>
                    <a:pt x="16715" y="11350"/>
                    <a:pt x="17323" y="11092"/>
                    <a:pt x="17458" y="10962"/>
                  </a:cubicBezTo>
                  <a:cubicBezTo>
                    <a:pt x="17593" y="10833"/>
                    <a:pt x="17255" y="10833"/>
                    <a:pt x="16715" y="11350"/>
                  </a:cubicBezTo>
                  <a:cubicBezTo>
                    <a:pt x="16175" y="11868"/>
                    <a:pt x="15432" y="12902"/>
                    <a:pt x="14960" y="13679"/>
                  </a:cubicBezTo>
                  <a:cubicBezTo>
                    <a:pt x="14488" y="14455"/>
                    <a:pt x="14285" y="14972"/>
                    <a:pt x="14251" y="15813"/>
                  </a:cubicBezTo>
                  <a:cubicBezTo>
                    <a:pt x="14218" y="16653"/>
                    <a:pt x="14353" y="17817"/>
                    <a:pt x="14589" y="18399"/>
                  </a:cubicBezTo>
                  <a:cubicBezTo>
                    <a:pt x="14825" y="18982"/>
                    <a:pt x="15163" y="18982"/>
                    <a:pt x="15534" y="18658"/>
                  </a:cubicBezTo>
                  <a:cubicBezTo>
                    <a:pt x="15905" y="18335"/>
                    <a:pt x="16310" y="17688"/>
                    <a:pt x="16546" y="16653"/>
                  </a:cubicBezTo>
                  <a:cubicBezTo>
                    <a:pt x="16783" y="15619"/>
                    <a:pt x="16850" y="14196"/>
                    <a:pt x="16918" y="13161"/>
                  </a:cubicBezTo>
                  <a:cubicBezTo>
                    <a:pt x="16985" y="12126"/>
                    <a:pt x="17053" y="11480"/>
                    <a:pt x="17255" y="11221"/>
                  </a:cubicBezTo>
                  <a:cubicBezTo>
                    <a:pt x="17458" y="10962"/>
                    <a:pt x="17795" y="11092"/>
                    <a:pt x="18133" y="11868"/>
                  </a:cubicBezTo>
                  <a:cubicBezTo>
                    <a:pt x="18470" y="12644"/>
                    <a:pt x="18807" y="14067"/>
                    <a:pt x="19044" y="15101"/>
                  </a:cubicBezTo>
                  <a:cubicBezTo>
                    <a:pt x="19280" y="16136"/>
                    <a:pt x="19415" y="16783"/>
                    <a:pt x="19483" y="17429"/>
                  </a:cubicBezTo>
                  <a:cubicBezTo>
                    <a:pt x="19550" y="18076"/>
                    <a:pt x="19550" y="18723"/>
                    <a:pt x="19550" y="18593"/>
                  </a:cubicBezTo>
                  <a:cubicBezTo>
                    <a:pt x="19550" y="18464"/>
                    <a:pt x="19550" y="17559"/>
                    <a:pt x="19888" y="15877"/>
                  </a:cubicBezTo>
                  <a:cubicBezTo>
                    <a:pt x="20225" y="14196"/>
                    <a:pt x="20900" y="11738"/>
                    <a:pt x="21575" y="9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11080329" y="3946156"/>
              <a:ext cx="410840" cy="682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45" fill="norm" stroke="1" extrusionOk="0">
                  <a:moveTo>
                    <a:pt x="8635" y="5371"/>
                  </a:moveTo>
                  <a:cubicBezTo>
                    <a:pt x="7168" y="5452"/>
                    <a:pt x="5702" y="5532"/>
                    <a:pt x="4235" y="6094"/>
                  </a:cubicBezTo>
                  <a:cubicBezTo>
                    <a:pt x="2768" y="6656"/>
                    <a:pt x="1302" y="7700"/>
                    <a:pt x="568" y="8423"/>
                  </a:cubicBezTo>
                  <a:cubicBezTo>
                    <a:pt x="-165" y="9145"/>
                    <a:pt x="-165" y="9547"/>
                    <a:pt x="435" y="9868"/>
                  </a:cubicBezTo>
                  <a:cubicBezTo>
                    <a:pt x="1035" y="10189"/>
                    <a:pt x="2235" y="10430"/>
                    <a:pt x="3568" y="10229"/>
                  </a:cubicBezTo>
                  <a:cubicBezTo>
                    <a:pt x="4902" y="10028"/>
                    <a:pt x="6368" y="9386"/>
                    <a:pt x="7168" y="8623"/>
                  </a:cubicBezTo>
                  <a:cubicBezTo>
                    <a:pt x="7968" y="7860"/>
                    <a:pt x="8102" y="6977"/>
                    <a:pt x="8235" y="6134"/>
                  </a:cubicBezTo>
                  <a:cubicBezTo>
                    <a:pt x="8368" y="5291"/>
                    <a:pt x="8502" y="4488"/>
                    <a:pt x="9968" y="3484"/>
                  </a:cubicBezTo>
                  <a:cubicBezTo>
                    <a:pt x="11435" y="2481"/>
                    <a:pt x="14235" y="1276"/>
                    <a:pt x="16035" y="634"/>
                  </a:cubicBezTo>
                  <a:cubicBezTo>
                    <a:pt x="17835" y="-9"/>
                    <a:pt x="18635" y="-89"/>
                    <a:pt x="18968" y="72"/>
                  </a:cubicBezTo>
                  <a:cubicBezTo>
                    <a:pt x="19302" y="232"/>
                    <a:pt x="19168" y="634"/>
                    <a:pt x="17835" y="2199"/>
                  </a:cubicBezTo>
                  <a:cubicBezTo>
                    <a:pt x="16502" y="3765"/>
                    <a:pt x="13968" y="6495"/>
                    <a:pt x="11702" y="8944"/>
                  </a:cubicBezTo>
                  <a:cubicBezTo>
                    <a:pt x="9435" y="11394"/>
                    <a:pt x="7435" y="13562"/>
                    <a:pt x="6168" y="15408"/>
                  </a:cubicBezTo>
                  <a:cubicBezTo>
                    <a:pt x="4902" y="17255"/>
                    <a:pt x="4368" y="18781"/>
                    <a:pt x="4102" y="19744"/>
                  </a:cubicBezTo>
                  <a:cubicBezTo>
                    <a:pt x="3835" y="20708"/>
                    <a:pt x="3835" y="21110"/>
                    <a:pt x="4168" y="21310"/>
                  </a:cubicBezTo>
                  <a:cubicBezTo>
                    <a:pt x="4502" y="21511"/>
                    <a:pt x="5168" y="21511"/>
                    <a:pt x="6035" y="21150"/>
                  </a:cubicBezTo>
                  <a:cubicBezTo>
                    <a:pt x="6902" y="20788"/>
                    <a:pt x="7968" y="20066"/>
                    <a:pt x="9035" y="18741"/>
                  </a:cubicBezTo>
                  <a:cubicBezTo>
                    <a:pt x="10102" y="17416"/>
                    <a:pt x="11168" y="15489"/>
                    <a:pt x="11768" y="14324"/>
                  </a:cubicBezTo>
                  <a:cubicBezTo>
                    <a:pt x="12368" y="13160"/>
                    <a:pt x="12502" y="12759"/>
                    <a:pt x="13035" y="12518"/>
                  </a:cubicBezTo>
                  <a:cubicBezTo>
                    <a:pt x="13568" y="12277"/>
                    <a:pt x="14502" y="12196"/>
                    <a:pt x="15968" y="11996"/>
                  </a:cubicBezTo>
                  <a:cubicBezTo>
                    <a:pt x="17435" y="11795"/>
                    <a:pt x="19435" y="11474"/>
                    <a:pt x="21435" y="11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11611632" y="4024468"/>
              <a:ext cx="301213" cy="28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10" fill="norm" stroke="1" extrusionOk="0">
                  <a:moveTo>
                    <a:pt x="12137" y="8573"/>
                  </a:moveTo>
                  <a:cubicBezTo>
                    <a:pt x="12500" y="7625"/>
                    <a:pt x="12863" y="6678"/>
                    <a:pt x="13135" y="5731"/>
                  </a:cubicBezTo>
                  <a:cubicBezTo>
                    <a:pt x="13407" y="4783"/>
                    <a:pt x="13589" y="3836"/>
                    <a:pt x="13135" y="3268"/>
                  </a:cubicBezTo>
                  <a:cubicBezTo>
                    <a:pt x="12681" y="2699"/>
                    <a:pt x="11592" y="2510"/>
                    <a:pt x="9777" y="3457"/>
                  </a:cubicBezTo>
                  <a:cubicBezTo>
                    <a:pt x="7962" y="4404"/>
                    <a:pt x="5421" y="6489"/>
                    <a:pt x="3606" y="9141"/>
                  </a:cubicBezTo>
                  <a:cubicBezTo>
                    <a:pt x="1791" y="11794"/>
                    <a:pt x="702" y="15015"/>
                    <a:pt x="248" y="17194"/>
                  </a:cubicBezTo>
                  <a:cubicBezTo>
                    <a:pt x="-206" y="19373"/>
                    <a:pt x="-24" y="20510"/>
                    <a:pt x="702" y="20983"/>
                  </a:cubicBezTo>
                  <a:cubicBezTo>
                    <a:pt x="1428" y="21457"/>
                    <a:pt x="2698" y="21268"/>
                    <a:pt x="4423" y="19657"/>
                  </a:cubicBezTo>
                  <a:cubicBezTo>
                    <a:pt x="6147" y="18046"/>
                    <a:pt x="8325" y="15015"/>
                    <a:pt x="9596" y="11794"/>
                  </a:cubicBezTo>
                  <a:cubicBezTo>
                    <a:pt x="10866" y="8573"/>
                    <a:pt x="11229" y="5162"/>
                    <a:pt x="11139" y="3078"/>
                  </a:cubicBezTo>
                  <a:cubicBezTo>
                    <a:pt x="11048" y="994"/>
                    <a:pt x="10503" y="236"/>
                    <a:pt x="9142" y="46"/>
                  </a:cubicBezTo>
                  <a:cubicBezTo>
                    <a:pt x="7781" y="-143"/>
                    <a:pt x="5602" y="236"/>
                    <a:pt x="4332" y="1468"/>
                  </a:cubicBezTo>
                  <a:cubicBezTo>
                    <a:pt x="3061" y="2699"/>
                    <a:pt x="2698" y="4783"/>
                    <a:pt x="3787" y="6394"/>
                  </a:cubicBezTo>
                  <a:cubicBezTo>
                    <a:pt x="4876" y="8004"/>
                    <a:pt x="7418" y="9141"/>
                    <a:pt x="10594" y="9331"/>
                  </a:cubicBezTo>
                  <a:cubicBezTo>
                    <a:pt x="13770" y="9520"/>
                    <a:pt x="17582" y="8762"/>
                    <a:pt x="21394" y="8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3360376" y="4823088"/>
              <a:ext cx="862690" cy="44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94" fill="norm" stroke="1" extrusionOk="0">
                  <a:moveTo>
                    <a:pt x="2201" y="1441"/>
                  </a:moveTo>
                  <a:cubicBezTo>
                    <a:pt x="1819" y="5246"/>
                    <a:pt x="1436" y="9051"/>
                    <a:pt x="1309" y="12241"/>
                  </a:cubicBezTo>
                  <a:cubicBezTo>
                    <a:pt x="1182" y="15432"/>
                    <a:pt x="1309" y="18010"/>
                    <a:pt x="1500" y="19482"/>
                  </a:cubicBezTo>
                  <a:cubicBezTo>
                    <a:pt x="1691" y="20955"/>
                    <a:pt x="1946" y="21323"/>
                    <a:pt x="2233" y="21385"/>
                  </a:cubicBezTo>
                  <a:cubicBezTo>
                    <a:pt x="2520" y="21446"/>
                    <a:pt x="2838" y="21201"/>
                    <a:pt x="2998" y="20771"/>
                  </a:cubicBezTo>
                  <a:cubicBezTo>
                    <a:pt x="3157" y="20341"/>
                    <a:pt x="3157" y="19728"/>
                    <a:pt x="2902" y="18746"/>
                  </a:cubicBezTo>
                  <a:cubicBezTo>
                    <a:pt x="2647" y="17764"/>
                    <a:pt x="2137" y="16414"/>
                    <a:pt x="1691" y="15555"/>
                  </a:cubicBezTo>
                  <a:cubicBezTo>
                    <a:pt x="1245" y="14696"/>
                    <a:pt x="863" y="14328"/>
                    <a:pt x="544" y="13898"/>
                  </a:cubicBezTo>
                  <a:cubicBezTo>
                    <a:pt x="226" y="13469"/>
                    <a:pt x="-29" y="12978"/>
                    <a:pt x="3" y="12548"/>
                  </a:cubicBezTo>
                  <a:cubicBezTo>
                    <a:pt x="35" y="12119"/>
                    <a:pt x="353" y="11751"/>
                    <a:pt x="1022" y="10830"/>
                  </a:cubicBezTo>
                  <a:cubicBezTo>
                    <a:pt x="1691" y="9910"/>
                    <a:pt x="2711" y="8437"/>
                    <a:pt x="3507" y="7148"/>
                  </a:cubicBezTo>
                  <a:cubicBezTo>
                    <a:pt x="4304" y="5860"/>
                    <a:pt x="4877" y="4755"/>
                    <a:pt x="5323" y="4080"/>
                  </a:cubicBezTo>
                  <a:cubicBezTo>
                    <a:pt x="5769" y="3405"/>
                    <a:pt x="6088" y="3160"/>
                    <a:pt x="6279" y="3344"/>
                  </a:cubicBezTo>
                  <a:cubicBezTo>
                    <a:pt x="6470" y="3528"/>
                    <a:pt x="6534" y="4141"/>
                    <a:pt x="6598" y="6412"/>
                  </a:cubicBezTo>
                  <a:cubicBezTo>
                    <a:pt x="6661" y="8682"/>
                    <a:pt x="6725" y="12610"/>
                    <a:pt x="6757" y="14941"/>
                  </a:cubicBezTo>
                  <a:cubicBezTo>
                    <a:pt x="6789" y="17273"/>
                    <a:pt x="6789" y="18010"/>
                    <a:pt x="6821" y="18071"/>
                  </a:cubicBezTo>
                  <a:cubicBezTo>
                    <a:pt x="6852" y="18132"/>
                    <a:pt x="6916" y="17519"/>
                    <a:pt x="6980" y="16905"/>
                  </a:cubicBezTo>
                  <a:cubicBezTo>
                    <a:pt x="7044" y="16291"/>
                    <a:pt x="7107" y="15678"/>
                    <a:pt x="7235" y="14941"/>
                  </a:cubicBezTo>
                  <a:cubicBezTo>
                    <a:pt x="7362" y="14205"/>
                    <a:pt x="7553" y="13346"/>
                    <a:pt x="7808" y="13285"/>
                  </a:cubicBezTo>
                  <a:cubicBezTo>
                    <a:pt x="8063" y="13223"/>
                    <a:pt x="8382" y="13960"/>
                    <a:pt x="8764" y="14880"/>
                  </a:cubicBezTo>
                  <a:cubicBezTo>
                    <a:pt x="9146" y="15801"/>
                    <a:pt x="9592" y="16905"/>
                    <a:pt x="10006" y="17519"/>
                  </a:cubicBezTo>
                  <a:cubicBezTo>
                    <a:pt x="10421" y="18132"/>
                    <a:pt x="10803" y="18255"/>
                    <a:pt x="11153" y="18255"/>
                  </a:cubicBezTo>
                  <a:cubicBezTo>
                    <a:pt x="11504" y="18255"/>
                    <a:pt x="11822" y="18132"/>
                    <a:pt x="12173" y="17396"/>
                  </a:cubicBezTo>
                  <a:cubicBezTo>
                    <a:pt x="12523" y="16660"/>
                    <a:pt x="12906" y="15310"/>
                    <a:pt x="13065" y="14328"/>
                  </a:cubicBezTo>
                  <a:cubicBezTo>
                    <a:pt x="13224" y="13346"/>
                    <a:pt x="13160" y="12732"/>
                    <a:pt x="12937" y="12548"/>
                  </a:cubicBezTo>
                  <a:cubicBezTo>
                    <a:pt x="12714" y="12364"/>
                    <a:pt x="12332" y="12610"/>
                    <a:pt x="12013" y="13039"/>
                  </a:cubicBezTo>
                  <a:cubicBezTo>
                    <a:pt x="11695" y="13469"/>
                    <a:pt x="11440" y="14082"/>
                    <a:pt x="11313" y="14757"/>
                  </a:cubicBezTo>
                  <a:cubicBezTo>
                    <a:pt x="11185" y="15432"/>
                    <a:pt x="11185" y="16169"/>
                    <a:pt x="11217" y="16844"/>
                  </a:cubicBezTo>
                  <a:cubicBezTo>
                    <a:pt x="11249" y="17519"/>
                    <a:pt x="11313" y="18132"/>
                    <a:pt x="11504" y="18501"/>
                  </a:cubicBezTo>
                  <a:cubicBezTo>
                    <a:pt x="11695" y="18869"/>
                    <a:pt x="12013" y="18991"/>
                    <a:pt x="12396" y="18685"/>
                  </a:cubicBezTo>
                  <a:cubicBezTo>
                    <a:pt x="12778" y="18378"/>
                    <a:pt x="13224" y="17641"/>
                    <a:pt x="13543" y="17519"/>
                  </a:cubicBezTo>
                  <a:cubicBezTo>
                    <a:pt x="13861" y="17396"/>
                    <a:pt x="14052" y="17887"/>
                    <a:pt x="14307" y="18132"/>
                  </a:cubicBezTo>
                  <a:cubicBezTo>
                    <a:pt x="14562" y="18378"/>
                    <a:pt x="14881" y="18378"/>
                    <a:pt x="15486" y="17641"/>
                  </a:cubicBezTo>
                  <a:cubicBezTo>
                    <a:pt x="16091" y="16905"/>
                    <a:pt x="16983" y="15432"/>
                    <a:pt x="17780" y="13101"/>
                  </a:cubicBezTo>
                  <a:cubicBezTo>
                    <a:pt x="18576" y="10769"/>
                    <a:pt x="19277" y="7578"/>
                    <a:pt x="19659" y="5614"/>
                  </a:cubicBezTo>
                  <a:cubicBezTo>
                    <a:pt x="20042" y="3651"/>
                    <a:pt x="20106" y="2914"/>
                    <a:pt x="20201" y="2055"/>
                  </a:cubicBezTo>
                  <a:cubicBezTo>
                    <a:pt x="20297" y="1196"/>
                    <a:pt x="20424" y="214"/>
                    <a:pt x="20392" y="30"/>
                  </a:cubicBezTo>
                  <a:cubicBezTo>
                    <a:pt x="20360" y="-154"/>
                    <a:pt x="20169" y="460"/>
                    <a:pt x="19851" y="2976"/>
                  </a:cubicBezTo>
                  <a:cubicBezTo>
                    <a:pt x="19532" y="5491"/>
                    <a:pt x="19086" y="9910"/>
                    <a:pt x="18863" y="12916"/>
                  </a:cubicBezTo>
                  <a:cubicBezTo>
                    <a:pt x="18640" y="15923"/>
                    <a:pt x="18640" y="17519"/>
                    <a:pt x="18990" y="18807"/>
                  </a:cubicBezTo>
                  <a:cubicBezTo>
                    <a:pt x="19341" y="20096"/>
                    <a:pt x="20042" y="21078"/>
                    <a:pt x="20552" y="20894"/>
                  </a:cubicBezTo>
                  <a:cubicBezTo>
                    <a:pt x="21061" y="20710"/>
                    <a:pt x="21380" y="19360"/>
                    <a:pt x="21475" y="18010"/>
                  </a:cubicBezTo>
                  <a:cubicBezTo>
                    <a:pt x="21571" y="16660"/>
                    <a:pt x="21444" y="15310"/>
                    <a:pt x="21316" y="13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4131002" y="4983445"/>
              <a:ext cx="199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5082791" y="5037113"/>
              <a:ext cx="175237" cy="193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291" fill="norm" stroke="1" extrusionOk="0">
                  <a:moveTo>
                    <a:pt x="3621" y="842"/>
                  </a:moveTo>
                  <a:cubicBezTo>
                    <a:pt x="2369" y="1964"/>
                    <a:pt x="1117" y="3086"/>
                    <a:pt x="491" y="5190"/>
                  </a:cubicBezTo>
                  <a:cubicBezTo>
                    <a:pt x="-135" y="7294"/>
                    <a:pt x="-135" y="10379"/>
                    <a:pt x="335" y="12483"/>
                  </a:cubicBezTo>
                  <a:cubicBezTo>
                    <a:pt x="804" y="14587"/>
                    <a:pt x="1743" y="15709"/>
                    <a:pt x="2682" y="15709"/>
                  </a:cubicBezTo>
                  <a:cubicBezTo>
                    <a:pt x="3622" y="15709"/>
                    <a:pt x="4561" y="14587"/>
                    <a:pt x="5343" y="13325"/>
                  </a:cubicBezTo>
                  <a:cubicBezTo>
                    <a:pt x="6126" y="12062"/>
                    <a:pt x="6752" y="10660"/>
                    <a:pt x="7065" y="10660"/>
                  </a:cubicBezTo>
                  <a:cubicBezTo>
                    <a:pt x="7378" y="10660"/>
                    <a:pt x="7378" y="12062"/>
                    <a:pt x="7378" y="13465"/>
                  </a:cubicBezTo>
                  <a:cubicBezTo>
                    <a:pt x="7378" y="14868"/>
                    <a:pt x="7378" y="16270"/>
                    <a:pt x="7378" y="17673"/>
                  </a:cubicBezTo>
                  <a:cubicBezTo>
                    <a:pt x="7378" y="19075"/>
                    <a:pt x="7378" y="20478"/>
                    <a:pt x="8161" y="21039"/>
                  </a:cubicBezTo>
                  <a:cubicBezTo>
                    <a:pt x="8943" y="21600"/>
                    <a:pt x="10508" y="21319"/>
                    <a:pt x="12230" y="19216"/>
                  </a:cubicBezTo>
                  <a:cubicBezTo>
                    <a:pt x="13952" y="17112"/>
                    <a:pt x="15830" y="13184"/>
                    <a:pt x="17395" y="9678"/>
                  </a:cubicBezTo>
                  <a:cubicBezTo>
                    <a:pt x="18961" y="6171"/>
                    <a:pt x="20213" y="3086"/>
                    <a:pt x="214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5304028" y="5000860"/>
              <a:ext cx="130338" cy="197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8082"/>
                  </a:moveTo>
                  <a:cubicBezTo>
                    <a:pt x="424" y="9466"/>
                    <a:pt x="847" y="10851"/>
                    <a:pt x="2118" y="11543"/>
                  </a:cubicBezTo>
                  <a:cubicBezTo>
                    <a:pt x="3388" y="12236"/>
                    <a:pt x="5506" y="12236"/>
                    <a:pt x="7200" y="11682"/>
                  </a:cubicBezTo>
                  <a:cubicBezTo>
                    <a:pt x="8894" y="11128"/>
                    <a:pt x="10165" y="10020"/>
                    <a:pt x="11435" y="8497"/>
                  </a:cubicBezTo>
                  <a:cubicBezTo>
                    <a:pt x="12706" y="6974"/>
                    <a:pt x="13976" y="5036"/>
                    <a:pt x="14400" y="3374"/>
                  </a:cubicBezTo>
                  <a:cubicBezTo>
                    <a:pt x="14823" y="1712"/>
                    <a:pt x="14400" y="328"/>
                    <a:pt x="13129" y="51"/>
                  </a:cubicBezTo>
                  <a:cubicBezTo>
                    <a:pt x="11859" y="-226"/>
                    <a:pt x="9741" y="605"/>
                    <a:pt x="7835" y="2820"/>
                  </a:cubicBezTo>
                  <a:cubicBezTo>
                    <a:pt x="5929" y="5036"/>
                    <a:pt x="4235" y="8636"/>
                    <a:pt x="4024" y="11820"/>
                  </a:cubicBezTo>
                  <a:cubicBezTo>
                    <a:pt x="3812" y="15005"/>
                    <a:pt x="5082" y="17774"/>
                    <a:pt x="8259" y="19297"/>
                  </a:cubicBezTo>
                  <a:cubicBezTo>
                    <a:pt x="11435" y="20820"/>
                    <a:pt x="16518" y="21097"/>
                    <a:pt x="21600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6132047" y="5098448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5996110" y="5023877"/>
              <a:ext cx="580615" cy="233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0799" fill="norm" stroke="1" extrusionOk="0">
                  <a:moveTo>
                    <a:pt x="3902" y="3224"/>
                  </a:moveTo>
                  <a:cubicBezTo>
                    <a:pt x="3902" y="2087"/>
                    <a:pt x="3902" y="950"/>
                    <a:pt x="3665" y="381"/>
                  </a:cubicBezTo>
                  <a:cubicBezTo>
                    <a:pt x="3428" y="-187"/>
                    <a:pt x="2955" y="-187"/>
                    <a:pt x="2386" y="836"/>
                  </a:cubicBezTo>
                  <a:cubicBezTo>
                    <a:pt x="1818" y="1859"/>
                    <a:pt x="1155" y="3906"/>
                    <a:pt x="681" y="7202"/>
                  </a:cubicBezTo>
                  <a:cubicBezTo>
                    <a:pt x="207" y="10499"/>
                    <a:pt x="-77" y="15047"/>
                    <a:pt x="18" y="17775"/>
                  </a:cubicBezTo>
                  <a:cubicBezTo>
                    <a:pt x="112" y="20504"/>
                    <a:pt x="586" y="21413"/>
                    <a:pt x="1912" y="20390"/>
                  </a:cubicBezTo>
                  <a:cubicBezTo>
                    <a:pt x="3239" y="19367"/>
                    <a:pt x="5418" y="16411"/>
                    <a:pt x="6649" y="14251"/>
                  </a:cubicBezTo>
                  <a:cubicBezTo>
                    <a:pt x="7881" y="12091"/>
                    <a:pt x="8165" y="10727"/>
                    <a:pt x="8355" y="9476"/>
                  </a:cubicBezTo>
                  <a:cubicBezTo>
                    <a:pt x="8544" y="8226"/>
                    <a:pt x="8639" y="7089"/>
                    <a:pt x="8449" y="6634"/>
                  </a:cubicBezTo>
                  <a:cubicBezTo>
                    <a:pt x="8260" y="6179"/>
                    <a:pt x="7786" y="6407"/>
                    <a:pt x="7170" y="7998"/>
                  </a:cubicBezTo>
                  <a:cubicBezTo>
                    <a:pt x="6555" y="9590"/>
                    <a:pt x="5797" y="12546"/>
                    <a:pt x="5418" y="14819"/>
                  </a:cubicBezTo>
                  <a:cubicBezTo>
                    <a:pt x="5039" y="17093"/>
                    <a:pt x="5039" y="18685"/>
                    <a:pt x="5276" y="19367"/>
                  </a:cubicBezTo>
                  <a:cubicBezTo>
                    <a:pt x="5512" y="20049"/>
                    <a:pt x="5986" y="19821"/>
                    <a:pt x="6555" y="18685"/>
                  </a:cubicBezTo>
                  <a:cubicBezTo>
                    <a:pt x="7123" y="17548"/>
                    <a:pt x="7786" y="15501"/>
                    <a:pt x="8260" y="14024"/>
                  </a:cubicBezTo>
                  <a:cubicBezTo>
                    <a:pt x="8734" y="12546"/>
                    <a:pt x="9018" y="11636"/>
                    <a:pt x="9255" y="11750"/>
                  </a:cubicBezTo>
                  <a:cubicBezTo>
                    <a:pt x="9491" y="11864"/>
                    <a:pt x="9681" y="13000"/>
                    <a:pt x="10012" y="13796"/>
                  </a:cubicBezTo>
                  <a:cubicBezTo>
                    <a:pt x="10344" y="14592"/>
                    <a:pt x="10818" y="15047"/>
                    <a:pt x="11291" y="14933"/>
                  </a:cubicBezTo>
                  <a:cubicBezTo>
                    <a:pt x="11765" y="14819"/>
                    <a:pt x="12239" y="14137"/>
                    <a:pt x="12665" y="13114"/>
                  </a:cubicBezTo>
                  <a:cubicBezTo>
                    <a:pt x="13091" y="12091"/>
                    <a:pt x="13470" y="10727"/>
                    <a:pt x="13660" y="10613"/>
                  </a:cubicBezTo>
                  <a:cubicBezTo>
                    <a:pt x="13849" y="10499"/>
                    <a:pt x="13849" y="11636"/>
                    <a:pt x="13849" y="12773"/>
                  </a:cubicBezTo>
                  <a:cubicBezTo>
                    <a:pt x="13849" y="13910"/>
                    <a:pt x="13849" y="15047"/>
                    <a:pt x="13897" y="14592"/>
                  </a:cubicBezTo>
                  <a:cubicBezTo>
                    <a:pt x="13944" y="14137"/>
                    <a:pt x="14039" y="12091"/>
                    <a:pt x="14418" y="9817"/>
                  </a:cubicBezTo>
                  <a:cubicBezTo>
                    <a:pt x="14797" y="7544"/>
                    <a:pt x="15460" y="5042"/>
                    <a:pt x="15981" y="3451"/>
                  </a:cubicBezTo>
                  <a:cubicBezTo>
                    <a:pt x="16502" y="1859"/>
                    <a:pt x="16881" y="1177"/>
                    <a:pt x="17402" y="836"/>
                  </a:cubicBezTo>
                  <a:cubicBezTo>
                    <a:pt x="17923" y="495"/>
                    <a:pt x="18586" y="495"/>
                    <a:pt x="19107" y="836"/>
                  </a:cubicBezTo>
                  <a:cubicBezTo>
                    <a:pt x="19628" y="1177"/>
                    <a:pt x="20007" y="1859"/>
                    <a:pt x="20386" y="5156"/>
                  </a:cubicBezTo>
                  <a:cubicBezTo>
                    <a:pt x="20765" y="8453"/>
                    <a:pt x="21144" y="14365"/>
                    <a:pt x="21523" y="20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7289740" y="5100502"/>
              <a:ext cx="168671" cy="20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3" fill="norm" stroke="1" extrusionOk="0">
                  <a:moveTo>
                    <a:pt x="0" y="1386"/>
                  </a:moveTo>
                  <a:cubicBezTo>
                    <a:pt x="1309" y="586"/>
                    <a:pt x="2618" y="-214"/>
                    <a:pt x="4745" y="53"/>
                  </a:cubicBezTo>
                  <a:cubicBezTo>
                    <a:pt x="6873" y="319"/>
                    <a:pt x="9818" y="1653"/>
                    <a:pt x="11291" y="4586"/>
                  </a:cubicBezTo>
                  <a:cubicBezTo>
                    <a:pt x="12764" y="7519"/>
                    <a:pt x="12764" y="12053"/>
                    <a:pt x="12109" y="14853"/>
                  </a:cubicBezTo>
                  <a:cubicBezTo>
                    <a:pt x="11455" y="17653"/>
                    <a:pt x="10145" y="18719"/>
                    <a:pt x="8509" y="19653"/>
                  </a:cubicBezTo>
                  <a:cubicBezTo>
                    <a:pt x="6873" y="20586"/>
                    <a:pt x="4909" y="21386"/>
                    <a:pt x="3927" y="20853"/>
                  </a:cubicBezTo>
                  <a:cubicBezTo>
                    <a:pt x="2945" y="20319"/>
                    <a:pt x="2945" y="18453"/>
                    <a:pt x="5073" y="15386"/>
                  </a:cubicBezTo>
                  <a:cubicBezTo>
                    <a:pt x="7200" y="12319"/>
                    <a:pt x="11455" y="8053"/>
                    <a:pt x="14400" y="5653"/>
                  </a:cubicBezTo>
                  <a:cubicBezTo>
                    <a:pt x="17345" y="3253"/>
                    <a:pt x="18982" y="2719"/>
                    <a:pt x="19964" y="2586"/>
                  </a:cubicBezTo>
                  <a:cubicBezTo>
                    <a:pt x="20945" y="2453"/>
                    <a:pt x="21273" y="2719"/>
                    <a:pt x="21600" y="2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7452167" y="5122464"/>
              <a:ext cx="269522" cy="487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43" fill="norm" stroke="1" extrusionOk="0">
                  <a:moveTo>
                    <a:pt x="1099" y="5018"/>
                  </a:moveTo>
                  <a:cubicBezTo>
                    <a:pt x="2310" y="4118"/>
                    <a:pt x="3522" y="3218"/>
                    <a:pt x="4228" y="2430"/>
                  </a:cubicBezTo>
                  <a:cubicBezTo>
                    <a:pt x="4935" y="1643"/>
                    <a:pt x="5137" y="968"/>
                    <a:pt x="4733" y="799"/>
                  </a:cubicBezTo>
                  <a:cubicBezTo>
                    <a:pt x="4329" y="630"/>
                    <a:pt x="3320" y="968"/>
                    <a:pt x="2411" y="2037"/>
                  </a:cubicBezTo>
                  <a:cubicBezTo>
                    <a:pt x="1503" y="3105"/>
                    <a:pt x="695" y="4905"/>
                    <a:pt x="292" y="6087"/>
                  </a:cubicBezTo>
                  <a:cubicBezTo>
                    <a:pt x="-112" y="7268"/>
                    <a:pt x="-112" y="7830"/>
                    <a:pt x="393" y="8168"/>
                  </a:cubicBezTo>
                  <a:cubicBezTo>
                    <a:pt x="897" y="8505"/>
                    <a:pt x="1907" y="8618"/>
                    <a:pt x="3522" y="8280"/>
                  </a:cubicBezTo>
                  <a:cubicBezTo>
                    <a:pt x="5137" y="7943"/>
                    <a:pt x="7357" y="7155"/>
                    <a:pt x="8770" y="6537"/>
                  </a:cubicBezTo>
                  <a:cubicBezTo>
                    <a:pt x="10183" y="5918"/>
                    <a:pt x="10789" y="5468"/>
                    <a:pt x="11395" y="4905"/>
                  </a:cubicBezTo>
                  <a:cubicBezTo>
                    <a:pt x="12000" y="4343"/>
                    <a:pt x="12606" y="3668"/>
                    <a:pt x="12909" y="3668"/>
                  </a:cubicBezTo>
                  <a:cubicBezTo>
                    <a:pt x="13211" y="3668"/>
                    <a:pt x="13211" y="4343"/>
                    <a:pt x="12505" y="6818"/>
                  </a:cubicBezTo>
                  <a:cubicBezTo>
                    <a:pt x="11798" y="9293"/>
                    <a:pt x="10385" y="13568"/>
                    <a:pt x="9578" y="16043"/>
                  </a:cubicBezTo>
                  <a:cubicBezTo>
                    <a:pt x="8770" y="18518"/>
                    <a:pt x="8568" y="19193"/>
                    <a:pt x="8165" y="19924"/>
                  </a:cubicBezTo>
                  <a:cubicBezTo>
                    <a:pt x="7761" y="20655"/>
                    <a:pt x="7155" y="21443"/>
                    <a:pt x="6752" y="21443"/>
                  </a:cubicBezTo>
                  <a:cubicBezTo>
                    <a:pt x="6348" y="21443"/>
                    <a:pt x="6146" y="20655"/>
                    <a:pt x="6651" y="18405"/>
                  </a:cubicBezTo>
                  <a:cubicBezTo>
                    <a:pt x="7155" y="16155"/>
                    <a:pt x="8367" y="12443"/>
                    <a:pt x="9780" y="9518"/>
                  </a:cubicBezTo>
                  <a:cubicBezTo>
                    <a:pt x="11193" y="6593"/>
                    <a:pt x="12808" y="4455"/>
                    <a:pt x="14120" y="3049"/>
                  </a:cubicBezTo>
                  <a:cubicBezTo>
                    <a:pt x="15432" y="1643"/>
                    <a:pt x="16441" y="968"/>
                    <a:pt x="17552" y="518"/>
                  </a:cubicBezTo>
                  <a:cubicBezTo>
                    <a:pt x="18662" y="68"/>
                    <a:pt x="19873" y="-157"/>
                    <a:pt x="20580" y="124"/>
                  </a:cubicBezTo>
                  <a:cubicBezTo>
                    <a:pt x="21286" y="405"/>
                    <a:pt x="21488" y="1193"/>
                    <a:pt x="21084" y="2487"/>
                  </a:cubicBezTo>
                  <a:cubicBezTo>
                    <a:pt x="20681" y="3780"/>
                    <a:pt x="19671" y="5580"/>
                    <a:pt x="18864" y="6762"/>
                  </a:cubicBezTo>
                  <a:cubicBezTo>
                    <a:pt x="18056" y="7943"/>
                    <a:pt x="17451" y="8505"/>
                    <a:pt x="16643" y="8843"/>
                  </a:cubicBezTo>
                  <a:cubicBezTo>
                    <a:pt x="15836" y="9180"/>
                    <a:pt x="14826" y="9293"/>
                    <a:pt x="14221" y="9068"/>
                  </a:cubicBezTo>
                  <a:cubicBezTo>
                    <a:pt x="13615" y="8843"/>
                    <a:pt x="13413" y="8280"/>
                    <a:pt x="13211" y="7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7773628" y="4845442"/>
              <a:ext cx="83459" cy="42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58" fill="norm" stroke="1" extrusionOk="0">
                  <a:moveTo>
                    <a:pt x="11557" y="0"/>
                  </a:moveTo>
                  <a:cubicBezTo>
                    <a:pt x="8939" y="3600"/>
                    <a:pt x="6321" y="7200"/>
                    <a:pt x="4357" y="10350"/>
                  </a:cubicBezTo>
                  <a:cubicBezTo>
                    <a:pt x="2393" y="13500"/>
                    <a:pt x="1084" y="16200"/>
                    <a:pt x="430" y="17871"/>
                  </a:cubicBezTo>
                  <a:cubicBezTo>
                    <a:pt x="-225" y="19543"/>
                    <a:pt x="-225" y="20186"/>
                    <a:pt x="1084" y="20700"/>
                  </a:cubicBezTo>
                  <a:cubicBezTo>
                    <a:pt x="2393" y="21214"/>
                    <a:pt x="5011" y="21600"/>
                    <a:pt x="8611" y="21407"/>
                  </a:cubicBezTo>
                  <a:cubicBezTo>
                    <a:pt x="12211" y="21214"/>
                    <a:pt x="16793" y="20443"/>
                    <a:pt x="21375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7823700" y="5085943"/>
              <a:ext cx="140723" cy="15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220" fill="norm" stroke="1" extrusionOk="0">
                  <a:moveTo>
                    <a:pt x="16610" y="6820"/>
                  </a:moveTo>
                  <a:cubicBezTo>
                    <a:pt x="16610" y="5106"/>
                    <a:pt x="16610" y="3391"/>
                    <a:pt x="15839" y="2020"/>
                  </a:cubicBezTo>
                  <a:cubicBezTo>
                    <a:pt x="15068" y="649"/>
                    <a:pt x="13525" y="-380"/>
                    <a:pt x="11596" y="134"/>
                  </a:cubicBezTo>
                  <a:cubicBezTo>
                    <a:pt x="9668" y="649"/>
                    <a:pt x="7353" y="2706"/>
                    <a:pt x="5425" y="4934"/>
                  </a:cubicBezTo>
                  <a:cubicBezTo>
                    <a:pt x="3496" y="7163"/>
                    <a:pt x="1953" y="9563"/>
                    <a:pt x="989" y="11963"/>
                  </a:cubicBezTo>
                  <a:cubicBezTo>
                    <a:pt x="25" y="14363"/>
                    <a:pt x="-361" y="16763"/>
                    <a:pt x="410" y="17963"/>
                  </a:cubicBezTo>
                  <a:cubicBezTo>
                    <a:pt x="1182" y="19163"/>
                    <a:pt x="3110" y="19163"/>
                    <a:pt x="4846" y="18477"/>
                  </a:cubicBezTo>
                  <a:cubicBezTo>
                    <a:pt x="6582" y="17791"/>
                    <a:pt x="8125" y="16420"/>
                    <a:pt x="9668" y="15049"/>
                  </a:cubicBezTo>
                  <a:cubicBezTo>
                    <a:pt x="11210" y="13677"/>
                    <a:pt x="12753" y="12306"/>
                    <a:pt x="13718" y="13163"/>
                  </a:cubicBezTo>
                  <a:cubicBezTo>
                    <a:pt x="14682" y="14020"/>
                    <a:pt x="15068" y="17106"/>
                    <a:pt x="16225" y="18820"/>
                  </a:cubicBezTo>
                  <a:cubicBezTo>
                    <a:pt x="17382" y="20534"/>
                    <a:pt x="19310" y="20877"/>
                    <a:pt x="21239" y="21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8018089" y="5050608"/>
              <a:ext cx="245340" cy="211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fill="norm" stroke="1" extrusionOk="0">
                  <a:moveTo>
                    <a:pt x="10800" y="183"/>
                  </a:moveTo>
                  <a:cubicBezTo>
                    <a:pt x="9675" y="-71"/>
                    <a:pt x="8550" y="-325"/>
                    <a:pt x="6750" y="1708"/>
                  </a:cubicBezTo>
                  <a:cubicBezTo>
                    <a:pt x="4950" y="3741"/>
                    <a:pt x="2475" y="8061"/>
                    <a:pt x="1238" y="10983"/>
                  </a:cubicBezTo>
                  <a:cubicBezTo>
                    <a:pt x="0" y="13906"/>
                    <a:pt x="0" y="15430"/>
                    <a:pt x="0" y="16828"/>
                  </a:cubicBezTo>
                  <a:cubicBezTo>
                    <a:pt x="0" y="18226"/>
                    <a:pt x="0" y="19496"/>
                    <a:pt x="1800" y="19369"/>
                  </a:cubicBezTo>
                  <a:cubicBezTo>
                    <a:pt x="3600" y="19242"/>
                    <a:pt x="7200" y="17717"/>
                    <a:pt x="10238" y="14922"/>
                  </a:cubicBezTo>
                  <a:cubicBezTo>
                    <a:pt x="13275" y="12127"/>
                    <a:pt x="15750" y="8061"/>
                    <a:pt x="17100" y="5393"/>
                  </a:cubicBezTo>
                  <a:cubicBezTo>
                    <a:pt x="18450" y="2724"/>
                    <a:pt x="18675" y="1454"/>
                    <a:pt x="18225" y="691"/>
                  </a:cubicBezTo>
                  <a:cubicBezTo>
                    <a:pt x="17775" y="-71"/>
                    <a:pt x="16650" y="-325"/>
                    <a:pt x="15300" y="564"/>
                  </a:cubicBezTo>
                  <a:cubicBezTo>
                    <a:pt x="13950" y="1454"/>
                    <a:pt x="12375" y="3487"/>
                    <a:pt x="11363" y="5901"/>
                  </a:cubicBezTo>
                  <a:cubicBezTo>
                    <a:pt x="10350" y="8315"/>
                    <a:pt x="9900" y="11110"/>
                    <a:pt x="10350" y="13779"/>
                  </a:cubicBezTo>
                  <a:cubicBezTo>
                    <a:pt x="10800" y="16447"/>
                    <a:pt x="12150" y="18988"/>
                    <a:pt x="14175" y="20131"/>
                  </a:cubicBezTo>
                  <a:cubicBezTo>
                    <a:pt x="16200" y="21275"/>
                    <a:pt x="18900" y="21021"/>
                    <a:pt x="21600" y="20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8786198" y="4917792"/>
              <a:ext cx="305250" cy="368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06" fill="norm" stroke="1" extrusionOk="0">
                  <a:moveTo>
                    <a:pt x="9080" y="2469"/>
                  </a:moveTo>
                  <a:cubicBezTo>
                    <a:pt x="8180" y="2469"/>
                    <a:pt x="7280" y="2469"/>
                    <a:pt x="6200" y="3357"/>
                  </a:cubicBezTo>
                  <a:cubicBezTo>
                    <a:pt x="5120" y="4244"/>
                    <a:pt x="3860" y="6020"/>
                    <a:pt x="2780" y="8609"/>
                  </a:cubicBezTo>
                  <a:cubicBezTo>
                    <a:pt x="1700" y="11198"/>
                    <a:pt x="800" y="14601"/>
                    <a:pt x="350" y="16672"/>
                  </a:cubicBezTo>
                  <a:cubicBezTo>
                    <a:pt x="-100" y="18743"/>
                    <a:pt x="-100" y="19483"/>
                    <a:pt x="260" y="20074"/>
                  </a:cubicBezTo>
                  <a:cubicBezTo>
                    <a:pt x="620" y="20666"/>
                    <a:pt x="1340" y="21110"/>
                    <a:pt x="2150" y="21258"/>
                  </a:cubicBezTo>
                  <a:cubicBezTo>
                    <a:pt x="2960" y="21406"/>
                    <a:pt x="3860" y="21258"/>
                    <a:pt x="5480" y="20148"/>
                  </a:cubicBezTo>
                  <a:cubicBezTo>
                    <a:pt x="7100" y="19039"/>
                    <a:pt x="9440" y="16968"/>
                    <a:pt x="11060" y="14157"/>
                  </a:cubicBezTo>
                  <a:cubicBezTo>
                    <a:pt x="12680" y="11346"/>
                    <a:pt x="13580" y="7795"/>
                    <a:pt x="13490" y="5280"/>
                  </a:cubicBezTo>
                  <a:cubicBezTo>
                    <a:pt x="13400" y="2765"/>
                    <a:pt x="12320" y="1285"/>
                    <a:pt x="11330" y="546"/>
                  </a:cubicBezTo>
                  <a:cubicBezTo>
                    <a:pt x="10340" y="-194"/>
                    <a:pt x="9440" y="-194"/>
                    <a:pt x="8360" y="620"/>
                  </a:cubicBezTo>
                  <a:cubicBezTo>
                    <a:pt x="7280" y="1433"/>
                    <a:pt x="6020" y="3061"/>
                    <a:pt x="5390" y="4466"/>
                  </a:cubicBezTo>
                  <a:cubicBezTo>
                    <a:pt x="4760" y="5872"/>
                    <a:pt x="4760" y="7055"/>
                    <a:pt x="6650" y="8017"/>
                  </a:cubicBezTo>
                  <a:cubicBezTo>
                    <a:pt x="8540" y="8979"/>
                    <a:pt x="12320" y="9718"/>
                    <a:pt x="15110" y="9792"/>
                  </a:cubicBezTo>
                  <a:cubicBezTo>
                    <a:pt x="17900" y="9866"/>
                    <a:pt x="19700" y="9274"/>
                    <a:pt x="21500" y="8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9552773" y="5067781"/>
              <a:ext cx="236357" cy="17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22" fill="norm" stroke="1" extrusionOk="0">
                  <a:moveTo>
                    <a:pt x="1970" y="2817"/>
                  </a:moveTo>
                  <a:cubicBezTo>
                    <a:pt x="1274" y="4070"/>
                    <a:pt x="577" y="5322"/>
                    <a:pt x="228" y="8452"/>
                  </a:cubicBezTo>
                  <a:cubicBezTo>
                    <a:pt x="-120" y="11583"/>
                    <a:pt x="-120" y="16591"/>
                    <a:pt x="577" y="19096"/>
                  </a:cubicBezTo>
                  <a:cubicBezTo>
                    <a:pt x="1274" y="21600"/>
                    <a:pt x="2667" y="21600"/>
                    <a:pt x="3828" y="20974"/>
                  </a:cubicBezTo>
                  <a:cubicBezTo>
                    <a:pt x="4990" y="20348"/>
                    <a:pt x="5919" y="19096"/>
                    <a:pt x="6732" y="17843"/>
                  </a:cubicBezTo>
                  <a:cubicBezTo>
                    <a:pt x="7545" y="16591"/>
                    <a:pt x="8241" y="15339"/>
                    <a:pt x="8938" y="15339"/>
                  </a:cubicBezTo>
                  <a:cubicBezTo>
                    <a:pt x="9635" y="15339"/>
                    <a:pt x="10332" y="16591"/>
                    <a:pt x="11145" y="17687"/>
                  </a:cubicBezTo>
                  <a:cubicBezTo>
                    <a:pt x="11957" y="18783"/>
                    <a:pt x="12886" y="19722"/>
                    <a:pt x="13932" y="19878"/>
                  </a:cubicBezTo>
                  <a:cubicBezTo>
                    <a:pt x="14977" y="20035"/>
                    <a:pt x="16138" y="19409"/>
                    <a:pt x="17415" y="15965"/>
                  </a:cubicBezTo>
                  <a:cubicBezTo>
                    <a:pt x="18693" y="12522"/>
                    <a:pt x="20086" y="6261"/>
                    <a:pt x="214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9881131" y="5098448"/>
              <a:ext cx="15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9919465" y="4945111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9980800" y="4845442"/>
              <a:ext cx="368010" cy="360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7200" y="0"/>
                  </a:moveTo>
                  <a:cubicBezTo>
                    <a:pt x="5700" y="3499"/>
                    <a:pt x="4200" y="6997"/>
                    <a:pt x="3300" y="10192"/>
                  </a:cubicBezTo>
                  <a:cubicBezTo>
                    <a:pt x="2400" y="13386"/>
                    <a:pt x="2100" y="16276"/>
                    <a:pt x="2250" y="18254"/>
                  </a:cubicBezTo>
                  <a:cubicBezTo>
                    <a:pt x="2400" y="20231"/>
                    <a:pt x="3000" y="21296"/>
                    <a:pt x="3375" y="21448"/>
                  </a:cubicBezTo>
                  <a:cubicBezTo>
                    <a:pt x="3750" y="21600"/>
                    <a:pt x="3900" y="20839"/>
                    <a:pt x="3750" y="19623"/>
                  </a:cubicBezTo>
                  <a:cubicBezTo>
                    <a:pt x="3600" y="18406"/>
                    <a:pt x="3150" y="16732"/>
                    <a:pt x="2625" y="15515"/>
                  </a:cubicBezTo>
                  <a:cubicBezTo>
                    <a:pt x="2100" y="14299"/>
                    <a:pt x="1500" y="13538"/>
                    <a:pt x="975" y="12854"/>
                  </a:cubicBezTo>
                  <a:cubicBezTo>
                    <a:pt x="450" y="12169"/>
                    <a:pt x="0" y="11561"/>
                    <a:pt x="0" y="10876"/>
                  </a:cubicBezTo>
                  <a:cubicBezTo>
                    <a:pt x="0" y="10192"/>
                    <a:pt x="450" y="9431"/>
                    <a:pt x="2100" y="7758"/>
                  </a:cubicBezTo>
                  <a:cubicBezTo>
                    <a:pt x="3750" y="6085"/>
                    <a:pt x="6600" y="3499"/>
                    <a:pt x="8475" y="1977"/>
                  </a:cubicBezTo>
                  <a:cubicBezTo>
                    <a:pt x="10350" y="456"/>
                    <a:pt x="11250" y="0"/>
                    <a:pt x="12000" y="0"/>
                  </a:cubicBezTo>
                  <a:cubicBezTo>
                    <a:pt x="12750" y="0"/>
                    <a:pt x="13350" y="456"/>
                    <a:pt x="13575" y="2130"/>
                  </a:cubicBezTo>
                  <a:cubicBezTo>
                    <a:pt x="13800" y="3803"/>
                    <a:pt x="13650" y="6693"/>
                    <a:pt x="13125" y="9203"/>
                  </a:cubicBezTo>
                  <a:cubicBezTo>
                    <a:pt x="12600" y="11713"/>
                    <a:pt x="11700" y="13842"/>
                    <a:pt x="11100" y="15287"/>
                  </a:cubicBezTo>
                  <a:cubicBezTo>
                    <a:pt x="10500" y="16732"/>
                    <a:pt x="10200" y="17493"/>
                    <a:pt x="10200" y="17417"/>
                  </a:cubicBezTo>
                  <a:cubicBezTo>
                    <a:pt x="10200" y="17341"/>
                    <a:pt x="10500" y="16428"/>
                    <a:pt x="11250" y="15287"/>
                  </a:cubicBezTo>
                  <a:cubicBezTo>
                    <a:pt x="12000" y="14146"/>
                    <a:pt x="13200" y="12777"/>
                    <a:pt x="14475" y="11865"/>
                  </a:cubicBezTo>
                  <a:cubicBezTo>
                    <a:pt x="15750" y="10952"/>
                    <a:pt x="17100" y="10496"/>
                    <a:pt x="17850" y="10648"/>
                  </a:cubicBezTo>
                  <a:cubicBezTo>
                    <a:pt x="18600" y="10800"/>
                    <a:pt x="18750" y="11561"/>
                    <a:pt x="18825" y="12321"/>
                  </a:cubicBezTo>
                  <a:cubicBezTo>
                    <a:pt x="18900" y="13082"/>
                    <a:pt x="18900" y="13842"/>
                    <a:pt x="19200" y="14831"/>
                  </a:cubicBezTo>
                  <a:cubicBezTo>
                    <a:pt x="19500" y="15820"/>
                    <a:pt x="20100" y="17037"/>
                    <a:pt x="20550" y="17721"/>
                  </a:cubicBezTo>
                  <a:cubicBezTo>
                    <a:pt x="21000" y="18406"/>
                    <a:pt x="21300" y="18558"/>
                    <a:pt x="21600" y="18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10604340" y="4901406"/>
              <a:ext cx="311816" cy="32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110" fill="norm" stroke="1" extrusionOk="0">
                  <a:moveTo>
                    <a:pt x="14050" y="7328"/>
                  </a:moveTo>
                  <a:cubicBezTo>
                    <a:pt x="13875" y="6497"/>
                    <a:pt x="13699" y="5667"/>
                    <a:pt x="13348" y="4919"/>
                  </a:cubicBezTo>
                  <a:cubicBezTo>
                    <a:pt x="12997" y="4171"/>
                    <a:pt x="12470" y="3507"/>
                    <a:pt x="10977" y="4005"/>
                  </a:cubicBezTo>
                  <a:cubicBezTo>
                    <a:pt x="9485" y="4503"/>
                    <a:pt x="7026" y="6165"/>
                    <a:pt x="5007" y="8823"/>
                  </a:cubicBezTo>
                  <a:cubicBezTo>
                    <a:pt x="2987" y="11482"/>
                    <a:pt x="1406" y="15137"/>
                    <a:pt x="616" y="17380"/>
                  </a:cubicBezTo>
                  <a:cubicBezTo>
                    <a:pt x="-174" y="19623"/>
                    <a:pt x="-174" y="20454"/>
                    <a:pt x="441" y="20870"/>
                  </a:cubicBezTo>
                  <a:cubicBezTo>
                    <a:pt x="1055" y="21285"/>
                    <a:pt x="2285" y="21285"/>
                    <a:pt x="4743" y="19873"/>
                  </a:cubicBezTo>
                  <a:cubicBezTo>
                    <a:pt x="7202" y="18460"/>
                    <a:pt x="10889" y="15636"/>
                    <a:pt x="13260" y="12894"/>
                  </a:cubicBezTo>
                  <a:cubicBezTo>
                    <a:pt x="15631" y="10153"/>
                    <a:pt x="16685" y="7494"/>
                    <a:pt x="16772" y="5251"/>
                  </a:cubicBezTo>
                  <a:cubicBezTo>
                    <a:pt x="16860" y="3008"/>
                    <a:pt x="15982" y="1180"/>
                    <a:pt x="14577" y="433"/>
                  </a:cubicBezTo>
                  <a:cubicBezTo>
                    <a:pt x="13172" y="-315"/>
                    <a:pt x="11241" y="17"/>
                    <a:pt x="9924" y="599"/>
                  </a:cubicBezTo>
                  <a:cubicBezTo>
                    <a:pt x="8606" y="1180"/>
                    <a:pt x="7904" y="2011"/>
                    <a:pt x="8080" y="3091"/>
                  </a:cubicBezTo>
                  <a:cubicBezTo>
                    <a:pt x="8255" y="4171"/>
                    <a:pt x="9309" y="5500"/>
                    <a:pt x="11680" y="5999"/>
                  </a:cubicBezTo>
                  <a:cubicBezTo>
                    <a:pt x="14050" y="6497"/>
                    <a:pt x="17738" y="6165"/>
                    <a:pt x="21426" y="5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10779290" y="4703498"/>
              <a:ext cx="113865" cy="21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81" fill="norm" stroke="1" extrusionOk="0">
                  <a:moveTo>
                    <a:pt x="8426" y="5867"/>
                  </a:moveTo>
                  <a:cubicBezTo>
                    <a:pt x="6506" y="6908"/>
                    <a:pt x="4586" y="7948"/>
                    <a:pt x="2906" y="9380"/>
                  </a:cubicBezTo>
                  <a:cubicBezTo>
                    <a:pt x="1226" y="10811"/>
                    <a:pt x="-214" y="12633"/>
                    <a:pt x="26" y="12763"/>
                  </a:cubicBezTo>
                  <a:cubicBezTo>
                    <a:pt x="266" y="12893"/>
                    <a:pt x="2186" y="11332"/>
                    <a:pt x="4586" y="9250"/>
                  </a:cubicBezTo>
                  <a:cubicBezTo>
                    <a:pt x="6986" y="7168"/>
                    <a:pt x="9866" y="4565"/>
                    <a:pt x="12026" y="2744"/>
                  </a:cubicBezTo>
                  <a:cubicBezTo>
                    <a:pt x="14186" y="922"/>
                    <a:pt x="15626" y="-119"/>
                    <a:pt x="16586" y="11"/>
                  </a:cubicBezTo>
                  <a:cubicBezTo>
                    <a:pt x="17546" y="141"/>
                    <a:pt x="18026" y="1442"/>
                    <a:pt x="18746" y="5216"/>
                  </a:cubicBezTo>
                  <a:cubicBezTo>
                    <a:pt x="19466" y="8989"/>
                    <a:pt x="20426" y="15235"/>
                    <a:pt x="21386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11015824" y="5067781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47" name="Line Line" descr="Line Lin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8676355" y="5350371"/>
              <a:ext cx="347174" cy="71168"/>
            </a:xfrm>
            <a:prstGeom prst="rect">
              <a:avLst/>
            </a:prstGeom>
            <a:effectLst/>
          </p:spPr>
        </p:pic>
        <p:pic>
          <p:nvPicPr>
            <p:cNvPr id="549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714689" y="5404039"/>
              <a:ext cx="270506" cy="78834"/>
            </a:xfrm>
            <a:prstGeom prst="rect">
              <a:avLst/>
            </a:prstGeom>
            <a:effectLst/>
          </p:spPr>
        </p:pic>
        <p:pic>
          <p:nvPicPr>
            <p:cNvPr id="551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8515351" y="5626377"/>
              <a:ext cx="385509" cy="214817"/>
            </a:xfrm>
            <a:prstGeom prst="rect">
              <a:avLst/>
            </a:prstGeom>
            <a:effectLst/>
          </p:spPr>
        </p:pic>
        <p:pic>
          <p:nvPicPr>
            <p:cNvPr id="553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918461" y="5465373"/>
              <a:ext cx="365741" cy="357397"/>
            </a:xfrm>
            <a:prstGeom prst="rect">
              <a:avLst/>
            </a:prstGeom>
            <a:effectLst/>
          </p:spPr>
        </p:pic>
        <p:pic>
          <p:nvPicPr>
            <p:cNvPr id="555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255802" y="5641711"/>
              <a:ext cx="112735" cy="166784"/>
            </a:xfrm>
            <a:prstGeom prst="rect">
              <a:avLst/>
            </a:prstGeom>
            <a:effectLst/>
          </p:spPr>
        </p:pic>
        <p:pic>
          <p:nvPicPr>
            <p:cNvPr id="557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381704" y="5649378"/>
              <a:ext cx="209172" cy="168739"/>
            </a:xfrm>
            <a:prstGeom prst="rect">
              <a:avLst/>
            </a:prstGeom>
            <a:effectLst/>
          </p:spPr>
        </p:pic>
        <p:pic>
          <p:nvPicPr>
            <p:cNvPr id="559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9584527" y="5618071"/>
              <a:ext cx="176495" cy="194477"/>
            </a:xfrm>
            <a:prstGeom prst="rect">
              <a:avLst/>
            </a:prstGeom>
            <a:effectLst/>
          </p:spPr>
        </p:pic>
        <p:pic>
          <p:nvPicPr>
            <p:cNvPr id="561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9370735" y="5672378"/>
              <a:ext cx="151139" cy="135454"/>
            </a:xfrm>
            <a:prstGeom prst="rect">
              <a:avLst/>
            </a:prstGeom>
            <a:effectLst/>
          </p:spPr>
        </p:pic>
        <p:pic>
          <p:nvPicPr>
            <p:cNvPr id="563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0531730" y="5313352"/>
              <a:ext cx="362508" cy="108187"/>
            </a:xfrm>
            <a:prstGeom prst="rect">
              <a:avLst/>
            </a:prstGeom>
            <a:effectLst/>
          </p:spPr>
        </p:pic>
        <p:pic>
          <p:nvPicPr>
            <p:cNvPr id="565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0623732" y="5411706"/>
              <a:ext cx="270506" cy="78834"/>
            </a:xfrm>
            <a:prstGeom prst="rect">
              <a:avLst/>
            </a:prstGeom>
            <a:effectLst/>
          </p:spPr>
        </p:pic>
        <p:pic>
          <p:nvPicPr>
            <p:cNvPr id="567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0620245" y="5639872"/>
              <a:ext cx="281660" cy="284035"/>
            </a:xfrm>
            <a:prstGeom prst="rect">
              <a:avLst/>
            </a:prstGeom>
            <a:effectLst/>
          </p:spPr>
        </p:pic>
        <p:pic>
          <p:nvPicPr>
            <p:cNvPr id="569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811294" y="5674124"/>
              <a:ext cx="189137" cy="283135"/>
            </a:xfrm>
            <a:prstGeom prst="rect">
              <a:avLst/>
            </a:prstGeom>
            <a:effectLst/>
          </p:spPr>
        </p:pic>
        <p:pic>
          <p:nvPicPr>
            <p:cNvPr id="571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1003134" y="5503708"/>
              <a:ext cx="259112" cy="428025"/>
            </a:xfrm>
            <a:prstGeom prst="rect">
              <a:avLst/>
            </a:prstGeom>
            <a:effectLst/>
          </p:spPr>
        </p:pic>
        <p:pic>
          <p:nvPicPr>
            <p:cNvPr id="573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1256566" y="5406325"/>
              <a:ext cx="619027" cy="501619"/>
            </a:xfrm>
            <a:prstGeom prst="rect">
              <a:avLst/>
            </a:prstGeom>
            <a:effectLst/>
          </p:spPr>
        </p:pic>
        <p:pic>
          <p:nvPicPr>
            <p:cNvPr id="575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1717535" y="5665150"/>
              <a:ext cx="265395" cy="201795"/>
            </a:xfrm>
            <a:prstGeom prst="rect">
              <a:avLst/>
            </a:prstGeom>
            <a:effectLst/>
          </p:spPr>
        </p:pic>
        <p:pic>
          <p:nvPicPr>
            <p:cNvPr id="577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1957763" y="5611043"/>
              <a:ext cx="278172" cy="298345"/>
            </a:xfrm>
            <a:prstGeom prst="rect">
              <a:avLst/>
            </a:prstGeom>
            <a:effectLst/>
          </p:spPr>
        </p:pic>
        <p:sp>
          <p:nvSpPr>
            <p:cNvPr id="579" name="Line"/>
            <p:cNvSpPr/>
            <p:nvPr/>
          </p:nvSpPr>
          <p:spPr>
            <a:xfrm>
              <a:off x="7444392" y="6356825"/>
              <a:ext cx="320693" cy="40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00" fill="norm" stroke="1" extrusionOk="0">
                  <a:moveTo>
                    <a:pt x="13283" y="2391"/>
                  </a:moveTo>
                  <a:cubicBezTo>
                    <a:pt x="12255" y="2119"/>
                    <a:pt x="11226" y="1848"/>
                    <a:pt x="10283" y="1916"/>
                  </a:cubicBezTo>
                  <a:cubicBezTo>
                    <a:pt x="9341" y="1984"/>
                    <a:pt x="8483" y="2391"/>
                    <a:pt x="7026" y="3953"/>
                  </a:cubicBezTo>
                  <a:cubicBezTo>
                    <a:pt x="5569" y="5516"/>
                    <a:pt x="3512" y="8233"/>
                    <a:pt x="2312" y="10950"/>
                  </a:cubicBezTo>
                  <a:cubicBezTo>
                    <a:pt x="1112" y="13667"/>
                    <a:pt x="769" y="16384"/>
                    <a:pt x="855" y="18082"/>
                  </a:cubicBezTo>
                  <a:cubicBezTo>
                    <a:pt x="941" y="19780"/>
                    <a:pt x="1455" y="20459"/>
                    <a:pt x="2226" y="20867"/>
                  </a:cubicBezTo>
                  <a:cubicBezTo>
                    <a:pt x="2998" y="21274"/>
                    <a:pt x="4026" y="21410"/>
                    <a:pt x="5312" y="21206"/>
                  </a:cubicBezTo>
                  <a:cubicBezTo>
                    <a:pt x="6598" y="21002"/>
                    <a:pt x="8141" y="20459"/>
                    <a:pt x="9941" y="19101"/>
                  </a:cubicBezTo>
                  <a:cubicBezTo>
                    <a:pt x="11741" y="17742"/>
                    <a:pt x="13798" y="15569"/>
                    <a:pt x="14998" y="12716"/>
                  </a:cubicBezTo>
                  <a:cubicBezTo>
                    <a:pt x="16198" y="9863"/>
                    <a:pt x="16541" y="6331"/>
                    <a:pt x="16455" y="4157"/>
                  </a:cubicBezTo>
                  <a:cubicBezTo>
                    <a:pt x="16369" y="1984"/>
                    <a:pt x="15855" y="1169"/>
                    <a:pt x="14569" y="625"/>
                  </a:cubicBezTo>
                  <a:cubicBezTo>
                    <a:pt x="13283" y="82"/>
                    <a:pt x="11226" y="-190"/>
                    <a:pt x="8912" y="150"/>
                  </a:cubicBezTo>
                  <a:cubicBezTo>
                    <a:pt x="6598" y="489"/>
                    <a:pt x="4026" y="1440"/>
                    <a:pt x="2483" y="2459"/>
                  </a:cubicBezTo>
                  <a:cubicBezTo>
                    <a:pt x="941" y="3478"/>
                    <a:pt x="426" y="4565"/>
                    <a:pt x="169" y="5516"/>
                  </a:cubicBezTo>
                  <a:cubicBezTo>
                    <a:pt x="-88" y="6467"/>
                    <a:pt x="-88" y="7282"/>
                    <a:pt x="426" y="7893"/>
                  </a:cubicBezTo>
                  <a:cubicBezTo>
                    <a:pt x="941" y="8504"/>
                    <a:pt x="1969" y="8912"/>
                    <a:pt x="5055" y="8912"/>
                  </a:cubicBezTo>
                  <a:cubicBezTo>
                    <a:pt x="8141" y="8912"/>
                    <a:pt x="13283" y="8504"/>
                    <a:pt x="16369" y="8165"/>
                  </a:cubicBezTo>
                  <a:cubicBezTo>
                    <a:pt x="19455" y="7825"/>
                    <a:pt x="20483" y="7553"/>
                    <a:pt x="21512" y="7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7992370" y="6491093"/>
              <a:ext cx="209724" cy="71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0903" fill="norm" stroke="1" extrusionOk="0">
                  <a:moveTo>
                    <a:pt x="3399" y="20903"/>
                  </a:moveTo>
                  <a:cubicBezTo>
                    <a:pt x="2098" y="20903"/>
                    <a:pt x="797" y="20903"/>
                    <a:pt x="276" y="19041"/>
                  </a:cubicBezTo>
                  <a:cubicBezTo>
                    <a:pt x="-244" y="17179"/>
                    <a:pt x="16" y="13455"/>
                    <a:pt x="667" y="10103"/>
                  </a:cubicBezTo>
                  <a:cubicBezTo>
                    <a:pt x="1317" y="6751"/>
                    <a:pt x="2358" y="3772"/>
                    <a:pt x="3529" y="1910"/>
                  </a:cubicBezTo>
                  <a:cubicBezTo>
                    <a:pt x="4701" y="48"/>
                    <a:pt x="6002" y="-697"/>
                    <a:pt x="6782" y="793"/>
                  </a:cubicBezTo>
                  <a:cubicBezTo>
                    <a:pt x="7563" y="2282"/>
                    <a:pt x="7823" y="6007"/>
                    <a:pt x="8214" y="9731"/>
                  </a:cubicBezTo>
                  <a:cubicBezTo>
                    <a:pt x="8604" y="13455"/>
                    <a:pt x="9125" y="17179"/>
                    <a:pt x="11077" y="18296"/>
                  </a:cubicBezTo>
                  <a:cubicBezTo>
                    <a:pt x="13028" y="19413"/>
                    <a:pt x="16411" y="17924"/>
                    <a:pt x="18363" y="15317"/>
                  </a:cubicBezTo>
                  <a:cubicBezTo>
                    <a:pt x="20315" y="12710"/>
                    <a:pt x="20836" y="8986"/>
                    <a:pt x="21356" y="5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8011563" y="6667418"/>
              <a:ext cx="244199" cy="11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172" fill="norm" stroke="1" extrusionOk="0">
                  <a:moveTo>
                    <a:pt x="1925" y="21172"/>
                  </a:moveTo>
                  <a:cubicBezTo>
                    <a:pt x="1025" y="19793"/>
                    <a:pt x="125" y="18415"/>
                    <a:pt x="13" y="16806"/>
                  </a:cubicBezTo>
                  <a:cubicBezTo>
                    <a:pt x="-100" y="15198"/>
                    <a:pt x="575" y="13359"/>
                    <a:pt x="1812" y="13359"/>
                  </a:cubicBezTo>
                  <a:cubicBezTo>
                    <a:pt x="3050" y="13359"/>
                    <a:pt x="4850" y="15198"/>
                    <a:pt x="6650" y="14508"/>
                  </a:cubicBezTo>
                  <a:cubicBezTo>
                    <a:pt x="8450" y="13819"/>
                    <a:pt x="10250" y="10602"/>
                    <a:pt x="12163" y="7615"/>
                  </a:cubicBezTo>
                  <a:cubicBezTo>
                    <a:pt x="14075" y="4627"/>
                    <a:pt x="16100" y="1870"/>
                    <a:pt x="17675" y="721"/>
                  </a:cubicBezTo>
                  <a:cubicBezTo>
                    <a:pt x="19250" y="-428"/>
                    <a:pt x="20375" y="32"/>
                    <a:pt x="21500" y="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8587533" y="6431033"/>
              <a:ext cx="319911" cy="321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222" fill="norm" stroke="1" extrusionOk="0">
                  <a:moveTo>
                    <a:pt x="12716" y="2627"/>
                  </a:moveTo>
                  <a:cubicBezTo>
                    <a:pt x="12545" y="1783"/>
                    <a:pt x="12373" y="939"/>
                    <a:pt x="11688" y="433"/>
                  </a:cubicBezTo>
                  <a:cubicBezTo>
                    <a:pt x="11002" y="-73"/>
                    <a:pt x="9802" y="-242"/>
                    <a:pt x="8516" y="517"/>
                  </a:cubicBezTo>
                  <a:cubicBezTo>
                    <a:pt x="7230" y="1277"/>
                    <a:pt x="5859" y="2964"/>
                    <a:pt x="4402" y="6002"/>
                  </a:cubicBezTo>
                  <a:cubicBezTo>
                    <a:pt x="2945" y="9039"/>
                    <a:pt x="1402" y="13427"/>
                    <a:pt x="630" y="16042"/>
                  </a:cubicBezTo>
                  <a:cubicBezTo>
                    <a:pt x="-141" y="18658"/>
                    <a:pt x="-141" y="19502"/>
                    <a:pt x="288" y="20177"/>
                  </a:cubicBezTo>
                  <a:cubicBezTo>
                    <a:pt x="716" y="20852"/>
                    <a:pt x="1573" y="21358"/>
                    <a:pt x="3030" y="21189"/>
                  </a:cubicBezTo>
                  <a:cubicBezTo>
                    <a:pt x="4488" y="21020"/>
                    <a:pt x="6545" y="20177"/>
                    <a:pt x="8345" y="18067"/>
                  </a:cubicBezTo>
                  <a:cubicBezTo>
                    <a:pt x="10145" y="15958"/>
                    <a:pt x="11688" y="12583"/>
                    <a:pt x="12545" y="9799"/>
                  </a:cubicBezTo>
                  <a:cubicBezTo>
                    <a:pt x="13402" y="7014"/>
                    <a:pt x="13573" y="4820"/>
                    <a:pt x="13402" y="3386"/>
                  </a:cubicBezTo>
                  <a:cubicBezTo>
                    <a:pt x="13230" y="1952"/>
                    <a:pt x="12716" y="1277"/>
                    <a:pt x="11945" y="939"/>
                  </a:cubicBezTo>
                  <a:cubicBezTo>
                    <a:pt x="11173" y="602"/>
                    <a:pt x="10145" y="602"/>
                    <a:pt x="9288" y="855"/>
                  </a:cubicBezTo>
                  <a:cubicBezTo>
                    <a:pt x="8430" y="1108"/>
                    <a:pt x="7745" y="1614"/>
                    <a:pt x="7059" y="2205"/>
                  </a:cubicBezTo>
                  <a:cubicBezTo>
                    <a:pt x="6373" y="2795"/>
                    <a:pt x="5688" y="3470"/>
                    <a:pt x="5259" y="4399"/>
                  </a:cubicBezTo>
                  <a:cubicBezTo>
                    <a:pt x="4830" y="5327"/>
                    <a:pt x="4659" y="6508"/>
                    <a:pt x="5002" y="7436"/>
                  </a:cubicBezTo>
                  <a:cubicBezTo>
                    <a:pt x="5345" y="8364"/>
                    <a:pt x="6202" y="9039"/>
                    <a:pt x="8259" y="9124"/>
                  </a:cubicBezTo>
                  <a:cubicBezTo>
                    <a:pt x="10316" y="9208"/>
                    <a:pt x="13573" y="8702"/>
                    <a:pt x="15973" y="7858"/>
                  </a:cubicBezTo>
                  <a:cubicBezTo>
                    <a:pt x="18373" y="7014"/>
                    <a:pt x="19916" y="5833"/>
                    <a:pt x="21459" y="4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8698962" y="6187139"/>
              <a:ext cx="147147" cy="13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41" fill="norm" stroke="1" extrusionOk="0">
                  <a:moveTo>
                    <a:pt x="3567" y="12960"/>
                  </a:moveTo>
                  <a:cubicBezTo>
                    <a:pt x="3567" y="10996"/>
                    <a:pt x="3567" y="9033"/>
                    <a:pt x="3195" y="9033"/>
                  </a:cubicBezTo>
                  <a:cubicBezTo>
                    <a:pt x="2822" y="9033"/>
                    <a:pt x="2078" y="10996"/>
                    <a:pt x="1333" y="13942"/>
                  </a:cubicBezTo>
                  <a:cubicBezTo>
                    <a:pt x="588" y="16887"/>
                    <a:pt x="-157" y="20815"/>
                    <a:pt x="29" y="21207"/>
                  </a:cubicBezTo>
                  <a:cubicBezTo>
                    <a:pt x="215" y="21600"/>
                    <a:pt x="1333" y="18458"/>
                    <a:pt x="2822" y="15120"/>
                  </a:cubicBezTo>
                  <a:cubicBezTo>
                    <a:pt x="4312" y="11782"/>
                    <a:pt x="6174" y="8247"/>
                    <a:pt x="8222" y="5302"/>
                  </a:cubicBezTo>
                  <a:cubicBezTo>
                    <a:pt x="10271" y="2356"/>
                    <a:pt x="12505" y="0"/>
                    <a:pt x="14181" y="0"/>
                  </a:cubicBezTo>
                  <a:cubicBezTo>
                    <a:pt x="15857" y="0"/>
                    <a:pt x="16974" y="2356"/>
                    <a:pt x="18091" y="5498"/>
                  </a:cubicBezTo>
                  <a:cubicBezTo>
                    <a:pt x="19208" y="8640"/>
                    <a:pt x="20326" y="12567"/>
                    <a:pt x="21443" y="16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5964861" y="694896"/>
              <a:ext cx="5049759" cy="191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74" fill="norm" stroke="1" extrusionOk="0">
                  <a:moveTo>
                    <a:pt x="10477" y="3564"/>
                  </a:moveTo>
                  <a:cubicBezTo>
                    <a:pt x="10510" y="3248"/>
                    <a:pt x="10543" y="2933"/>
                    <a:pt x="10532" y="2703"/>
                  </a:cubicBezTo>
                  <a:cubicBezTo>
                    <a:pt x="10521" y="2473"/>
                    <a:pt x="10466" y="2329"/>
                    <a:pt x="10264" y="2085"/>
                  </a:cubicBezTo>
                  <a:cubicBezTo>
                    <a:pt x="10062" y="1841"/>
                    <a:pt x="9713" y="1496"/>
                    <a:pt x="9385" y="1252"/>
                  </a:cubicBezTo>
                  <a:cubicBezTo>
                    <a:pt x="9058" y="1008"/>
                    <a:pt x="8752" y="864"/>
                    <a:pt x="8375" y="778"/>
                  </a:cubicBezTo>
                  <a:cubicBezTo>
                    <a:pt x="7998" y="692"/>
                    <a:pt x="7551" y="663"/>
                    <a:pt x="7158" y="706"/>
                  </a:cubicBezTo>
                  <a:cubicBezTo>
                    <a:pt x="6764" y="750"/>
                    <a:pt x="6426" y="864"/>
                    <a:pt x="6049" y="1065"/>
                  </a:cubicBezTo>
                  <a:cubicBezTo>
                    <a:pt x="5672" y="1267"/>
                    <a:pt x="5257" y="1554"/>
                    <a:pt x="4853" y="1898"/>
                  </a:cubicBezTo>
                  <a:cubicBezTo>
                    <a:pt x="4449" y="2243"/>
                    <a:pt x="4056" y="2645"/>
                    <a:pt x="3669" y="3076"/>
                  </a:cubicBezTo>
                  <a:cubicBezTo>
                    <a:pt x="3281" y="3507"/>
                    <a:pt x="2899" y="3967"/>
                    <a:pt x="2527" y="4440"/>
                  </a:cubicBezTo>
                  <a:cubicBezTo>
                    <a:pt x="2156" y="4914"/>
                    <a:pt x="1796" y="5403"/>
                    <a:pt x="1501" y="5948"/>
                  </a:cubicBezTo>
                  <a:cubicBezTo>
                    <a:pt x="1206" y="6494"/>
                    <a:pt x="977" y="7097"/>
                    <a:pt x="797" y="7830"/>
                  </a:cubicBezTo>
                  <a:cubicBezTo>
                    <a:pt x="616" y="8562"/>
                    <a:pt x="485" y="9424"/>
                    <a:pt x="442" y="10300"/>
                  </a:cubicBezTo>
                  <a:cubicBezTo>
                    <a:pt x="398" y="11176"/>
                    <a:pt x="442" y="12067"/>
                    <a:pt x="540" y="12943"/>
                  </a:cubicBezTo>
                  <a:cubicBezTo>
                    <a:pt x="638" y="13819"/>
                    <a:pt x="791" y="14680"/>
                    <a:pt x="1026" y="15499"/>
                  </a:cubicBezTo>
                  <a:cubicBezTo>
                    <a:pt x="1261" y="16318"/>
                    <a:pt x="1577" y="17093"/>
                    <a:pt x="1916" y="17711"/>
                  </a:cubicBezTo>
                  <a:cubicBezTo>
                    <a:pt x="2254" y="18328"/>
                    <a:pt x="2615" y="18788"/>
                    <a:pt x="3002" y="19147"/>
                  </a:cubicBezTo>
                  <a:cubicBezTo>
                    <a:pt x="3390" y="19506"/>
                    <a:pt x="3805" y="19764"/>
                    <a:pt x="4225" y="19980"/>
                  </a:cubicBezTo>
                  <a:cubicBezTo>
                    <a:pt x="4646" y="20195"/>
                    <a:pt x="5072" y="20368"/>
                    <a:pt x="5481" y="20497"/>
                  </a:cubicBezTo>
                  <a:cubicBezTo>
                    <a:pt x="5891" y="20626"/>
                    <a:pt x="6284" y="20712"/>
                    <a:pt x="6693" y="20784"/>
                  </a:cubicBezTo>
                  <a:cubicBezTo>
                    <a:pt x="7103" y="20856"/>
                    <a:pt x="7529" y="20913"/>
                    <a:pt x="7955" y="20971"/>
                  </a:cubicBezTo>
                  <a:cubicBezTo>
                    <a:pt x="8381" y="21028"/>
                    <a:pt x="8806" y="21086"/>
                    <a:pt x="9227" y="21158"/>
                  </a:cubicBezTo>
                  <a:cubicBezTo>
                    <a:pt x="9647" y="21229"/>
                    <a:pt x="10062" y="21315"/>
                    <a:pt x="10444" y="21387"/>
                  </a:cubicBezTo>
                  <a:cubicBezTo>
                    <a:pt x="10827" y="21459"/>
                    <a:pt x="11176" y="21517"/>
                    <a:pt x="11580" y="21545"/>
                  </a:cubicBezTo>
                  <a:cubicBezTo>
                    <a:pt x="11984" y="21574"/>
                    <a:pt x="12443" y="21574"/>
                    <a:pt x="12912" y="21574"/>
                  </a:cubicBezTo>
                  <a:cubicBezTo>
                    <a:pt x="13382" y="21574"/>
                    <a:pt x="13862" y="21574"/>
                    <a:pt x="14332" y="21560"/>
                  </a:cubicBezTo>
                  <a:cubicBezTo>
                    <a:pt x="14802" y="21545"/>
                    <a:pt x="15260" y="21517"/>
                    <a:pt x="15681" y="21473"/>
                  </a:cubicBezTo>
                  <a:cubicBezTo>
                    <a:pt x="16101" y="21430"/>
                    <a:pt x="16483" y="21373"/>
                    <a:pt x="16855" y="21258"/>
                  </a:cubicBezTo>
                  <a:cubicBezTo>
                    <a:pt x="17226" y="21143"/>
                    <a:pt x="17586" y="20971"/>
                    <a:pt x="17958" y="20727"/>
                  </a:cubicBezTo>
                  <a:cubicBezTo>
                    <a:pt x="18329" y="20483"/>
                    <a:pt x="18711" y="20167"/>
                    <a:pt x="19055" y="19793"/>
                  </a:cubicBezTo>
                  <a:cubicBezTo>
                    <a:pt x="19399" y="19420"/>
                    <a:pt x="19705" y="18989"/>
                    <a:pt x="20016" y="18429"/>
                  </a:cubicBezTo>
                  <a:cubicBezTo>
                    <a:pt x="20327" y="17869"/>
                    <a:pt x="20644" y="17179"/>
                    <a:pt x="20879" y="16504"/>
                  </a:cubicBezTo>
                  <a:cubicBezTo>
                    <a:pt x="21113" y="15829"/>
                    <a:pt x="21266" y="15169"/>
                    <a:pt x="21381" y="14451"/>
                  </a:cubicBezTo>
                  <a:cubicBezTo>
                    <a:pt x="21496" y="13733"/>
                    <a:pt x="21572" y="12957"/>
                    <a:pt x="21578" y="12167"/>
                  </a:cubicBezTo>
                  <a:cubicBezTo>
                    <a:pt x="21583" y="11377"/>
                    <a:pt x="21517" y="10573"/>
                    <a:pt x="21359" y="9797"/>
                  </a:cubicBezTo>
                  <a:cubicBezTo>
                    <a:pt x="21201" y="9022"/>
                    <a:pt x="20950" y="8275"/>
                    <a:pt x="20688" y="7600"/>
                  </a:cubicBezTo>
                  <a:cubicBezTo>
                    <a:pt x="20425" y="6925"/>
                    <a:pt x="20152" y="6322"/>
                    <a:pt x="19836" y="5819"/>
                  </a:cubicBezTo>
                  <a:cubicBezTo>
                    <a:pt x="19519" y="5317"/>
                    <a:pt x="19159" y="4914"/>
                    <a:pt x="18793" y="4570"/>
                  </a:cubicBezTo>
                  <a:cubicBezTo>
                    <a:pt x="18427" y="4225"/>
                    <a:pt x="18056" y="3938"/>
                    <a:pt x="17695" y="3679"/>
                  </a:cubicBezTo>
                  <a:cubicBezTo>
                    <a:pt x="17335" y="3421"/>
                    <a:pt x="16986" y="3191"/>
                    <a:pt x="16614" y="3004"/>
                  </a:cubicBezTo>
                  <a:cubicBezTo>
                    <a:pt x="16243" y="2818"/>
                    <a:pt x="15850" y="2674"/>
                    <a:pt x="15446" y="2559"/>
                  </a:cubicBezTo>
                  <a:cubicBezTo>
                    <a:pt x="15042" y="2444"/>
                    <a:pt x="14627" y="2358"/>
                    <a:pt x="14223" y="2286"/>
                  </a:cubicBezTo>
                  <a:cubicBezTo>
                    <a:pt x="13819" y="2214"/>
                    <a:pt x="13426" y="2157"/>
                    <a:pt x="13016" y="2100"/>
                  </a:cubicBezTo>
                  <a:cubicBezTo>
                    <a:pt x="12607" y="2042"/>
                    <a:pt x="12181" y="1985"/>
                    <a:pt x="11744" y="1942"/>
                  </a:cubicBezTo>
                  <a:cubicBezTo>
                    <a:pt x="11307" y="1898"/>
                    <a:pt x="10859" y="1870"/>
                    <a:pt x="10434" y="1841"/>
                  </a:cubicBezTo>
                  <a:cubicBezTo>
                    <a:pt x="10008" y="1812"/>
                    <a:pt x="9604" y="1784"/>
                    <a:pt x="9167" y="1755"/>
                  </a:cubicBezTo>
                  <a:cubicBezTo>
                    <a:pt x="8730" y="1726"/>
                    <a:pt x="8260" y="1697"/>
                    <a:pt x="7791" y="1683"/>
                  </a:cubicBezTo>
                  <a:cubicBezTo>
                    <a:pt x="7321" y="1669"/>
                    <a:pt x="6852" y="1669"/>
                    <a:pt x="6431" y="1712"/>
                  </a:cubicBezTo>
                  <a:cubicBezTo>
                    <a:pt x="6011" y="1755"/>
                    <a:pt x="5640" y="1841"/>
                    <a:pt x="5241" y="2042"/>
                  </a:cubicBezTo>
                  <a:cubicBezTo>
                    <a:pt x="4842" y="2243"/>
                    <a:pt x="4417" y="2559"/>
                    <a:pt x="4018" y="2947"/>
                  </a:cubicBezTo>
                  <a:cubicBezTo>
                    <a:pt x="3619" y="3335"/>
                    <a:pt x="3248" y="3794"/>
                    <a:pt x="2942" y="4168"/>
                  </a:cubicBezTo>
                  <a:cubicBezTo>
                    <a:pt x="2637" y="4541"/>
                    <a:pt x="2396" y="4828"/>
                    <a:pt x="2074" y="5230"/>
                  </a:cubicBezTo>
                  <a:cubicBezTo>
                    <a:pt x="1752" y="5633"/>
                    <a:pt x="1348" y="6150"/>
                    <a:pt x="1004" y="6710"/>
                  </a:cubicBezTo>
                  <a:cubicBezTo>
                    <a:pt x="660" y="7270"/>
                    <a:pt x="376" y="7873"/>
                    <a:pt x="207" y="8577"/>
                  </a:cubicBezTo>
                  <a:cubicBezTo>
                    <a:pt x="38" y="9280"/>
                    <a:pt x="-17" y="10085"/>
                    <a:pt x="5" y="10831"/>
                  </a:cubicBezTo>
                  <a:cubicBezTo>
                    <a:pt x="27" y="11578"/>
                    <a:pt x="125" y="12268"/>
                    <a:pt x="294" y="12900"/>
                  </a:cubicBezTo>
                  <a:cubicBezTo>
                    <a:pt x="463" y="13531"/>
                    <a:pt x="704" y="14106"/>
                    <a:pt x="1009" y="14637"/>
                  </a:cubicBezTo>
                  <a:cubicBezTo>
                    <a:pt x="1315" y="15169"/>
                    <a:pt x="1687" y="15657"/>
                    <a:pt x="2041" y="16117"/>
                  </a:cubicBezTo>
                  <a:cubicBezTo>
                    <a:pt x="2396" y="16576"/>
                    <a:pt x="2735" y="17007"/>
                    <a:pt x="3106" y="17423"/>
                  </a:cubicBezTo>
                  <a:cubicBezTo>
                    <a:pt x="3477" y="17840"/>
                    <a:pt x="3881" y="18242"/>
                    <a:pt x="4269" y="18572"/>
                  </a:cubicBezTo>
                  <a:cubicBezTo>
                    <a:pt x="4657" y="18903"/>
                    <a:pt x="5028" y="19161"/>
                    <a:pt x="5416" y="19377"/>
                  </a:cubicBezTo>
                  <a:cubicBezTo>
                    <a:pt x="5803" y="19592"/>
                    <a:pt x="6207" y="19764"/>
                    <a:pt x="6622" y="19894"/>
                  </a:cubicBezTo>
                  <a:cubicBezTo>
                    <a:pt x="7037" y="20023"/>
                    <a:pt x="7463" y="20109"/>
                    <a:pt x="7862" y="20167"/>
                  </a:cubicBezTo>
                  <a:cubicBezTo>
                    <a:pt x="8260" y="20224"/>
                    <a:pt x="8632" y="20253"/>
                    <a:pt x="9019" y="20281"/>
                  </a:cubicBezTo>
                  <a:cubicBezTo>
                    <a:pt x="9407" y="20310"/>
                    <a:pt x="9811" y="20339"/>
                    <a:pt x="10226" y="20353"/>
                  </a:cubicBezTo>
                  <a:cubicBezTo>
                    <a:pt x="10641" y="20368"/>
                    <a:pt x="11067" y="20368"/>
                    <a:pt x="11487" y="20368"/>
                  </a:cubicBezTo>
                  <a:cubicBezTo>
                    <a:pt x="11908" y="20368"/>
                    <a:pt x="12323" y="20368"/>
                    <a:pt x="12727" y="20368"/>
                  </a:cubicBezTo>
                  <a:cubicBezTo>
                    <a:pt x="13131" y="20368"/>
                    <a:pt x="13524" y="20368"/>
                    <a:pt x="13917" y="20339"/>
                  </a:cubicBezTo>
                  <a:cubicBezTo>
                    <a:pt x="14310" y="20310"/>
                    <a:pt x="14703" y="20253"/>
                    <a:pt x="15135" y="20152"/>
                  </a:cubicBezTo>
                  <a:cubicBezTo>
                    <a:pt x="15566" y="20052"/>
                    <a:pt x="16036" y="19908"/>
                    <a:pt x="16451" y="19736"/>
                  </a:cubicBezTo>
                  <a:cubicBezTo>
                    <a:pt x="16866" y="19563"/>
                    <a:pt x="17226" y="19362"/>
                    <a:pt x="17619" y="19061"/>
                  </a:cubicBezTo>
                  <a:cubicBezTo>
                    <a:pt x="18012" y="18759"/>
                    <a:pt x="18438" y="18357"/>
                    <a:pt x="18837" y="17926"/>
                  </a:cubicBezTo>
                  <a:cubicBezTo>
                    <a:pt x="19235" y="17495"/>
                    <a:pt x="19606" y="17036"/>
                    <a:pt x="19940" y="16461"/>
                  </a:cubicBezTo>
                  <a:cubicBezTo>
                    <a:pt x="20273" y="15887"/>
                    <a:pt x="20567" y="15197"/>
                    <a:pt x="20759" y="14465"/>
                  </a:cubicBezTo>
                  <a:cubicBezTo>
                    <a:pt x="20950" y="13733"/>
                    <a:pt x="21037" y="12957"/>
                    <a:pt x="21037" y="12124"/>
                  </a:cubicBezTo>
                  <a:cubicBezTo>
                    <a:pt x="21037" y="11291"/>
                    <a:pt x="20950" y="10401"/>
                    <a:pt x="20786" y="9625"/>
                  </a:cubicBezTo>
                  <a:cubicBezTo>
                    <a:pt x="20622" y="8850"/>
                    <a:pt x="20382" y="8189"/>
                    <a:pt x="20071" y="7543"/>
                  </a:cubicBezTo>
                  <a:cubicBezTo>
                    <a:pt x="19759" y="6896"/>
                    <a:pt x="19377" y="6264"/>
                    <a:pt x="18968" y="5747"/>
                  </a:cubicBezTo>
                  <a:cubicBezTo>
                    <a:pt x="18558" y="5230"/>
                    <a:pt x="18121" y="4828"/>
                    <a:pt x="17695" y="4469"/>
                  </a:cubicBezTo>
                  <a:cubicBezTo>
                    <a:pt x="17270" y="4110"/>
                    <a:pt x="16855" y="3794"/>
                    <a:pt x="16478" y="3507"/>
                  </a:cubicBezTo>
                  <a:cubicBezTo>
                    <a:pt x="16101" y="3220"/>
                    <a:pt x="15763" y="2961"/>
                    <a:pt x="15419" y="2703"/>
                  </a:cubicBezTo>
                  <a:cubicBezTo>
                    <a:pt x="15075" y="2444"/>
                    <a:pt x="14725" y="2186"/>
                    <a:pt x="14365" y="1956"/>
                  </a:cubicBezTo>
                  <a:cubicBezTo>
                    <a:pt x="14004" y="1726"/>
                    <a:pt x="13633" y="1525"/>
                    <a:pt x="13224" y="1324"/>
                  </a:cubicBezTo>
                  <a:cubicBezTo>
                    <a:pt x="12814" y="1123"/>
                    <a:pt x="12366" y="922"/>
                    <a:pt x="11919" y="750"/>
                  </a:cubicBezTo>
                  <a:cubicBezTo>
                    <a:pt x="11471" y="577"/>
                    <a:pt x="11023" y="434"/>
                    <a:pt x="10543" y="319"/>
                  </a:cubicBezTo>
                  <a:cubicBezTo>
                    <a:pt x="10062" y="204"/>
                    <a:pt x="9549" y="118"/>
                    <a:pt x="9052" y="60"/>
                  </a:cubicBezTo>
                  <a:cubicBezTo>
                    <a:pt x="8555" y="3"/>
                    <a:pt x="8075" y="-26"/>
                    <a:pt x="7562" y="31"/>
                  </a:cubicBezTo>
                  <a:cubicBezTo>
                    <a:pt x="7048" y="89"/>
                    <a:pt x="6502" y="233"/>
                    <a:pt x="5956" y="37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Drawing"/>
          <p:cNvGrpSpPr/>
          <p:nvPr/>
        </p:nvGrpSpPr>
        <p:grpSpPr>
          <a:xfrm>
            <a:off x="200155" y="318774"/>
            <a:ext cx="12846397" cy="8991710"/>
            <a:chOff x="0" y="0"/>
            <a:chExt cx="12846395" cy="8991708"/>
          </a:xfrm>
        </p:grpSpPr>
        <p:sp>
          <p:nvSpPr>
            <p:cNvPr id="587" name="Line"/>
            <p:cNvSpPr/>
            <p:nvPr/>
          </p:nvSpPr>
          <p:spPr>
            <a:xfrm>
              <a:off x="505193" y="217904"/>
              <a:ext cx="15335" cy="54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21600" y="0"/>
                  </a:moveTo>
                  <a:cubicBezTo>
                    <a:pt x="14400" y="2900"/>
                    <a:pt x="7200" y="5800"/>
                    <a:pt x="5400" y="9200"/>
                  </a:cubicBezTo>
                  <a:cubicBezTo>
                    <a:pt x="3600" y="12600"/>
                    <a:pt x="7200" y="16500"/>
                    <a:pt x="9000" y="18750"/>
                  </a:cubicBezTo>
                  <a:cubicBezTo>
                    <a:pt x="10800" y="21000"/>
                    <a:pt x="10800" y="21600"/>
                    <a:pt x="10800" y="21400"/>
                  </a:cubicBezTo>
                  <a:cubicBezTo>
                    <a:pt x="10800" y="21200"/>
                    <a:pt x="10800" y="20200"/>
                    <a:pt x="9000" y="19400"/>
                  </a:cubicBezTo>
                  <a:cubicBezTo>
                    <a:pt x="7200" y="18600"/>
                    <a:pt x="3600" y="18000"/>
                    <a:pt x="0" y="17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323185" y="112314"/>
              <a:ext cx="488682" cy="534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30" fill="norm" stroke="1" extrusionOk="0">
                  <a:moveTo>
                    <a:pt x="249" y="10730"/>
                  </a:moveTo>
                  <a:cubicBezTo>
                    <a:pt x="25" y="10216"/>
                    <a:pt x="-199" y="9701"/>
                    <a:pt x="305" y="8827"/>
                  </a:cubicBezTo>
                  <a:cubicBezTo>
                    <a:pt x="808" y="7953"/>
                    <a:pt x="2039" y="6719"/>
                    <a:pt x="3438" y="5433"/>
                  </a:cubicBezTo>
                  <a:cubicBezTo>
                    <a:pt x="4837" y="4147"/>
                    <a:pt x="6404" y="2810"/>
                    <a:pt x="7691" y="1884"/>
                  </a:cubicBezTo>
                  <a:cubicBezTo>
                    <a:pt x="8978" y="959"/>
                    <a:pt x="9985" y="444"/>
                    <a:pt x="10825" y="187"/>
                  </a:cubicBezTo>
                  <a:cubicBezTo>
                    <a:pt x="11664" y="-70"/>
                    <a:pt x="12336" y="-70"/>
                    <a:pt x="12727" y="239"/>
                  </a:cubicBezTo>
                  <a:cubicBezTo>
                    <a:pt x="13119" y="547"/>
                    <a:pt x="13231" y="1164"/>
                    <a:pt x="13343" y="3273"/>
                  </a:cubicBezTo>
                  <a:cubicBezTo>
                    <a:pt x="13455" y="5381"/>
                    <a:pt x="13567" y="8981"/>
                    <a:pt x="13791" y="12067"/>
                  </a:cubicBezTo>
                  <a:cubicBezTo>
                    <a:pt x="14014" y="15153"/>
                    <a:pt x="14350" y="17724"/>
                    <a:pt x="14574" y="19319"/>
                  </a:cubicBezTo>
                  <a:cubicBezTo>
                    <a:pt x="14798" y="20913"/>
                    <a:pt x="14910" y="21530"/>
                    <a:pt x="14966" y="21427"/>
                  </a:cubicBezTo>
                  <a:cubicBezTo>
                    <a:pt x="15022" y="21324"/>
                    <a:pt x="15022" y="20501"/>
                    <a:pt x="15134" y="19473"/>
                  </a:cubicBezTo>
                  <a:cubicBezTo>
                    <a:pt x="15246" y="18444"/>
                    <a:pt x="15469" y="17210"/>
                    <a:pt x="15805" y="16130"/>
                  </a:cubicBezTo>
                  <a:cubicBezTo>
                    <a:pt x="16141" y="15050"/>
                    <a:pt x="16589" y="14124"/>
                    <a:pt x="17092" y="13610"/>
                  </a:cubicBezTo>
                  <a:cubicBezTo>
                    <a:pt x="17596" y="13096"/>
                    <a:pt x="18155" y="12993"/>
                    <a:pt x="18603" y="13250"/>
                  </a:cubicBezTo>
                  <a:cubicBezTo>
                    <a:pt x="19051" y="13507"/>
                    <a:pt x="19386" y="14124"/>
                    <a:pt x="19834" y="15564"/>
                  </a:cubicBezTo>
                  <a:cubicBezTo>
                    <a:pt x="20282" y="17004"/>
                    <a:pt x="20841" y="19267"/>
                    <a:pt x="21401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834867" y="399550"/>
              <a:ext cx="230006" cy="181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0" y="4777"/>
                  </a:moveTo>
                  <a:cubicBezTo>
                    <a:pt x="960" y="5977"/>
                    <a:pt x="1920" y="7177"/>
                    <a:pt x="2400" y="9427"/>
                  </a:cubicBezTo>
                  <a:cubicBezTo>
                    <a:pt x="2880" y="11677"/>
                    <a:pt x="2880" y="14977"/>
                    <a:pt x="2880" y="17377"/>
                  </a:cubicBezTo>
                  <a:cubicBezTo>
                    <a:pt x="2880" y="19777"/>
                    <a:pt x="2880" y="21277"/>
                    <a:pt x="2880" y="21277"/>
                  </a:cubicBezTo>
                  <a:cubicBezTo>
                    <a:pt x="2880" y="21277"/>
                    <a:pt x="2880" y="19777"/>
                    <a:pt x="3120" y="17227"/>
                  </a:cubicBezTo>
                  <a:cubicBezTo>
                    <a:pt x="3360" y="14677"/>
                    <a:pt x="3840" y="11077"/>
                    <a:pt x="4440" y="8527"/>
                  </a:cubicBezTo>
                  <a:cubicBezTo>
                    <a:pt x="5040" y="5977"/>
                    <a:pt x="5760" y="4477"/>
                    <a:pt x="6720" y="3877"/>
                  </a:cubicBezTo>
                  <a:cubicBezTo>
                    <a:pt x="7680" y="3277"/>
                    <a:pt x="8880" y="3577"/>
                    <a:pt x="9480" y="4777"/>
                  </a:cubicBezTo>
                  <a:cubicBezTo>
                    <a:pt x="10080" y="5977"/>
                    <a:pt x="10080" y="8077"/>
                    <a:pt x="9960" y="10027"/>
                  </a:cubicBezTo>
                  <a:cubicBezTo>
                    <a:pt x="9840" y="11977"/>
                    <a:pt x="9600" y="13777"/>
                    <a:pt x="9600" y="13927"/>
                  </a:cubicBezTo>
                  <a:cubicBezTo>
                    <a:pt x="9600" y="14077"/>
                    <a:pt x="9840" y="12577"/>
                    <a:pt x="10680" y="10027"/>
                  </a:cubicBezTo>
                  <a:cubicBezTo>
                    <a:pt x="11520" y="7477"/>
                    <a:pt x="12960" y="3877"/>
                    <a:pt x="14280" y="1927"/>
                  </a:cubicBezTo>
                  <a:cubicBezTo>
                    <a:pt x="15600" y="-23"/>
                    <a:pt x="16800" y="-323"/>
                    <a:pt x="17880" y="277"/>
                  </a:cubicBezTo>
                  <a:cubicBezTo>
                    <a:pt x="18960" y="877"/>
                    <a:pt x="19920" y="2377"/>
                    <a:pt x="20520" y="5977"/>
                  </a:cubicBezTo>
                  <a:cubicBezTo>
                    <a:pt x="21120" y="9577"/>
                    <a:pt x="21360" y="15277"/>
                    <a:pt x="21600" y="20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535860" y="731582"/>
              <a:ext cx="35267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91" y="14400"/>
                    <a:pt x="11583" y="7200"/>
                    <a:pt x="15183" y="3600"/>
                  </a:cubicBezTo>
                  <a:cubicBezTo>
                    <a:pt x="18783" y="0"/>
                    <a:pt x="2019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703164" y="685581"/>
              <a:ext cx="292708" cy="12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11" fill="norm" stroke="1" extrusionOk="0">
                  <a:moveTo>
                    <a:pt x="1791" y="18514"/>
                  </a:moveTo>
                  <a:cubicBezTo>
                    <a:pt x="852" y="19837"/>
                    <a:pt x="-87" y="21159"/>
                    <a:pt x="7" y="21380"/>
                  </a:cubicBezTo>
                  <a:cubicBezTo>
                    <a:pt x="101" y="21600"/>
                    <a:pt x="1228" y="20718"/>
                    <a:pt x="4984" y="16971"/>
                  </a:cubicBezTo>
                  <a:cubicBezTo>
                    <a:pt x="8741" y="13224"/>
                    <a:pt x="15127" y="6612"/>
                    <a:pt x="215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1164541" y="401908"/>
              <a:ext cx="61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1187542" y="578245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1803444" y="173976"/>
              <a:ext cx="434456" cy="75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31" fill="norm" stroke="1" extrusionOk="0">
                  <a:moveTo>
                    <a:pt x="4800" y="3225"/>
                  </a:moveTo>
                  <a:cubicBezTo>
                    <a:pt x="4169" y="3371"/>
                    <a:pt x="3537" y="3517"/>
                    <a:pt x="2716" y="3663"/>
                  </a:cubicBezTo>
                  <a:cubicBezTo>
                    <a:pt x="1895" y="3809"/>
                    <a:pt x="885" y="3955"/>
                    <a:pt x="379" y="3772"/>
                  </a:cubicBezTo>
                  <a:cubicBezTo>
                    <a:pt x="-126" y="3590"/>
                    <a:pt x="-126" y="3079"/>
                    <a:pt x="379" y="2459"/>
                  </a:cubicBezTo>
                  <a:cubicBezTo>
                    <a:pt x="885" y="1838"/>
                    <a:pt x="1895" y="1109"/>
                    <a:pt x="2653" y="634"/>
                  </a:cubicBezTo>
                  <a:cubicBezTo>
                    <a:pt x="3411" y="160"/>
                    <a:pt x="3916" y="-59"/>
                    <a:pt x="4358" y="14"/>
                  </a:cubicBezTo>
                  <a:cubicBezTo>
                    <a:pt x="4800" y="87"/>
                    <a:pt x="5179" y="452"/>
                    <a:pt x="5242" y="1473"/>
                  </a:cubicBezTo>
                  <a:cubicBezTo>
                    <a:pt x="5306" y="2495"/>
                    <a:pt x="5053" y="4173"/>
                    <a:pt x="4674" y="5925"/>
                  </a:cubicBezTo>
                  <a:cubicBezTo>
                    <a:pt x="4295" y="7676"/>
                    <a:pt x="3790" y="9500"/>
                    <a:pt x="3411" y="10595"/>
                  </a:cubicBezTo>
                  <a:cubicBezTo>
                    <a:pt x="3032" y="11690"/>
                    <a:pt x="2779" y="12055"/>
                    <a:pt x="2274" y="12383"/>
                  </a:cubicBezTo>
                  <a:cubicBezTo>
                    <a:pt x="1769" y="12711"/>
                    <a:pt x="1011" y="13003"/>
                    <a:pt x="569" y="12930"/>
                  </a:cubicBezTo>
                  <a:cubicBezTo>
                    <a:pt x="127" y="12857"/>
                    <a:pt x="0" y="12419"/>
                    <a:pt x="316" y="11763"/>
                  </a:cubicBezTo>
                  <a:cubicBezTo>
                    <a:pt x="632" y="11106"/>
                    <a:pt x="1390" y="10230"/>
                    <a:pt x="2906" y="9026"/>
                  </a:cubicBezTo>
                  <a:cubicBezTo>
                    <a:pt x="4421" y="7822"/>
                    <a:pt x="6695" y="6290"/>
                    <a:pt x="8653" y="4830"/>
                  </a:cubicBezTo>
                  <a:cubicBezTo>
                    <a:pt x="10611" y="3371"/>
                    <a:pt x="12253" y="1984"/>
                    <a:pt x="13263" y="1145"/>
                  </a:cubicBezTo>
                  <a:cubicBezTo>
                    <a:pt x="14274" y="306"/>
                    <a:pt x="14653" y="14"/>
                    <a:pt x="14653" y="14"/>
                  </a:cubicBezTo>
                  <a:cubicBezTo>
                    <a:pt x="14653" y="14"/>
                    <a:pt x="14274" y="306"/>
                    <a:pt x="13390" y="1765"/>
                  </a:cubicBezTo>
                  <a:cubicBezTo>
                    <a:pt x="12506" y="3225"/>
                    <a:pt x="11116" y="5852"/>
                    <a:pt x="10042" y="8442"/>
                  </a:cubicBezTo>
                  <a:cubicBezTo>
                    <a:pt x="8969" y="11033"/>
                    <a:pt x="8211" y="13587"/>
                    <a:pt x="7832" y="15557"/>
                  </a:cubicBezTo>
                  <a:cubicBezTo>
                    <a:pt x="7453" y="17527"/>
                    <a:pt x="7453" y="18914"/>
                    <a:pt x="7579" y="19790"/>
                  </a:cubicBezTo>
                  <a:cubicBezTo>
                    <a:pt x="7706" y="20665"/>
                    <a:pt x="7958" y="21030"/>
                    <a:pt x="8400" y="21249"/>
                  </a:cubicBezTo>
                  <a:cubicBezTo>
                    <a:pt x="8842" y="21468"/>
                    <a:pt x="9474" y="21541"/>
                    <a:pt x="10106" y="21176"/>
                  </a:cubicBezTo>
                  <a:cubicBezTo>
                    <a:pt x="10737" y="20811"/>
                    <a:pt x="11369" y="20009"/>
                    <a:pt x="11811" y="18841"/>
                  </a:cubicBezTo>
                  <a:cubicBezTo>
                    <a:pt x="12253" y="17673"/>
                    <a:pt x="12506" y="16141"/>
                    <a:pt x="12506" y="15192"/>
                  </a:cubicBezTo>
                  <a:cubicBezTo>
                    <a:pt x="12506" y="14244"/>
                    <a:pt x="12253" y="13879"/>
                    <a:pt x="12442" y="13733"/>
                  </a:cubicBezTo>
                  <a:cubicBezTo>
                    <a:pt x="12632" y="13587"/>
                    <a:pt x="13263" y="13660"/>
                    <a:pt x="14842" y="13587"/>
                  </a:cubicBezTo>
                  <a:cubicBezTo>
                    <a:pt x="16421" y="13514"/>
                    <a:pt x="18948" y="13295"/>
                    <a:pt x="21474" y="13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3180920" y="815917"/>
              <a:ext cx="284439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7" y="20160"/>
                    <a:pt x="1475" y="18720"/>
                    <a:pt x="2193" y="17400"/>
                  </a:cubicBezTo>
                  <a:cubicBezTo>
                    <a:pt x="2911" y="16080"/>
                    <a:pt x="3610" y="14880"/>
                    <a:pt x="4279" y="13800"/>
                  </a:cubicBezTo>
                  <a:cubicBezTo>
                    <a:pt x="4949" y="12720"/>
                    <a:pt x="5589" y="11760"/>
                    <a:pt x="6278" y="10920"/>
                  </a:cubicBezTo>
                  <a:cubicBezTo>
                    <a:pt x="6967" y="10080"/>
                    <a:pt x="7705" y="9360"/>
                    <a:pt x="8413" y="8640"/>
                  </a:cubicBezTo>
                  <a:cubicBezTo>
                    <a:pt x="9121" y="7920"/>
                    <a:pt x="9801" y="7200"/>
                    <a:pt x="10489" y="6600"/>
                  </a:cubicBezTo>
                  <a:cubicBezTo>
                    <a:pt x="11178" y="6000"/>
                    <a:pt x="11877" y="5520"/>
                    <a:pt x="12634" y="5160"/>
                  </a:cubicBezTo>
                  <a:cubicBezTo>
                    <a:pt x="13391" y="4800"/>
                    <a:pt x="14206" y="4560"/>
                    <a:pt x="14992" y="4200"/>
                  </a:cubicBezTo>
                  <a:cubicBezTo>
                    <a:pt x="15778" y="3840"/>
                    <a:pt x="16535" y="3360"/>
                    <a:pt x="17224" y="2880"/>
                  </a:cubicBezTo>
                  <a:cubicBezTo>
                    <a:pt x="17913" y="2400"/>
                    <a:pt x="18534" y="1920"/>
                    <a:pt x="19164" y="1440"/>
                  </a:cubicBezTo>
                  <a:cubicBezTo>
                    <a:pt x="19795" y="960"/>
                    <a:pt x="20436" y="480"/>
                    <a:pt x="20843" y="240"/>
                  </a:cubicBezTo>
                  <a:cubicBezTo>
                    <a:pt x="21251" y="0"/>
                    <a:pt x="2142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6693550" y="350796"/>
              <a:ext cx="213455" cy="37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08" fill="norm" stroke="1" extrusionOk="0">
                  <a:moveTo>
                    <a:pt x="8364" y="9486"/>
                  </a:moveTo>
                  <a:cubicBezTo>
                    <a:pt x="7078" y="11530"/>
                    <a:pt x="5792" y="13573"/>
                    <a:pt x="4764" y="15397"/>
                  </a:cubicBezTo>
                  <a:cubicBezTo>
                    <a:pt x="3735" y="17222"/>
                    <a:pt x="2964" y="18827"/>
                    <a:pt x="2192" y="19922"/>
                  </a:cubicBezTo>
                  <a:cubicBezTo>
                    <a:pt x="1421" y="21016"/>
                    <a:pt x="649" y="21600"/>
                    <a:pt x="264" y="21162"/>
                  </a:cubicBezTo>
                  <a:cubicBezTo>
                    <a:pt x="-122" y="20724"/>
                    <a:pt x="-122" y="19265"/>
                    <a:pt x="521" y="16784"/>
                  </a:cubicBezTo>
                  <a:cubicBezTo>
                    <a:pt x="1164" y="14303"/>
                    <a:pt x="2449" y="10800"/>
                    <a:pt x="4249" y="8027"/>
                  </a:cubicBezTo>
                  <a:cubicBezTo>
                    <a:pt x="6049" y="5254"/>
                    <a:pt x="8364" y="3211"/>
                    <a:pt x="9907" y="1897"/>
                  </a:cubicBezTo>
                  <a:cubicBezTo>
                    <a:pt x="11449" y="584"/>
                    <a:pt x="12221" y="0"/>
                    <a:pt x="12992" y="0"/>
                  </a:cubicBezTo>
                  <a:cubicBezTo>
                    <a:pt x="13764" y="0"/>
                    <a:pt x="14535" y="584"/>
                    <a:pt x="14921" y="2262"/>
                  </a:cubicBezTo>
                  <a:cubicBezTo>
                    <a:pt x="15307" y="3941"/>
                    <a:pt x="15307" y="6714"/>
                    <a:pt x="16335" y="9632"/>
                  </a:cubicBezTo>
                  <a:cubicBezTo>
                    <a:pt x="17364" y="12551"/>
                    <a:pt x="19421" y="15616"/>
                    <a:pt x="21478" y="18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6746000" y="562911"/>
              <a:ext cx="13800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6964165" y="398294"/>
              <a:ext cx="180512" cy="24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068" fill="norm" stroke="1" extrusionOk="0">
                  <a:moveTo>
                    <a:pt x="1409" y="6137"/>
                  </a:moveTo>
                  <a:cubicBezTo>
                    <a:pt x="1409" y="10025"/>
                    <a:pt x="1409" y="13913"/>
                    <a:pt x="1409" y="16613"/>
                  </a:cubicBezTo>
                  <a:cubicBezTo>
                    <a:pt x="1409" y="19313"/>
                    <a:pt x="1409" y="20825"/>
                    <a:pt x="1105" y="21041"/>
                  </a:cubicBezTo>
                  <a:cubicBezTo>
                    <a:pt x="801" y="21257"/>
                    <a:pt x="192" y="20177"/>
                    <a:pt x="40" y="17153"/>
                  </a:cubicBezTo>
                  <a:cubicBezTo>
                    <a:pt x="-112" y="14129"/>
                    <a:pt x="192" y="9161"/>
                    <a:pt x="496" y="6137"/>
                  </a:cubicBezTo>
                  <a:cubicBezTo>
                    <a:pt x="801" y="3113"/>
                    <a:pt x="1105" y="2033"/>
                    <a:pt x="1865" y="1169"/>
                  </a:cubicBezTo>
                  <a:cubicBezTo>
                    <a:pt x="2626" y="305"/>
                    <a:pt x="3843" y="-343"/>
                    <a:pt x="4603" y="197"/>
                  </a:cubicBezTo>
                  <a:cubicBezTo>
                    <a:pt x="5364" y="737"/>
                    <a:pt x="5668" y="2465"/>
                    <a:pt x="6429" y="5165"/>
                  </a:cubicBezTo>
                  <a:cubicBezTo>
                    <a:pt x="7189" y="7865"/>
                    <a:pt x="8406" y="11537"/>
                    <a:pt x="9319" y="13913"/>
                  </a:cubicBezTo>
                  <a:cubicBezTo>
                    <a:pt x="10232" y="16289"/>
                    <a:pt x="10840" y="17369"/>
                    <a:pt x="11905" y="18125"/>
                  </a:cubicBezTo>
                  <a:cubicBezTo>
                    <a:pt x="12970" y="18881"/>
                    <a:pt x="14491" y="19313"/>
                    <a:pt x="16164" y="18017"/>
                  </a:cubicBezTo>
                  <a:cubicBezTo>
                    <a:pt x="17837" y="16721"/>
                    <a:pt x="19663" y="13697"/>
                    <a:pt x="20575" y="10781"/>
                  </a:cubicBezTo>
                  <a:cubicBezTo>
                    <a:pt x="21488" y="7865"/>
                    <a:pt x="21488" y="5057"/>
                    <a:pt x="21488" y="2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7221344" y="298299"/>
              <a:ext cx="139468" cy="35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38" fill="norm" stroke="1" extrusionOk="0">
                  <a:moveTo>
                    <a:pt x="2356" y="4832"/>
                  </a:moveTo>
                  <a:cubicBezTo>
                    <a:pt x="3142" y="9887"/>
                    <a:pt x="3927" y="14943"/>
                    <a:pt x="4320" y="17853"/>
                  </a:cubicBezTo>
                  <a:cubicBezTo>
                    <a:pt x="4713" y="20764"/>
                    <a:pt x="4713" y="21530"/>
                    <a:pt x="4713" y="21300"/>
                  </a:cubicBezTo>
                  <a:cubicBezTo>
                    <a:pt x="4713" y="21070"/>
                    <a:pt x="4713" y="19845"/>
                    <a:pt x="4713" y="17241"/>
                  </a:cubicBezTo>
                  <a:cubicBezTo>
                    <a:pt x="4713" y="14636"/>
                    <a:pt x="4713" y="10653"/>
                    <a:pt x="5498" y="7743"/>
                  </a:cubicBezTo>
                  <a:cubicBezTo>
                    <a:pt x="6284" y="4832"/>
                    <a:pt x="7855" y="2994"/>
                    <a:pt x="9425" y="1768"/>
                  </a:cubicBezTo>
                  <a:cubicBezTo>
                    <a:pt x="10996" y="543"/>
                    <a:pt x="12567" y="-70"/>
                    <a:pt x="14138" y="7"/>
                  </a:cubicBezTo>
                  <a:cubicBezTo>
                    <a:pt x="15709" y="83"/>
                    <a:pt x="17280" y="849"/>
                    <a:pt x="18655" y="3377"/>
                  </a:cubicBezTo>
                  <a:cubicBezTo>
                    <a:pt x="20029" y="5904"/>
                    <a:pt x="21207" y="10194"/>
                    <a:pt x="21404" y="13181"/>
                  </a:cubicBezTo>
                  <a:cubicBezTo>
                    <a:pt x="21600" y="16168"/>
                    <a:pt x="20815" y="17853"/>
                    <a:pt x="18065" y="19079"/>
                  </a:cubicBezTo>
                  <a:cubicBezTo>
                    <a:pt x="15316" y="20304"/>
                    <a:pt x="10604" y="21070"/>
                    <a:pt x="7265" y="21147"/>
                  </a:cubicBezTo>
                  <a:cubicBezTo>
                    <a:pt x="3927" y="21224"/>
                    <a:pt x="1964" y="20611"/>
                    <a:pt x="0" y="19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8026362" y="732150"/>
              <a:ext cx="2530059" cy="68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21422"/>
                  </a:moveTo>
                  <a:cubicBezTo>
                    <a:pt x="655" y="19822"/>
                    <a:pt x="1309" y="18222"/>
                    <a:pt x="1996" y="16622"/>
                  </a:cubicBezTo>
                  <a:cubicBezTo>
                    <a:pt x="2684" y="15022"/>
                    <a:pt x="3404" y="13422"/>
                    <a:pt x="4113" y="12222"/>
                  </a:cubicBezTo>
                  <a:cubicBezTo>
                    <a:pt x="4822" y="11022"/>
                    <a:pt x="5520" y="10222"/>
                    <a:pt x="6327" y="9422"/>
                  </a:cubicBezTo>
                  <a:cubicBezTo>
                    <a:pt x="7135" y="8622"/>
                    <a:pt x="8051" y="7822"/>
                    <a:pt x="8935" y="7022"/>
                  </a:cubicBezTo>
                  <a:cubicBezTo>
                    <a:pt x="9818" y="6222"/>
                    <a:pt x="10669" y="5422"/>
                    <a:pt x="11531" y="5022"/>
                  </a:cubicBezTo>
                  <a:cubicBezTo>
                    <a:pt x="12393" y="4622"/>
                    <a:pt x="13265" y="4622"/>
                    <a:pt x="14105" y="4222"/>
                  </a:cubicBezTo>
                  <a:cubicBezTo>
                    <a:pt x="14945" y="3822"/>
                    <a:pt x="15753" y="3022"/>
                    <a:pt x="16593" y="2222"/>
                  </a:cubicBezTo>
                  <a:cubicBezTo>
                    <a:pt x="17433" y="1422"/>
                    <a:pt x="18305" y="622"/>
                    <a:pt x="19058" y="222"/>
                  </a:cubicBezTo>
                  <a:cubicBezTo>
                    <a:pt x="19811" y="-178"/>
                    <a:pt x="20444" y="-178"/>
                    <a:pt x="20847" y="1422"/>
                  </a:cubicBezTo>
                  <a:cubicBezTo>
                    <a:pt x="21251" y="3022"/>
                    <a:pt x="21425" y="6222"/>
                    <a:pt x="21600" y="9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10556420" y="792917"/>
              <a:ext cx="5607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19722" y="0"/>
                  </a:moveTo>
                  <a:cubicBezTo>
                    <a:pt x="20661" y="2250"/>
                    <a:pt x="21600" y="4500"/>
                    <a:pt x="18313" y="8100"/>
                  </a:cubicBezTo>
                  <a:cubicBezTo>
                    <a:pt x="15026" y="11700"/>
                    <a:pt x="7513" y="166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11113741" y="332906"/>
              <a:ext cx="707708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5433" y="0"/>
                  </a:moveTo>
                  <a:cubicBezTo>
                    <a:pt x="4500" y="4891"/>
                    <a:pt x="3568" y="9781"/>
                    <a:pt x="2985" y="12974"/>
                  </a:cubicBezTo>
                  <a:cubicBezTo>
                    <a:pt x="2402" y="16166"/>
                    <a:pt x="2169" y="17660"/>
                    <a:pt x="2053" y="18747"/>
                  </a:cubicBezTo>
                  <a:cubicBezTo>
                    <a:pt x="1936" y="19834"/>
                    <a:pt x="1936" y="20513"/>
                    <a:pt x="2092" y="20649"/>
                  </a:cubicBezTo>
                  <a:cubicBezTo>
                    <a:pt x="2247" y="20785"/>
                    <a:pt x="2558" y="20377"/>
                    <a:pt x="2558" y="19766"/>
                  </a:cubicBezTo>
                  <a:cubicBezTo>
                    <a:pt x="2558" y="19155"/>
                    <a:pt x="2247" y="18340"/>
                    <a:pt x="1936" y="17728"/>
                  </a:cubicBezTo>
                  <a:cubicBezTo>
                    <a:pt x="1625" y="17117"/>
                    <a:pt x="1315" y="16709"/>
                    <a:pt x="965" y="16302"/>
                  </a:cubicBezTo>
                  <a:cubicBezTo>
                    <a:pt x="615" y="15894"/>
                    <a:pt x="227" y="15487"/>
                    <a:pt x="71" y="14943"/>
                  </a:cubicBezTo>
                  <a:cubicBezTo>
                    <a:pt x="-84" y="14400"/>
                    <a:pt x="-6" y="13721"/>
                    <a:pt x="499" y="12634"/>
                  </a:cubicBezTo>
                  <a:cubicBezTo>
                    <a:pt x="1004" y="11547"/>
                    <a:pt x="1936" y="10053"/>
                    <a:pt x="2946" y="8558"/>
                  </a:cubicBezTo>
                  <a:cubicBezTo>
                    <a:pt x="3956" y="7064"/>
                    <a:pt x="5044" y="5570"/>
                    <a:pt x="5782" y="4823"/>
                  </a:cubicBezTo>
                  <a:cubicBezTo>
                    <a:pt x="6520" y="4075"/>
                    <a:pt x="6909" y="4075"/>
                    <a:pt x="7103" y="4415"/>
                  </a:cubicBezTo>
                  <a:cubicBezTo>
                    <a:pt x="7297" y="4755"/>
                    <a:pt x="7297" y="5434"/>
                    <a:pt x="7181" y="7404"/>
                  </a:cubicBezTo>
                  <a:cubicBezTo>
                    <a:pt x="7064" y="9374"/>
                    <a:pt x="6831" y="12634"/>
                    <a:pt x="6559" y="14808"/>
                  </a:cubicBezTo>
                  <a:cubicBezTo>
                    <a:pt x="6287" y="16981"/>
                    <a:pt x="5976" y="18068"/>
                    <a:pt x="5860" y="18272"/>
                  </a:cubicBezTo>
                  <a:cubicBezTo>
                    <a:pt x="5743" y="18475"/>
                    <a:pt x="5821" y="17796"/>
                    <a:pt x="6093" y="16777"/>
                  </a:cubicBezTo>
                  <a:cubicBezTo>
                    <a:pt x="6365" y="15758"/>
                    <a:pt x="6831" y="14400"/>
                    <a:pt x="7220" y="13517"/>
                  </a:cubicBezTo>
                  <a:cubicBezTo>
                    <a:pt x="7608" y="12634"/>
                    <a:pt x="7919" y="12226"/>
                    <a:pt x="8191" y="12294"/>
                  </a:cubicBezTo>
                  <a:cubicBezTo>
                    <a:pt x="8463" y="12362"/>
                    <a:pt x="8696" y="12906"/>
                    <a:pt x="9084" y="13857"/>
                  </a:cubicBezTo>
                  <a:cubicBezTo>
                    <a:pt x="9473" y="14808"/>
                    <a:pt x="10017" y="16166"/>
                    <a:pt x="10483" y="16845"/>
                  </a:cubicBezTo>
                  <a:cubicBezTo>
                    <a:pt x="10949" y="17525"/>
                    <a:pt x="11338" y="17525"/>
                    <a:pt x="11804" y="17049"/>
                  </a:cubicBezTo>
                  <a:cubicBezTo>
                    <a:pt x="12270" y="16574"/>
                    <a:pt x="12814" y="15623"/>
                    <a:pt x="13163" y="14808"/>
                  </a:cubicBezTo>
                  <a:cubicBezTo>
                    <a:pt x="13513" y="13992"/>
                    <a:pt x="13669" y="13313"/>
                    <a:pt x="13824" y="12566"/>
                  </a:cubicBezTo>
                  <a:cubicBezTo>
                    <a:pt x="13979" y="11819"/>
                    <a:pt x="14135" y="11004"/>
                    <a:pt x="14018" y="10800"/>
                  </a:cubicBezTo>
                  <a:cubicBezTo>
                    <a:pt x="13902" y="10596"/>
                    <a:pt x="13513" y="11004"/>
                    <a:pt x="13241" y="11547"/>
                  </a:cubicBezTo>
                  <a:cubicBezTo>
                    <a:pt x="12969" y="12091"/>
                    <a:pt x="12814" y="12770"/>
                    <a:pt x="12697" y="13449"/>
                  </a:cubicBezTo>
                  <a:cubicBezTo>
                    <a:pt x="12581" y="14128"/>
                    <a:pt x="12503" y="14808"/>
                    <a:pt x="12581" y="15419"/>
                  </a:cubicBezTo>
                  <a:cubicBezTo>
                    <a:pt x="12658" y="16030"/>
                    <a:pt x="12892" y="16574"/>
                    <a:pt x="13202" y="16913"/>
                  </a:cubicBezTo>
                  <a:cubicBezTo>
                    <a:pt x="13513" y="17253"/>
                    <a:pt x="13902" y="17389"/>
                    <a:pt x="14290" y="17253"/>
                  </a:cubicBezTo>
                  <a:cubicBezTo>
                    <a:pt x="14679" y="17117"/>
                    <a:pt x="15067" y="16709"/>
                    <a:pt x="15417" y="16302"/>
                  </a:cubicBezTo>
                  <a:cubicBezTo>
                    <a:pt x="15766" y="15894"/>
                    <a:pt x="16077" y="15487"/>
                    <a:pt x="16194" y="15623"/>
                  </a:cubicBezTo>
                  <a:cubicBezTo>
                    <a:pt x="16310" y="15758"/>
                    <a:pt x="16233" y="16438"/>
                    <a:pt x="16116" y="17117"/>
                  </a:cubicBezTo>
                  <a:cubicBezTo>
                    <a:pt x="15999" y="17796"/>
                    <a:pt x="15844" y="18475"/>
                    <a:pt x="15961" y="18475"/>
                  </a:cubicBezTo>
                  <a:cubicBezTo>
                    <a:pt x="16077" y="18475"/>
                    <a:pt x="16466" y="17796"/>
                    <a:pt x="16932" y="16845"/>
                  </a:cubicBezTo>
                  <a:cubicBezTo>
                    <a:pt x="17398" y="15894"/>
                    <a:pt x="17942" y="14672"/>
                    <a:pt x="18525" y="13721"/>
                  </a:cubicBezTo>
                  <a:cubicBezTo>
                    <a:pt x="19107" y="12770"/>
                    <a:pt x="19729" y="12091"/>
                    <a:pt x="20117" y="12158"/>
                  </a:cubicBezTo>
                  <a:cubicBezTo>
                    <a:pt x="20506" y="12226"/>
                    <a:pt x="20661" y="13042"/>
                    <a:pt x="20739" y="14332"/>
                  </a:cubicBezTo>
                  <a:cubicBezTo>
                    <a:pt x="20817" y="15623"/>
                    <a:pt x="20817" y="17389"/>
                    <a:pt x="20933" y="18679"/>
                  </a:cubicBezTo>
                  <a:cubicBezTo>
                    <a:pt x="21050" y="19970"/>
                    <a:pt x="21283" y="20785"/>
                    <a:pt x="215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1535105" y="1528991"/>
              <a:ext cx="288785" cy="388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7264" y="4177"/>
                  </a:moveTo>
                  <a:cubicBezTo>
                    <a:pt x="6690" y="3620"/>
                    <a:pt x="6117" y="3062"/>
                    <a:pt x="5448" y="2992"/>
                  </a:cubicBezTo>
                  <a:cubicBezTo>
                    <a:pt x="4779" y="2923"/>
                    <a:pt x="4014" y="3341"/>
                    <a:pt x="3154" y="4874"/>
                  </a:cubicBezTo>
                  <a:cubicBezTo>
                    <a:pt x="2294" y="6407"/>
                    <a:pt x="1338" y="9054"/>
                    <a:pt x="765" y="11563"/>
                  </a:cubicBezTo>
                  <a:cubicBezTo>
                    <a:pt x="191" y="14071"/>
                    <a:pt x="0" y="16440"/>
                    <a:pt x="0" y="17973"/>
                  </a:cubicBezTo>
                  <a:cubicBezTo>
                    <a:pt x="0" y="19506"/>
                    <a:pt x="191" y="20203"/>
                    <a:pt x="765" y="20691"/>
                  </a:cubicBezTo>
                  <a:cubicBezTo>
                    <a:pt x="1338" y="21178"/>
                    <a:pt x="2294" y="21457"/>
                    <a:pt x="3919" y="20830"/>
                  </a:cubicBezTo>
                  <a:cubicBezTo>
                    <a:pt x="5543" y="20203"/>
                    <a:pt x="7837" y="18670"/>
                    <a:pt x="9844" y="16092"/>
                  </a:cubicBezTo>
                  <a:cubicBezTo>
                    <a:pt x="11851" y="13514"/>
                    <a:pt x="13572" y="9891"/>
                    <a:pt x="14241" y="7312"/>
                  </a:cubicBezTo>
                  <a:cubicBezTo>
                    <a:pt x="14910" y="4734"/>
                    <a:pt x="14527" y="3202"/>
                    <a:pt x="13954" y="2087"/>
                  </a:cubicBezTo>
                  <a:cubicBezTo>
                    <a:pt x="13381" y="972"/>
                    <a:pt x="12616" y="275"/>
                    <a:pt x="11278" y="66"/>
                  </a:cubicBezTo>
                  <a:cubicBezTo>
                    <a:pt x="9940" y="-143"/>
                    <a:pt x="8028" y="136"/>
                    <a:pt x="6308" y="972"/>
                  </a:cubicBezTo>
                  <a:cubicBezTo>
                    <a:pt x="4588" y="1808"/>
                    <a:pt x="3058" y="3202"/>
                    <a:pt x="2294" y="4247"/>
                  </a:cubicBezTo>
                  <a:cubicBezTo>
                    <a:pt x="1529" y="5292"/>
                    <a:pt x="1529" y="5989"/>
                    <a:pt x="1529" y="6685"/>
                  </a:cubicBezTo>
                  <a:cubicBezTo>
                    <a:pt x="1529" y="7382"/>
                    <a:pt x="1529" y="8079"/>
                    <a:pt x="2103" y="8567"/>
                  </a:cubicBezTo>
                  <a:cubicBezTo>
                    <a:pt x="2676" y="9054"/>
                    <a:pt x="3823" y="9333"/>
                    <a:pt x="6595" y="8985"/>
                  </a:cubicBezTo>
                  <a:cubicBezTo>
                    <a:pt x="9366" y="8636"/>
                    <a:pt x="13763" y="7661"/>
                    <a:pt x="16535" y="6825"/>
                  </a:cubicBezTo>
                  <a:cubicBezTo>
                    <a:pt x="19306" y="5989"/>
                    <a:pt x="20453" y="5292"/>
                    <a:pt x="21600" y="4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1663844" y="1277068"/>
              <a:ext cx="114045" cy="16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54" fill="norm" stroke="1" extrusionOk="0">
                  <a:moveTo>
                    <a:pt x="7020" y="5745"/>
                  </a:moveTo>
                  <a:cubicBezTo>
                    <a:pt x="6060" y="7381"/>
                    <a:pt x="5100" y="9018"/>
                    <a:pt x="3900" y="10818"/>
                  </a:cubicBezTo>
                  <a:cubicBezTo>
                    <a:pt x="2700" y="12618"/>
                    <a:pt x="1260" y="14581"/>
                    <a:pt x="540" y="14745"/>
                  </a:cubicBezTo>
                  <a:cubicBezTo>
                    <a:pt x="-180" y="14909"/>
                    <a:pt x="-180" y="13272"/>
                    <a:pt x="540" y="10818"/>
                  </a:cubicBezTo>
                  <a:cubicBezTo>
                    <a:pt x="1260" y="8363"/>
                    <a:pt x="2700" y="5090"/>
                    <a:pt x="4620" y="2963"/>
                  </a:cubicBezTo>
                  <a:cubicBezTo>
                    <a:pt x="6540" y="836"/>
                    <a:pt x="8940" y="-146"/>
                    <a:pt x="10860" y="18"/>
                  </a:cubicBezTo>
                  <a:cubicBezTo>
                    <a:pt x="12780" y="181"/>
                    <a:pt x="14220" y="1490"/>
                    <a:pt x="15900" y="5254"/>
                  </a:cubicBezTo>
                  <a:cubicBezTo>
                    <a:pt x="17580" y="9018"/>
                    <a:pt x="19500" y="15236"/>
                    <a:pt x="2142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2421903" y="1712937"/>
              <a:ext cx="734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5684"/>
                    <a:pt x="14400" y="11368"/>
                    <a:pt x="18000" y="15347"/>
                  </a:cubicBezTo>
                  <a:cubicBezTo>
                    <a:pt x="21600" y="19326"/>
                    <a:pt x="21600" y="21600"/>
                    <a:pt x="18000" y="21600"/>
                  </a:cubicBezTo>
                  <a:cubicBezTo>
                    <a:pt x="14400" y="21600"/>
                    <a:pt x="7200" y="19326"/>
                    <a:pt x="0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2437237" y="1580499"/>
              <a:ext cx="53668" cy="4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4" fill="norm" stroke="1" extrusionOk="0">
                  <a:moveTo>
                    <a:pt x="0" y="20104"/>
                  </a:moveTo>
                  <a:cubicBezTo>
                    <a:pt x="0" y="11210"/>
                    <a:pt x="0" y="2316"/>
                    <a:pt x="3600" y="410"/>
                  </a:cubicBezTo>
                  <a:cubicBezTo>
                    <a:pt x="7200" y="-1496"/>
                    <a:pt x="14400" y="3586"/>
                    <a:pt x="21600" y="8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2536905" y="1618073"/>
              <a:ext cx="115004" cy="26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21600" y="1479"/>
                  </a:moveTo>
                  <a:cubicBezTo>
                    <a:pt x="19200" y="1063"/>
                    <a:pt x="16800" y="648"/>
                    <a:pt x="13680" y="336"/>
                  </a:cubicBezTo>
                  <a:cubicBezTo>
                    <a:pt x="10560" y="25"/>
                    <a:pt x="6720" y="-183"/>
                    <a:pt x="4560" y="232"/>
                  </a:cubicBezTo>
                  <a:cubicBezTo>
                    <a:pt x="2400" y="648"/>
                    <a:pt x="1920" y="1686"/>
                    <a:pt x="4560" y="3867"/>
                  </a:cubicBezTo>
                  <a:cubicBezTo>
                    <a:pt x="7200" y="6048"/>
                    <a:pt x="12960" y="9371"/>
                    <a:pt x="16320" y="11655"/>
                  </a:cubicBezTo>
                  <a:cubicBezTo>
                    <a:pt x="19680" y="13940"/>
                    <a:pt x="20640" y="15186"/>
                    <a:pt x="17520" y="16640"/>
                  </a:cubicBezTo>
                  <a:cubicBezTo>
                    <a:pt x="14400" y="18094"/>
                    <a:pt x="7200" y="19755"/>
                    <a:pt x="0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3314451" y="1628602"/>
              <a:ext cx="27281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11150" y="5600"/>
                  </a:moveTo>
                  <a:cubicBezTo>
                    <a:pt x="11150" y="4267"/>
                    <a:pt x="11150" y="2933"/>
                    <a:pt x="10650" y="1867"/>
                  </a:cubicBezTo>
                  <a:cubicBezTo>
                    <a:pt x="10150" y="800"/>
                    <a:pt x="9150" y="0"/>
                    <a:pt x="8250" y="0"/>
                  </a:cubicBezTo>
                  <a:cubicBezTo>
                    <a:pt x="7350" y="0"/>
                    <a:pt x="6550" y="800"/>
                    <a:pt x="5150" y="3200"/>
                  </a:cubicBezTo>
                  <a:cubicBezTo>
                    <a:pt x="3750" y="5600"/>
                    <a:pt x="1750" y="9600"/>
                    <a:pt x="750" y="12400"/>
                  </a:cubicBezTo>
                  <a:cubicBezTo>
                    <a:pt x="-250" y="15200"/>
                    <a:pt x="-250" y="16800"/>
                    <a:pt x="750" y="18000"/>
                  </a:cubicBezTo>
                  <a:cubicBezTo>
                    <a:pt x="1750" y="19200"/>
                    <a:pt x="3750" y="20000"/>
                    <a:pt x="5850" y="18533"/>
                  </a:cubicBezTo>
                  <a:cubicBezTo>
                    <a:pt x="7950" y="17067"/>
                    <a:pt x="10150" y="13333"/>
                    <a:pt x="11450" y="10533"/>
                  </a:cubicBezTo>
                  <a:cubicBezTo>
                    <a:pt x="12750" y="7733"/>
                    <a:pt x="13150" y="5867"/>
                    <a:pt x="13350" y="5733"/>
                  </a:cubicBezTo>
                  <a:cubicBezTo>
                    <a:pt x="13550" y="5600"/>
                    <a:pt x="13550" y="7200"/>
                    <a:pt x="13650" y="9333"/>
                  </a:cubicBezTo>
                  <a:cubicBezTo>
                    <a:pt x="13750" y="11467"/>
                    <a:pt x="13950" y="14133"/>
                    <a:pt x="15250" y="16267"/>
                  </a:cubicBezTo>
                  <a:cubicBezTo>
                    <a:pt x="16550" y="18400"/>
                    <a:pt x="18950" y="20000"/>
                    <a:pt x="213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4108060" y="1611105"/>
              <a:ext cx="269546" cy="2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0886" fill="norm" stroke="1" extrusionOk="0">
                  <a:moveTo>
                    <a:pt x="8443" y="7076"/>
                  </a:moveTo>
                  <a:cubicBezTo>
                    <a:pt x="8443" y="5806"/>
                    <a:pt x="8443" y="4535"/>
                    <a:pt x="8243" y="3265"/>
                  </a:cubicBezTo>
                  <a:cubicBezTo>
                    <a:pt x="8043" y="1994"/>
                    <a:pt x="7643" y="723"/>
                    <a:pt x="6943" y="215"/>
                  </a:cubicBezTo>
                  <a:cubicBezTo>
                    <a:pt x="6243" y="-293"/>
                    <a:pt x="5243" y="-39"/>
                    <a:pt x="3843" y="2502"/>
                  </a:cubicBezTo>
                  <a:cubicBezTo>
                    <a:pt x="2443" y="5043"/>
                    <a:pt x="643" y="9872"/>
                    <a:pt x="143" y="13683"/>
                  </a:cubicBezTo>
                  <a:cubicBezTo>
                    <a:pt x="-357" y="17495"/>
                    <a:pt x="443" y="20291"/>
                    <a:pt x="2743" y="20799"/>
                  </a:cubicBezTo>
                  <a:cubicBezTo>
                    <a:pt x="5043" y="21307"/>
                    <a:pt x="8843" y="19528"/>
                    <a:pt x="11643" y="17241"/>
                  </a:cubicBezTo>
                  <a:cubicBezTo>
                    <a:pt x="14443" y="14954"/>
                    <a:pt x="16243" y="12159"/>
                    <a:pt x="17243" y="10126"/>
                  </a:cubicBezTo>
                  <a:cubicBezTo>
                    <a:pt x="18243" y="8093"/>
                    <a:pt x="18443" y="6822"/>
                    <a:pt x="18043" y="6314"/>
                  </a:cubicBezTo>
                  <a:cubicBezTo>
                    <a:pt x="17643" y="5806"/>
                    <a:pt x="16643" y="6060"/>
                    <a:pt x="15343" y="7458"/>
                  </a:cubicBezTo>
                  <a:cubicBezTo>
                    <a:pt x="14043" y="8855"/>
                    <a:pt x="12443" y="11396"/>
                    <a:pt x="11643" y="13302"/>
                  </a:cubicBezTo>
                  <a:cubicBezTo>
                    <a:pt x="10843" y="15208"/>
                    <a:pt x="10843" y="16479"/>
                    <a:pt x="11043" y="17749"/>
                  </a:cubicBezTo>
                  <a:cubicBezTo>
                    <a:pt x="11243" y="19020"/>
                    <a:pt x="11643" y="20291"/>
                    <a:pt x="13043" y="20418"/>
                  </a:cubicBezTo>
                  <a:cubicBezTo>
                    <a:pt x="14443" y="20545"/>
                    <a:pt x="16843" y="19528"/>
                    <a:pt x="18443" y="18131"/>
                  </a:cubicBezTo>
                  <a:cubicBezTo>
                    <a:pt x="20043" y="16733"/>
                    <a:pt x="20843" y="14954"/>
                    <a:pt x="21043" y="13175"/>
                  </a:cubicBezTo>
                  <a:cubicBezTo>
                    <a:pt x="21243" y="11396"/>
                    <a:pt x="20843" y="9618"/>
                    <a:pt x="20143" y="9109"/>
                  </a:cubicBezTo>
                  <a:cubicBezTo>
                    <a:pt x="19443" y="8601"/>
                    <a:pt x="18443" y="9363"/>
                    <a:pt x="17443" y="10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4451206" y="1612406"/>
              <a:ext cx="178748" cy="16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0904" fill="norm" stroke="1" extrusionOk="0">
                  <a:moveTo>
                    <a:pt x="286" y="7965"/>
                  </a:moveTo>
                  <a:cubicBezTo>
                    <a:pt x="895" y="11238"/>
                    <a:pt x="1503" y="14511"/>
                    <a:pt x="1503" y="16965"/>
                  </a:cubicBezTo>
                  <a:cubicBezTo>
                    <a:pt x="1503" y="19420"/>
                    <a:pt x="895" y="21056"/>
                    <a:pt x="439" y="20892"/>
                  </a:cubicBezTo>
                  <a:cubicBezTo>
                    <a:pt x="-18" y="20729"/>
                    <a:pt x="-322" y="18765"/>
                    <a:pt x="591" y="15656"/>
                  </a:cubicBezTo>
                  <a:cubicBezTo>
                    <a:pt x="1503" y="12547"/>
                    <a:pt x="3633" y="8292"/>
                    <a:pt x="5154" y="5511"/>
                  </a:cubicBezTo>
                  <a:cubicBezTo>
                    <a:pt x="6675" y="2729"/>
                    <a:pt x="7588" y="1420"/>
                    <a:pt x="8805" y="601"/>
                  </a:cubicBezTo>
                  <a:cubicBezTo>
                    <a:pt x="10022" y="-217"/>
                    <a:pt x="11543" y="-544"/>
                    <a:pt x="12760" y="1911"/>
                  </a:cubicBezTo>
                  <a:cubicBezTo>
                    <a:pt x="13977" y="4365"/>
                    <a:pt x="14889" y="9601"/>
                    <a:pt x="15346" y="13038"/>
                  </a:cubicBezTo>
                  <a:cubicBezTo>
                    <a:pt x="15802" y="16474"/>
                    <a:pt x="15802" y="18111"/>
                    <a:pt x="16715" y="18438"/>
                  </a:cubicBezTo>
                  <a:cubicBezTo>
                    <a:pt x="17627" y="18765"/>
                    <a:pt x="19453" y="17783"/>
                    <a:pt x="21278" y="16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4664752" y="1597277"/>
              <a:ext cx="52488" cy="142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4" h="20736" fill="norm" stroke="1" extrusionOk="0">
                  <a:moveTo>
                    <a:pt x="19030" y="6799"/>
                  </a:moveTo>
                  <a:cubicBezTo>
                    <a:pt x="20012" y="4937"/>
                    <a:pt x="20994" y="3075"/>
                    <a:pt x="19030" y="1771"/>
                  </a:cubicBezTo>
                  <a:cubicBezTo>
                    <a:pt x="17067" y="468"/>
                    <a:pt x="12158" y="-277"/>
                    <a:pt x="8230" y="95"/>
                  </a:cubicBezTo>
                  <a:cubicBezTo>
                    <a:pt x="4303" y="468"/>
                    <a:pt x="1358" y="1957"/>
                    <a:pt x="376" y="3820"/>
                  </a:cubicBezTo>
                  <a:cubicBezTo>
                    <a:pt x="-606" y="5682"/>
                    <a:pt x="376" y="7916"/>
                    <a:pt x="2830" y="9778"/>
                  </a:cubicBezTo>
                  <a:cubicBezTo>
                    <a:pt x="5285" y="11640"/>
                    <a:pt x="9212" y="13130"/>
                    <a:pt x="12649" y="14620"/>
                  </a:cubicBezTo>
                  <a:cubicBezTo>
                    <a:pt x="16085" y="16109"/>
                    <a:pt x="19030" y="17599"/>
                    <a:pt x="18049" y="18902"/>
                  </a:cubicBezTo>
                  <a:cubicBezTo>
                    <a:pt x="17067" y="20206"/>
                    <a:pt x="12158" y="21323"/>
                    <a:pt x="9212" y="20392"/>
                  </a:cubicBezTo>
                  <a:cubicBezTo>
                    <a:pt x="6267" y="19461"/>
                    <a:pt x="5285" y="16482"/>
                    <a:pt x="7249" y="14061"/>
                  </a:cubicBezTo>
                  <a:cubicBezTo>
                    <a:pt x="9212" y="11640"/>
                    <a:pt x="14121" y="9778"/>
                    <a:pt x="19030" y="7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4790956" y="1590268"/>
              <a:ext cx="1894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2618"/>
                    <a:pt x="16200" y="5236"/>
                    <a:pt x="18900" y="8836"/>
                  </a:cubicBezTo>
                  <a:cubicBezTo>
                    <a:pt x="21600" y="12436"/>
                    <a:pt x="18900" y="17018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4806290" y="1493413"/>
              <a:ext cx="69003" cy="13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0" fill="norm" stroke="1" extrusionOk="0">
                  <a:moveTo>
                    <a:pt x="0" y="21160"/>
                  </a:moveTo>
                  <a:cubicBezTo>
                    <a:pt x="0" y="15960"/>
                    <a:pt x="0" y="10760"/>
                    <a:pt x="0" y="6960"/>
                  </a:cubicBezTo>
                  <a:cubicBezTo>
                    <a:pt x="0" y="3160"/>
                    <a:pt x="0" y="760"/>
                    <a:pt x="3600" y="160"/>
                  </a:cubicBezTo>
                  <a:cubicBezTo>
                    <a:pt x="7200" y="-440"/>
                    <a:pt x="14400" y="760"/>
                    <a:pt x="21600" y="1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4875292" y="1492517"/>
              <a:ext cx="130337" cy="229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5" fill="norm" stroke="1" extrusionOk="0">
                  <a:moveTo>
                    <a:pt x="21600" y="2641"/>
                  </a:moveTo>
                  <a:cubicBezTo>
                    <a:pt x="20329" y="1702"/>
                    <a:pt x="19059" y="763"/>
                    <a:pt x="17365" y="294"/>
                  </a:cubicBezTo>
                  <a:cubicBezTo>
                    <a:pt x="15671" y="-176"/>
                    <a:pt x="13553" y="-176"/>
                    <a:pt x="11647" y="998"/>
                  </a:cubicBezTo>
                  <a:cubicBezTo>
                    <a:pt x="9741" y="2172"/>
                    <a:pt x="8047" y="4520"/>
                    <a:pt x="8471" y="6633"/>
                  </a:cubicBezTo>
                  <a:cubicBezTo>
                    <a:pt x="8894" y="8746"/>
                    <a:pt x="11435" y="10624"/>
                    <a:pt x="13341" y="12385"/>
                  </a:cubicBezTo>
                  <a:cubicBezTo>
                    <a:pt x="15247" y="14146"/>
                    <a:pt x="16518" y="15789"/>
                    <a:pt x="17153" y="17198"/>
                  </a:cubicBezTo>
                  <a:cubicBezTo>
                    <a:pt x="17788" y="18607"/>
                    <a:pt x="17788" y="19781"/>
                    <a:pt x="15671" y="20485"/>
                  </a:cubicBezTo>
                  <a:cubicBezTo>
                    <a:pt x="13553" y="21189"/>
                    <a:pt x="9318" y="21424"/>
                    <a:pt x="6353" y="20015"/>
                  </a:cubicBezTo>
                  <a:cubicBezTo>
                    <a:pt x="3388" y="18607"/>
                    <a:pt x="1694" y="15554"/>
                    <a:pt x="0" y="12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5018406" y="1360263"/>
              <a:ext cx="385899" cy="35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5293" y="0"/>
                  </a:moveTo>
                  <a:cubicBezTo>
                    <a:pt x="4434" y="3549"/>
                    <a:pt x="3576" y="7097"/>
                    <a:pt x="3004" y="10260"/>
                  </a:cubicBezTo>
                  <a:cubicBezTo>
                    <a:pt x="2432" y="13423"/>
                    <a:pt x="2146" y="16200"/>
                    <a:pt x="2003" y="17974"/>
                  </a:cubicBezTo>
                  <a:cubicBezTo>
                    <a:pt x="1860" y="19749"/>
                    <a:pt x="1860" y="20520"/>
                    <a:pt x="2217" y="20983"/>
                  </a:cubicBezTo>
                  <a:cubicBezTo>
                    <a:pt x="2575" y="21446"/>
                    <a:pt x="3290" y="21600"/>
                    <a:pt x="3862" y="21137"/>
                  </a:cubicBezTo>
                  <a:cubicBezTo>
                    <a:pt x="4434" y="20674"/>
                    <a:pt x="4864" y="19594"/>
                    <a:pt x="4792" y="18283"/>
                  </a:cubicBezTo>
                  <a:cubicBezTo>
                    <a:pt x="4721" y="16971"/>
                    <a:pt x="4148" y="15429"/>
                    <a:pt x="3505" y="14503"/>
                  </a:cubicBezTo>
                  <a:cubicBezTo>
                    <a:pt x="2861" y="13577"/>
                    <a:pt x="2146" y="13269"/>
                    <a:pt x="1430" y="13191"/>
                  </a:cubicBezTo>
                  <a:cubicBezTo>
                    <a:pt x="715" y="13114"/>
                    <a:pt x="0" y="13269"/>
                    <a:pt x="0" y="13577"/>
                  </a:cubicBezTo>
                  <a:cubicBezTo>
                    <a:pt x="0" y="13886"/>
                    <a:pt x="715" y="14349"/>
                    <a:pt x="2289" y="14349"/>
                  </a:cubicBezTo>
                  <a:cubicBezTo>
                    <a:pt x="3862" y="14349"/>
                    <a:pt x="6294" y="13886"/>
                    <a:pt x="7939" y="13423"/>
                  </a:cubicBezTo>
                  <a:cubicBezTo>
                    <a:pt x="9584" y="12960"/>
                    <a:pt x="10442" y="12497"/>
                    <a:pt x="11086" y="11957"/>
                  </a:cubicBezTo>
                  <a:cubicBezTo>
                    <a:pt x="11730" y="11417"/>
                    <a:pt x="12159" y="10800"/>
                    <a:pt x="12016" y="10646"/>
                  </a:cubicBezTo>
                  <a:cubicBezTo>
                    <a:pt x="11873" y="10491"/>
                    <a:pt x="11158" y="10800"/>
                    <a:pt x="10371" y="11803"/>
                  </a:cubicBezTo>
                  <a:cubicBezTo>
                    <a:pt x="9584" y="12806"/>
                    <a:pt x="8726" y="14503"/>
                    <a:pt x="8225" y="15737"/>
                  </a:cubicBezTo>
                  <a:cubicBezTo>
                    <a:pt x="7725" y="16971"/>
                    <a:pt x="7581" y="17743"/>
                    <a:pt x="7581" y="18514"/>
                  </a:cubicBezTo>
                  <a:cubicBezTo>
                    <a:pt x="7581" y="19286"/>
                    <a:pt x="7725" y="20057"/>
                    <a:pt x="8154" y="20443"/>
                  </a:cubicBezTo>
                  <a:cubicBezTo>
                    <a:pt x="8583" y="20829"/>
                    <a:pt x="9298" y="20829"/>
                    <a:pt x="10085" y="20366"/>
                  </a:cubicBezTo>
                  <a:cubicBezTo>
                    <a:pt x="10872" y="19903"/>
                    <a:pt x="11730" y="18977"/>
                    <a:pt x="12445" y="18129"/>
                  </a:cubicBezTo>
                  <a:cubicBezTo>
                    <a:pt x="13160" y="17280"/>
                    <a:pt x="13732" y="16509"/>
                    <a:pt x="14019" y="16509"/>
                  </a:cubicBezTo>
                  <a:cubicBezTo>
                    <a:pt x="14305" y="16509"/>
                    <a:pt x="14305" y="17280"/>
                    <a:pt x="14591" y="17357"/>
                  </a:cubicBezTo>
                  <a:cubicBezTo>
                    <a:pt x="14877" y="17434"/>
                    <a:pt x="15449" y="16817"/>
                    <a:pt x="16164" y="15891"/>
                  </a:cubicBezTo>
                  <a:cubicBezTo>
                    <a:pt x="16879" y="14966"/>
                    <a:pt x="17738" y="13731"/>
                    <a:pt x="18524" y="12883"/>
                  </a:cubicBezTo>
                  <a:cubicBezTo>
                    <a:pt x="19311" y="12034"/>
                    <a:pt x="20026" y="11571"/>
                    <a:pt x="20456" y="11726"/>
                  </a:cubicBezTo>
                  <a:cubicBezTo>
                    <a:pt x="20885" y="11880"/>
                    <a:pt x="21028" y="12651"/>
                    <a:pt x="21099" y="13500"/>
                  </a:cubicBezTo>
                  <a:cubicBezTo>
                    <a:pt x="21171" y="14349"/>
                    <a:pt x="21171" y="15274"/>
                    <a:pt x="21099" y="16200"/>
                  </a:cubicBezTo>
                  <a:cubicBezTo>
                    <a:pt x="21028" y="17126"/>
                    <a:pt x="20885" y="18051"/>
                    <a:pt x="20956" y="18283"/>
                  </a:cubicBezTo>
                  <a:cubicBezTo>
                    <a:pt x="21028" y="18514"/>
                    <a:pt x="21314" y="18051"/>
                    <a:pt x="21600" y="17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5520265" y="1298928"/>
              <a:ext cx="60377" cy="419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81" fill="norm" stroke="1" extrusionOk="0">
                  <a:moveTo>
                    <a:pt x="13162" y="0"/>
                  </a:moveTo>
                  <a:cubicBezTo>
                    <a:pt x="10462" y="2487"/>
                    <a:pt x="7762" y="4975"/>
                    <a:pt x="5512" y="7985"/>
                  </a:cubicBezTo>
                  <a:cubicBezTo>
                    <a:pt x="3262" y="10996"/>
                    <a:pt x="1462" y="14531"/>
                    <a:pt x="562" y="16887"/>
                  </a:cubicBezTo>
                  <a:cubicBezTo>
                    <a:pt x="-338" y="19244"/>
                    <a:pt x="-338" y="20422"/>
                    <a:pt x="1912" y="21011"/>
                  </a:cubicBezTo>
                  <a:cubicBezTo>
                    <a:pt x="4162" y="21600"/>
                    <a:pt x="8662" y="21600"/>
                    <a:pt x="12262" y="21207"/>
                  </a:cubicBezTo>
                  <a:cubicBezTo>
                    <a:pt x="15862" y="20815"/>
                    <a:pt x="18562" y="20029"/>
                    <a:pt x="21262" y="19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5488639" y="1490599"/>
              <a:ext cx="199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6275438" y="1511701"/>
              <a:ext cx="120401" cy="20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148" fill="norm" stroke="1" extrusionOk="0">
                  <a:moveTo>
                    <a:pt x="1820" y="5728"/>
                  </a:moveTo>
                  <a:cubicBezTo>
                    <a:pt x="1820" y="7045"/>
                    <a:pt x="1820" y="8362"/>
                    <a:pt x="2922" y="9152"/>
                  </a:cubicBezTo>
                  <a:cubicBezTo>
                    <a:pt x="4024" y="9942"/>
                    <a:pt x="6228" y="10206"/>
                    <a:pt x="8653" y="9810"/>
                  </a:cubicBezTo>
                  <a:cubicBezTo>
                    <a:pt x="11077" y="9415"/>
                    <a:pt x="13722" y="8362"/>
                    <a:pt x="15706" y="7308"/>
                  </a:cubicBezTo>
                  <a:cubicBezTo>
                    <a:pt x="17689" y="6254"/>
                    <a:pt x="19012" y="5201"/>
                    <a:pt x="19894" y="3884"/>
                  </a:cubicBezTo>
                  <a:cubicBezTo>
                    <a:pt x="20775" y="2567"/>
                    <a:pt x="21216" y="986"/>
                    <a:pt x="20114" y="328"/>
                  </a:cubicBezTo>
                  <a:cubicBezTo>
                    <a:pt x="19012" y="-331"/>
                    <a:pt x="16367" y="-68"/>
                    <a:pt x="12840" y="1776"/>
                  </a:cubicBezTo>
                  <a:cubicBezTo>
                    <a:pt x="9314" y="3620"/>
                    <a:pt x="4906" y="7045"/>
                    <a:pt x="2481" y="10206"/>
                  </a:cubicBezTo>
                  <a:cubicBezTo>
                    <a:pt x="57" y="13367"/>
                    <a:pt x="-384" y="16264"/>
                    <a:pt x="277" y="18240"/>
                  </a:cubicBezTo>
                  <a:cubicBezTo>
                    <a:pt x="938" y="20215"/>
                    <a:pt x="2702" y="21269"/>
                    <a:pt x="6228" y="21137"/>
                  </a:cubicBezTo>
                  <a:cubicBezTo>
                    <a:pt x="9755" y="21006"/>
                    <a:pt x="15045" y="19689"/>
                    <a:pt x="20334" y="18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6485328" y="1499143"/>
              <a:ext cx="99670" cy="20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21600" y="3108"/>
                  </a:moveTo>
                  <a:cubicBezTo>
                    <a:pt x="19938" y="2041"/>
                    <a:pt x="18277" y="975"/>
                    <a:pt x="16061" y="441"/>
                  </a:cubicBezTo>
                  <a:cubicBezTo>
                    <a:pt x="13846" y="-92"/>
                    <a:pt x="11077" y="-92"/>
                    <a:pt x="8308" y="175"/>
                  </a:cubicBezTo>
                  <a:cubicBezTo>
                    <a:pt x="5538" y="441"/>
                    <a:pt x="2769" y="975"/>
                    <a:pt x="1938" y="2575"/>
                  </a:cubicBezTo>
                  <a:cubicBezTo>
                    <a:pt x="1108" y="4175"/>
                    <a:pt x="2215" y="6841"/>
                    <a:pt x="4431" y="8841"/>
                  </a:cubicBezTo>
                  <a:cubicBezTo>
                    <a:pt x="6646" y="10841"/>
                    <a:pt x="9969" y="12175"/>
                    <a:pt x="12462" y="13641"/>
                  </a:cubicBezTo>
                  <a:cubicBezTo>
                    <a:pt x="14954" y="15108"/>
                    <a:pt x="16615" y="16708"/>
                    <a:pt x="16062" y="18041"/>
                  </a:cubicBezTo>
                  <a:cubicBezTo>
                    <a:pt x="15508" y="19375"/>
                    <a:pt x="12738" y="20441"/>
                    <a:pt x="9969" y="20975"/>
                  </a:cubicBezTo>
                  <a:cubicBezTo>
                    <a:pt x="7200" y="21508"/>
                    <a:pt x="4431" y="21508"/>
                    <a:pt x="2769" y="20708"/>
                  </a:cubicBezTo>
                  <a:cubicBezTo>
                    <a:pt x="1108" y="19908"/>
                    <a:pt x="554" y="18308"/>
                    <a:pt x="0" y="16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6652632" y="1314262"/>
              <a:ext cx="142929" cy="38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86" fill="norm" stroke="1" extrusionOk="0">
                  <a:moveTo>
                    <a:pt x="10435" y="0"/>
                  </a:moveTo>
                  <a:cubicBezTo>
                    <a:pt x="7024" y="4376"/>
                    <a:pt x="3613" y="8753"/>
                    <a:pt x="1908" y="11859"/>
                  </a:cubicBezTo>
                  <a:cubicBezTo>
                    <a:pt x="203" y="14965"/>
                    <a:pt x="203" y="16800"/>
                    <a:pt x="582" y="18071"/>
                  </a:cubicBezTo>
                  <a:cubicBezTo>
                    <a:pt x="961" y="19341"/>
                    <a:pt x="1719" y="20047"/>
                    <a:pt x="3235" y="20612"/>
                  </a:cubicBezTo>
                  <a:cubicBezTo>
                    <a:pt x="4750" y="21176"/>
                    <a:pt x="7024" y="21600"/>
                    <a:pt x="8540" y="21459"/>
                  </a:cubicBezTo>
                  <a:cubicBezTo>
                    <a:pt x="10056" y="21318"/>
                    <a:pt x="10813" y="20612"/>
                    <a:pt x="10624" y="19482"/>
                  </a:cubicBezTo>
                  <a:cubicBezTo>
                    <a:pt x="10435" y="18353"/>
                    <a:pt x="9298" y="16800"/>
                    <a:pt x="8161" y="15741"/>
                  </a:cubicBezTo>
                  <a:cubicBezTo>
                    <a:pt x="7024" y="14682"/>
                    <a:pt x="5887" y="14118"/>
                    <a:pt x="4182" y="13624"/>
                  </a:cubicBezTo>
                  <a:cubicBezTo>
                    <a:pt x="2477" y="13129"/>
                    <a:pt x="203" y="12706"/>
                    <a:pt x="13" y="12353"/>
                  </a:cubicBezTo>
                  <a:cubicBezTo>
                    <a:pt x="-176" y="12000"/>
                    <a:pt x="1719" y="11718"/>
                    <a:pt x="3614" y="11576"/>
                  </a:cubicBezTo>
                  <a:cubicBezTo>
                    <a:pt x="5508" y="11435"/>
                    <a:pt x="7403" y="11435"/>
                    <a:pt x="9677" y="12071"/>
                  </a:cubicBezTo>
                  <a:cubicBezTo>
                    <a:pt x="11950" y="12706"/>
                    <a:pt x="14603" y="13976"/>
                    <a:pt x="16498" y="15035"/>
                  </a:cubicBezTo>
                  <a:cubicBezTo>
                    <a:pt x="18392" y="16094"/>
                    <a:pt x="19529" y="16941"/>
                    <a:pt x="20287" y="17718"/>
                  </a:cubicBezTo>
                  <a:cubicBezTo>
                    <a:pt x="21045" y="18494"/>
                    <a:pt x="21424" y="19200"/>
                    <a:pt x="21045" y="19129"/>
                  </a:cubicBezTo>
                  <a:cubicBezTo>
                    <a:pt x="20666" y="19059"/>
                    <a:pt x="19529" y="18212"/>
                    <a:pt x="18582" y="16447"/>
                  </a:cubicBezTo>
                  <a:cubicBezTo>
                    <a:pt x="17635" y="14682"/>
                    <a:pt x="16877" y="12000"/>
                    <a:pt x="17256" y="10376"/>
                  </a:cubicBezTo>
                  <a:cubicBezTo>
                    <a:pt x="17635" y="8753"/>
                    <a:pt x="19150" y="8188"/>
                    <a:pt x="20666" y="7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6838002" y="1198945"/>
              <a:ext cx="973690" cy="43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0" y="15085"/>
                  </a:moveTo>
                  <a:cubicBezTo>
                    <a:pt x="57" y="16341"/>
                    <a:pt x="113" y="17597"/>
                    <a:pt x="170" y="18727"/>
                  </a:cubicBezTo>
                  <a:cubicBezTo>
                    <a:pt x="227" y="19857"/>
                    <a:pt x="283" y="20862"/>
                    <a:pt x="340" y="20925"/>
                  </a:cubicBezTo>
                  <a:cubicBezTo>
                    <a:pt x="397" y="20988"/>
                    <a:pt x="454" y="20109"/>
                    <a:pt x="567" y="19355"/>
                  </a:cubicBezTo>
                  <a:cubicBezTo>
                    <a:pt x="680" y="18602"/>
                    <a:pt x="850" y="17974"/>
                    <a:pt x="1020" y="17409"/>
                  </a:cubicBezTo>
                  <a:cubicBezTo>
                    <a:pt x="1191" y="16843"/>
                    <a:pt x="1361" y="16341"/>
                    <a:pt x="1587" y="16216"/>
                  </a:cubicBezTo>
                  <a:cubicBezTo>
                    <a:pt x="1814" y="16090"/>
                    <a:pt x="2098" y="16341"/>
                    <a:pt x="2239" y="16781"/>
                  </a:cubicBezTo>
                  <a:cubicBezTo>
                    <a:pt x="2381" y="17220"/>
                    <a:pt x="2381" y="17848"/>
                    <a:pt x="2409" y="18476"/>
                  </a:cubicBezTo>
                  <a:cubicBezTo>
                    <a:pt x="2438" y="19104"/>
                    <a:pt x="2494" y="19732"/>
                    <a:pt x="2551" y="19732"/>
                  </a:cubicBezTo>
                  <a:cubicBezTo>
                    <a:pt x="2608" y="19732"/>
                    <a:pt x="2665" y="19104"/>
                    <a:pt x="2778" y="18413"/>
                  </a:cubicBezTo>
                  <a:cubicBezTo>
                    <a:pt x="2891" y="17723"/>
                    <a:pt x="3061" y="16969"/>
                    <a:pt x="3260" y="16404"/>
                  </a:cubicBezTo>
                  <a:cubicBezTo>
                    <a:pt x="3458" y="15839"/>
                    <a:pt x="3685" y="15462"/>
                    <a:pt x="3940" y="15337"/>
                  </a:cubicBezTo>
                  <a:cubicBezTo>
                    <a:pt x="4195" y="15211"/>
                    <a:pt x="4479" y="15337"/>
                    <a:pt x="4649" y="15713"/>
                  </a:cubicBezTo>
                  <a:cubicBezTo>
                    <a:pt x="4819" y="16090"/>
                    <a:pt x="4876" y="16718"/>
                    <a:pt x="5074" y="17723"/>
                  </a:cubicBezTo>
                  <a:cubicBezTo>
                    <a:pt x="5272" y="18727"/>
                    <a:pt x="5613" y="20109"/>
                    <a:pt x="5981" y="20799"/>
                  </a:cubicBezTo>
                  <a:cubicBezTo>
                    <a:pt x="6350" y="21490"/>
                    <a:pt x="6746" y="21490"/>
                    <a:pt x="7143" y="20862"/>
                  </a:cubicBezTo>
                  <a:cubicBezTo>
                    <a:pt x="7540" y="20234"/>
                    <a:pt x="7937" y="18978"/>
                    <a:pt x="8192" y="18037"/>
                  </a:cubicBezTo>
                  <a:cubicBezTo>
                    <a:pt x="8447" y="17095"/>
                    <a:pt x="8561" y="16467"/>
                    <a:pt x="8532" y="15902"/>
                  </a:cubicBezTo>
                  <a:cubicBezTo>
                    <a:pt x="8504" y="15337"/>
                    <a:pt x="8334" y="14834"/>
                    <a:pt x="8135" y="14771"/>
                  </a:cubicBezTo>
                  <a:cubicBezTo>
                    <a:pt x="7937" y="14709"/>
                    <a:pt x="7710" y="15085"/>
                    <a:pt x="7512" y="15588"/>
                  </a:cubicBezTo>
                  <a:cubicBezTo>
                    <a:pt x="7313" y="16090"/>
                    <a:pt x="7143" y="16718"/>
                    <a:pt x="7058" y="17346"/>
                  </a:cubicBezTo>
                  <a:cubicBezTo>
                    <a:pt x="6973" y="17974"/>
                    <a:pt x="6973" y="18602"/>
                    <a:pt x="7115" y="18978"/>
                  </a:cubicBezTo>
                  <a:cubicBezTo>
                    <a:pt x="7257" y="19355"/>
                    <a:pt x="7540" y="19481"/>
                    <a:pt x="7795" y="19355"/>
                  </a:cubicBezTo>
                  <a:cubicBezTo>
                    <a:pt x="8050" y="19230"/>
                    <a:pt x="8277" y="18853"/>
                    <a:pt x="8476" y="18916"/>
                  </a:cubicBezTo>
                  <a:cubicBezTo>
                    <a:pt x="8674" y="18978"/>
                    <a:pt x="8844" y="19481"/>
                    <a:pt x="9099" y="19669"/>
                  </a:cubicBezTo>
                  <a:cubicBezTo>
                    <a:pt x="9354" y="19857"/>
                    <a:pt x="9694" y="19732"/>
                    <a:pt x="10290" y="18162"/>
                  </a:cubicBezTo>
                  <a:cubicBezTo>
                    <a:pt x="10885" y="16592"/>
                    <a:pt x="11735" y="13578"/>
                    <a:pt x="12416" y="10502"/>
                  </a:cubicBezTo>
                  <a:cubicBezTo>
                    <a:pt x="13096" y="7425"/>
                    <a:pt x="13606" y="4285"/>
                    <a:pt x="13918" y="2402"/>
                  </a:cubicBezTo>
                  <a:cubicBezTo>
                    <a:pt x="14230" y="518"/>
                    <a:pt x="14343" y="-110"/>
                    <a:pt x="14315" y="16"/>
                  </a:cubicBezTo>
                  <a:cubicBezTo>
                    <a:pt x="14287" y="141"/>
                    <a:pt x="14117" y="1020"/>
                    <a:pt x="13720" y="3595"/>
                  </a:cubicBezTo>
                  <a:cubicBezTo>
                    <a:pt x="13323" y="6169"/>
                    <a:pt x="12699" y="10439"/>
                    <a:pt x="12387" y="13076"/>
                  </a:cubicBezTo>
                  <a:cubicBezTo>
                    <a:pt x="12076" y="15713"/>
                    <a:pt x="12076" y="16718"/>
                    <a:pt x="12104" y="17534"/>
                  </a:cubicBezTo>
                  <a:cubicBezTo>
                    <a:pt x="12132" y="18350"/>
                    <a:pt x="12189" y="18978"/>
                    <a:pt x="12359" y="19355"/>
                  </a:cubicBezTo>
                  <a:cubicBezTo>
                    <a:pt x="12529" y="19732"/>
                    <a:pt x="12813" y="19857"/>
                    <a:pt x="13011" y="19606"/>
                  </a:cubicBezTo>
                  <a:cubicBezTo>
                    <a:pt x="13209" y="19355"/>
                    <a:pt x="13323" y="18727"/>
                    <a:pt x="13294" y="17785"/>
                  </a:cubicBezTo>
                  <a:cubicBezTo>
                    <a:pt x="13266" y="16843"/>
                    <a:pt x="13096" y="15588"/>
                    <a:pt x="12869" y="14709"/>
                  </a:cubicBezTo>
                  <a:cubicBezTo>
                    <a:pt x="12643" y="13830"/>
                    <a:pt x="12359" y="13327"/>
                    <a:pt x="12076" y="12950"/>
                  </a:cubicBezTo>
                  <a:cubicBezTo>
                    <a:pt x="11792" y="12574"/>
                    <a:pt x="11509" y="12323"/>
                    <a:pt x="11509" y="12260"/>
                  </a:cubicBezTo>
                  <a:cubicBezTo>
                    <a:pt x="11509" y="12197"/>
                    <a:pt x="11792" y="12323"/>
                    <a:pt x="12444" y="12385"/>
                  </a:cubicBezTo>
                  <a:cubicBezTo>
                    <a:pt x="13096" y="12448"/>
                    <a:pt x="14117" y="12448"/>
                    <a:pt x="14825" y="12448"/>
                  </a:cubicBezTo>
                  <a:cubicBezTo>
                    <a:pt x="15534" y="12448"/>
                    <a:pt x="15931" y="12448"/>
                    <a:pt x="15959" y="12574"/>
                  </a:cubicBezTo>
                  <a:cubicBezTo>
                    <a:pt x="15987" y="12699"/>
                    <a:pt x="15647" y="12950"/>
                    <a:pt x="15364" y="13390"/>
                  </a:cubicBezTo>
                  <a:cubicBezTo>
                    <a:pt x="15080" y="13830"/>
                    <a:pt x="14854" y="14457"/>
                    <a:pt x="14712" y="15085"/>
                  </a:cubicBezTo>
                  <a:cubicBezTo>
                    <a:pt x="14570" y="15713"/>
                    <a:pt x="14513" y="16341"/>
                    <a:pt x="14598" y="16843"/>
                  </a:cubicBezTo>
                  <a:cubicBezTo>
                    <a:pt x="14683" y="17346"/>
                    <a:pt x="14910" y="17723"/>
                    <a:pt x="15137" y="17723"/>
                  </a:cubicBezTo>
                  <a:cubicBezTo>
                    <a:pt x="15364" y="17723"/>
                    <a:pt x="15591" y="17346"/>
                    <a:pt x="15817" y="16467"/>
                  </a:cubicBezTo>
                  <a:cubicBezTo>
                    <a:pt x="16044" y="15588"/>
                    <a:pt x="16271" y="14206"/>
                    <a:pt x="16441" y="13202"/>
                  </a:cubicBezTo>
                  <a:cubicBezTo>
                    <a:pt x="16611" y="12197"/>
                    <a:pt x="16724" y="11569"/>
                    <a:pt x="16894" y="11443"/>
                  </a:cubicBezTo>
                  <a:cubicBezTo>
                    <a:pt x="17065" y="11318"/>
                    <a:pt x="17291" y="11695"/>
                    <a:pt x="17575" y="12574"/>
                  </a:cubicBezTo>
                  <a:cubicBezTo>
                    <a:pt x="17858" y="13453"/>
                    <a:pt x="18198" y="14834"/>
                    <a:pt x="18425" y="15839"/>
                  </a:cubicBezTo>
                  <a:cubicBezTo>
                    <a:pt x="18652" y="16843"/>
                    <a:pt x="18765" y="17471"/>
                    <a:pt x="18765" y="18099"/>
                  </a:cubicBezTo>
                  <a:cubicBezTo>
                    <a:pt x="18765" y="18727"/>
                    <a:pt x="18652" y="19355"/>
                    <a:pt x="18567" y="19355"/>
                  </a:cubicBezTo>
                  <a:cubicBezTo>
                    <a:pt x="18482" y="19355"/>
                    <a:pt x="18425" y="18727"/>
                    <a:pt x="18624" y="17157"/>
                  </a:cubicBezTo>
                  <a:cubicBezTo>
                    <a:pt x="18822" y="15588"/>
                    <a:pt x="19276" y="13076"/>
                    <a:pt x="19814" y="11443"/>
                  </a:cubicBezTo>
                  <a:cubicBezTo>
                    <a:pt x="20353" y="9811"/>
                    <a:pt x="20976" y="9057"/>
                    <a:pt x="21600" y="8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8281894" y="1231132"/>
              <a:ext cx="511154" cy="785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85" fill="norm" stroke="1" extrusionOk="0">
                  <a:moveTo>
                    <a:pt x="6019" y="7517"/>
                  </a:moveTo>
                  <a:cubicBezTo>
                    <a:pt x="4945" y="7377"/>
                    <a:pt x="3870" y="7237"/>
                    <a:pt x="2849" y="7551"/>
                  </a:cubicBezTo>
                  <a:cubicBezTo>
                    <a:pt x="1828" y="7866"/>
                    <a:pt x="861" y="8635"/>
                    <a:pt x="378" y="9299"/>
                  </a:cubicBezTo>
                  <a:cubicBezTo>
                    <a:pt x="-106" y="9963"/>
                    <a:pt x="-106" y="10522"/>
                    <a:pt x="270" y="10837"/>
                  </a:cubicBezTo>
                  <a:cubicBezTo>
                    <a:pt x="646" y="11151"/>
                    <a:pt x="1398" y="11221"/>
                    <a:pt x="2204" y="11047"/>
                  </a:cubicBezTo>
                  <a:cubicBezTo>
                    <a:pt x="3010" y="10872"/>
                    <a:pt x="3870" y="10452"/>
                    <a:pt x="4354" y="9684"/>
                  </a:cubicBezTo>
                  <a:cubicBezTo>
                    <a:pt x="4837" y="8915"/>
                    <a:pt x="4945" y="7796"/>
                    <a:pt x="5643" y="6538"/>
                  </a:cubicBezTo>
                  <a:cubicBezTo>
                    <a:pt x="6342" y="5280"/>
                    <a:pt x="7631" y="3882"/>
                    <a:pt x="8760" y="2938"/>
                  </a:cubicBezTo>
                  <a:cubicBezTo>
                    <a:pt x="9888" y="1994"/>
                    <a:pt x="10855" y="1505"/>
                    <a:pt x="11930" y="1016"/>
                  </a:cubicBezTo>
                  <a:cubicBezTo>
                    <a:pt x="13004" y="526"/>
                    <a:pt x="14187" y="37"/>
                    <a:pt x="14670" y="2"/>
                  </a:cubicBezTo>
                  <a:cubicBezTo>
                    <a:pt x="15154" y="-33"/>
                    <a:pt x="14939" y="386"/>
                    <a:pt x="13757" y="1854"/>
                  </a:cubicBezTo>
                  <a:cubicBezTo>
                    <a:pt x="12575" y="3322"/>
                    <a:pt x="10425" y="5839"/>
                    <a:pt x="8760" y="8250"/>
                  </a:cubicBezTo>
                  <a:cubicBezTo>
                    <a:pt x="7094" y="10662"/>
                    <a:pt x="5912" y="12969"/>
                    <a:pt x="5213" y="14961"/>
                  </a:cubicBezTo>
                  <a:cubicBezTo>
                    <a:pt x="4515" y="16953"/>
                    <a:pt x="4300" y="18631"/>
                    <a:pt x="4300" y="19680"/>
                  </a:cubicBezTo>
                  <a:cubicBezTo>
                    <a:pt x="4300" y="20728"/>
                    <a:pt x="4515" y="21148"/>
                    <a:pt x="4891" y="21357"/>
                  </a:cubicBezTo>
                  <a:cubicBezTo>
                    <a:pt x="5267" y="21567"/>
                    <a:pt x="5804" y="21567"/>
                    <a:pt x="6664" y="20973"/>
                  </a:cubicBezTo>
                  <a:cubicBezTo>
                    <a:pt x="7524" y="20379"/>
                    <a:pt x="8706" y="19190"/>
                    <a:pt x="9566" y="17408"/>
                  </a:cubicBezTo>
                  <a:cubicBezTo>
                    <a:pt x="10425" y="15625"/>
                    <a:pt x="10963" y="13249"/>
                    <a:pt x="11231" y="11885"/>
                  </a:cubicBezTo>
                  <a:cubicBezTo>
                    <a:pt x="11500" y="10522"/>
                    <a:pt x="11500" y="10173"/>
                    <a:pt x="11822" y="9963"/>
                  </a:cubicBezTo>
                  <a:cubicBezTo>
                    <a:pt x="12145" y="9753"/>
                    <a:pt x="12790" y="9684"/>
                    <a:pt x="14455" y="9299"/>
                  </a:cubicBezTo>
                  <a:cubicBezTo>
                    <a:pt x="16121" y="8915"/>
                    <a:pt x="18807" y="8216"/>
                    <a:pt x="21494" y="7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9379303" y="1312050"/>
              <a:ext cx="310765" cy="310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177" fill="norm" stroke="1" extrusionOk="0">
                  <a:moveTo>
                    <a:pt x="13562" y="6944"/>
                  </a:moveTo>
                  <a:cubicBezTo>
                    <a:pt x="13562" y="5725"/>
                    <a:pt x="13562" y="4505"/>
                    <a:pt x="13031" y="3983"/>
                  </a:cubicBezTo>
                  <a:cubicBezTo>
                    <a:pt x="12499" y="3460"/>
                    <a:pt x="11437" y="3634"/>
                    <a:pt x="9313" y="5725"/>
                  </a:cubicBezTo>
                  <a:cubicBezTo>
                    <a:pt x="7188" y="7815"/>
                    <a:pt x="4001" y="11821"/>
                    <a:pt x="2231" y="14347"/>
                  </a:cubicBezTo>
                  <a:cubicBezTo>
                    <a:pt x="460" y="16873"/>
                    <a:pt x="106" y="17918"/>
                    <a:pt x="18" y="19050"/>
                  </a:cubicBezTo>
                  <a:cubicBezTo>
                    <a:pt x="-71" y="20183"/>
                    <a:pt x="106" y="21402"/>
                    <a:pt x="2054" y="21141"/>
                  </a:cubicBezTo>
                  <a:cubicBezTo>
                    <a:pt x="4001" y="20879"/>
                    <a:pt x="7719" y="19137"/>
                    <a:pt x="10463" y="15741"/>
                  </a:cubicBezTo>
                  <a:cubicBezTo>
                    <a:pt x="13208" y="12344"/>
                    <a:pt x="14978" y="7292"/>
                    <a:pt x="15775" y="4331"/>
                  </a:cubicBezTo>
                  <a:cubicBezTo>
                    <a:pt x="16572" y="1370"/>
                    <a:pt x="16395" y="499"/>
                    <a:pt x="15244" y="150"/>
                  </a:cubicBezTo>
                  <a:cubicBezTo>
                    <a:pt x="14093" y="-198"/>
                    <a:pt x="11968" y="-24"/>
                    <a:pt x="9755" y="1544"/>
                  </a:cubicBezTo>
                  <a:cubicBezTo>
                    <a:pt x="7542" y="3112"/>
                    <a:pt x="5240" y="6073"/>
                    <a:pt x="4001" y="8512"/>
                  </a:cubicBezTo>
                  <a:cubicBezTo>
                    <a:pt x="2762" y="10950"/>
                    <a:pt x="2585" y="12867"/>
                    <a:pt x="3559" y="14086"/>
                  </a:cubicBezTo>
                  <a:cubicBezTo>
                    <a:pt x="4532" y="15305"/>
                    <a:pt x="6657" y="15828"/>
                    <a:pt x="9844" y="15218"/>
                  </a:cubicBezTo>
                  <a:cubicBezTo>
                    <a:pt x="13031" y="14608"/>
                    <a:pt x="17280" y="12867"/>
                    <a:pt x="21529" y="11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9713067" y="1390930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9674098" y="1597935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10198175" y="1393220"/>
              <a:ext cx="289244" cy="358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066" fill="norm" stroke="1" extrusionOk="0">
                  <a:moveTo>
                    <a:pt x="18034" y="6616"/>
                  </a:moveTo>
                  <a:cubicBezTo>
                    <a:pt x="18224" y="5866"/>
                    <a:pt x="18413" y="5116"/>
                    <a:pt x="18508" y="4216"/>
                  </a:cubicBezTo>
                  <a:cubicBezTo>
                    <a:pt x="18603" y="3316"/>
                    <a:pt x="18603" y="2266"/>
                    <a:pt x="18129" y="1591"/>
                  </a:cubicBezTo>
                  <a:cubicBezTo>
                    <a:pt x="17655" y="916"/>
                    <a:pt x="16708" y="616"/>
                    <a:pt x="15382" y="916"/>
                  </a:cubicBezTo>
                  <a:cubicBezTo>
                    <a:pt x="14056" y="1216"/>
                    <a:pt x="12350" y="2116"/>
                    <a:pt x="10171" y="3991"/>
                  </a:cubicBezTo>
                  <a:cubicBezTo>
                    <a:pt x="7992" y="5866"/>
                    <a:pt x="5340" y="8716"/>
                    <a:pt x="3540" y="11341"/>
                  </a:cubicBezTo>
                  <a:cubicBezTo>
                    <a:pt x="1740" y="13966"/>
                    <a:pt x="792" y="16366"/>
                    <a:pt x="319" y="17941"/>
                  </a:cubicBezTo>
                  <a:cubicBezTo>
                    <a:pt x="-155" y="19516"/>
                    <a:pt x="-155" y="20266"/>
                    <a:pt x="698" y="20716"/>
                  </a:cubicBezTo>
                  <a:cubicBezTo>
                    <a:pt x="1550" y="21166"/>
                    <a:pt x="3256" y="21316"/>
                    <a:pt x="5813" y="20341"/>
                  </a:cubicBezTo>
                  <a:cubicBezTo>
                    <a:pt x="8371" y="19366"/>
                    <a:pt x="11782" y="17266"/>
                    <a:pt x="14245" y="14416"/>
                  </a:cubicBezTo>
                  <a:cubicBezTo>
                    <a:pt x="16708" y="11566"/>
                    <a:pt x="18224" y="7966"/>
                    <a:pt x="18698" y="5491"/>
                  </a:cubicBezTo>
                  <a:cubicBezTo>
                    <a:pt x="19171" y="3016"/>
                    <a:pt x="18603" y="1666"/>
                    <a:pt x="17561" y="841"/>
                  </a:cubicBezTo>
                  <a:cubicBezTo>
                    <a:pt x="16519" y="16"/>
                    <a:pt x="15003" y="-284"/>
                    <a:pt x="13582" y="316"/>
                  </a:cubicBezTo>
                  <a:cubicBezTo>
                    <a:pt x="12161" y="916"/>
                    <a:pt x="10834" y="2416"/>
                    <a:pt x="10077" y="3616"/>
                  </a:cubicBezTo>
                  <a:cubicBezTo>
                    <a:pt x="9319" y="4816"/>
                    <a:pt x="9129" y="5716"/>
                    <a:pt x="9224" y="6541"/>
                  </a:cubicBezTo>
                  <a:cubicBezTo>
                    <a:pt x="9319" y="7366"/>
                    <a:pt x="9698" y="8116"/>
                    <a:pt x="10456" y="8491"/>
                  </a:cubicBezTo>
                  <a:cubicBezTo>
                    <a:pt x="11213" y="8866"/>
                    <a:pt x="12350" y="8866"/>
                    <a:pt x="14245" y="8191"/>
                  </a:cubicBezTo>
                  <a:cubicBezTo>
                    <a:pt x="16140" y="7516"/>
                    <a:pt x="18792" y="6166"/>
                    <a:pt x="21445" y="4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10336637" y="1189037"/>
              <a:ext cx="127781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fill="norm" stroke="1" extrusionOk="0">
                  <a:moveTo>
                    <a:pt x="7344" y="11489"/>
                  </a:moveTo>
                  <a:cubicBezTo>
                    <a:pt x="6048" y="13327"/>
                    <a:pt x="4752" y="15166"/>
                    <a:pt x="3240" y="16774"/>
                  </a:cubicBezTo>
                  <a:cubicBezTo>
                    <a:pt x="1728" y="18383"/>
                    <a:pt x="0" y="19761"/>
                    <a:pt x="0" y="18612"/>
                  </a:cubicBezTo>
                  <a:cubicBezTo>
                    <a:pt x="0" y="17463"/>
                    <a:pt x="1728" y="13787"/>
                    <a:pt x="4104" y="10340"/>
                  </a:cubicBezTo>
                  <a:cubicBezTo>
                    <a:pt x="6480" y="6893"/>
                    <a:pt x="9504" y="3676"/>
                    <a:pt x="12096" y="1838"/>
                  </a:cubicBezTo>
                  <a:cubicBezTo>
                    <a:pt x="14688" y="0"/>
                    <a:pt x="16848" y="-460"/>
                    <a:pt x="18144" y="459"/>
                  </a:cubicBezTo>
                  <a:cubicBezTo>
                    <a:pt x="19440" y="1378"/>
                    <a:pt x="19872" y="3676"/>
                    <a:pt x="20304" y="7353"/>
                  </a:cubicBezTo>
                  <a:cubicBezTo>
                    <a:pt x="20736" y="11029"/>
                    <a:pt x="21168" y="16085"/>
                    <a:pt x="21600" y="21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10682814" y="1636269"/>
              <a:ext cx="83196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fill="norm" stroke="1" extrusionOk="0">
                  <a:moveTo>
                    <a:pt x="500" y="21600"/>
                  </a:moveTo>
                  <a:cubicBezTo>
                    <a:pt x="235" y="19200"/>
                    <a:pt x="-30" y="16800"/>
                    <a:pt x="3" y="15600"/>
                  </a:cubicBezTo>
                  <a:cubicBezTo>
                    <a:pt x="36" y="14400"/>
                    <a:pt x="368" y="14400"/>
                    <a:pt x="1925" y="14000"/>
                  </a:cubicBezTo>
                  <a:cubicBezTo>
                    <a:pt x="3482" y="13600"/>
                    <a:pt x="6264" y="12800"/>
                    <a:pt x="9047" y="12400"/>
                  </a:cubicBezTo>
                  <a:cubicBezTo>
                    <a:pt x="11830" y="12000"/>
                    <a:pt x="14613" y="12000"/>
                    <a:pt x="16700" y="10000"/>
                  </a:cubicBezTo>
                  <a:cubicBezTo>
                    <a:pt x="18787" y="8000"/>
                    <a:pt x="20179" y="4000"/>
                    <a:pt x="215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11363718" y="1541799"/>
              <a:ext cx="166391" cy="20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31" fill="norm" stroke="1" extrusionOk="0">
                  <a:moveTo>
                    <a:pt x="5599" y="3374"/>
                  </a:moveTo>
                  <a:cubicBezTo>
                    <a:pt x="2981" y="2073"/>
                    <a:pt x="363" y="772"/>
                    <a:pt x="35" y="251"/>
                  </a:cubicBezTo>
                  <a:cubicBezTo>
                    <a:pt x="-292" y="-269"/>
                    <a:pt x="1672" y="-9"/>
                    <a:pt x="5272" y="1292"/>
                  </a:cubicBezTo>
                  <a:cubicBezTo>
                    <a:pt x="8872" y="2594"/>
                    <a:pt x="14108" y="4936"/>
                    <a:pt x="17217" y="6627"/>
                  </a:cubicBezTo>
                  <a:cubicBezTo>
                    <a:pt x="20326" y="8319"/>
                    <a:pt x="21308" y="9360"/>
                    <a:pt x="21308" y="10401"/>
                  </a:cubicBezTo>
                  <a:cubicBezTo>
                    <a:pt x="21308" y="11442"/>
                    <a:pt x="20326" y="12483"/>
                    <a:pt x="18690" y="13394"/>
                  </a:cubicBezTo>
                  <a:cubicBezTo>
                    <a:pt x="17053" y="14304"/>
                    <a:pt x="14763" y="15085"/>
                    <a:pt x="12635" y="15736"/>
                  </a:cubicBezTo>
                  <a:cubicBezTo>
                    <a:pt x="10508" y="16386"/>
                    <a:pt x="8544" y="16907"/>
                    <a:pt x="7563" y="17818"/>
                  </a:cubicBezTo>
                  <a:cubicBezTo>
                    <a:pt x="6581" y="18729"/>
                    <a:pt x="6581" y="20030"/>
                    <a:pt x="6581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10834982" y="1395650"/>
              <a:ext cx="112447" cy="12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2" fill="norm" stroke="1" extrusionOk="0">
                  <a:moveTo>
                    <a:pt x="5400" y="6841"/>
                  </a:moveTo>
                  <a:cubicBezTo>
                    <a:pt x="3927" y="8535"/>
                    <a:pt x="2455" y="10229"/>
                    <a:pt x="1473" y="12982"/>
                  </a:cubicBezTo>
                  <a:cubicBezTo>
                    <a:pt x="491" y="15735"/>
                    <a:pt x="0" y="19547"/>
                    <a:pt x="0" y="20394"/>
                  </a:cubicBezTo>
                  <a:cubicBezTo>
                    <a:pt x="0" y="21241"/>
                    <a:pt x="491" y="19123"/>
                    <a:pt x="1964" y="16159"/>
                  </a:cubicBezTo>
                  <a:cubicBezTo>
                    <a:pt x="3436" y="13194"/>
                    <a:pt x="5891" y="9382"/>
                    <a:pt x="8345" y="6206"/>
                  </a:cubicBezTo>
                  <a:cubicBezTo>
                    <a:pt x="10800" y="3029"/>
                    <a:pt x="13255" y="488"/>
                    <a:pt x="15218" y="65"/>
                  </a:cubicBezTo>
                  <a:cubicBezTo>
                    <a:pt x="17182" y="-359"/>
                    <a:pt x="18655" y="1335"/>
                    <a:pt x="19636" y="3876"/>
                  </a:cubicBezTo>
                  <a:cubicBezTo>
                    <a:pt x="20618" y="6417"/>
                    <a:pt x="21109" y="9806"/>
                    <a:pt x="21600" y="13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10985762" y="1421598"/>
              <a:ext cx="19167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11146767" y="1375596"/>
              <a:ext cx="5761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fill="norm" stroke="1" extrusionOk="0">
                  <a:moveTo>
                    <a:pt x="0" y="0"/>
                  </a:moveTo>
                  <a:cubicBezTo>
                    <a:pt x="4696" y="514"/>
                    <a:pt x="9391" y="1029"/>
                    <a:pt x="13617" y="2829"/>
                  </a:cubicBezTo>
                  <a:cubicBezTo>
                    <a:pt x="17843" y="4629"/>
                    <a:pt x="21600" y="7714"/>
                    <a:pt x="21130" y="10029"/>
                  </a:cubicBezTo>
                  <a:cubicBezTo>
                    <a:pt x="20661" y="12343"/>
                    <a:pt x="15965" y="13886"/>
                    <a:pt x="12209" y="15686"/>
                  </a:cubicBezTo>
                  <a:cubicBezTo>
                    <a:pt x="8452" y="17486"/>
                    <a:pt x="5635" y="19543"/>
                    <a:pt x="28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11232319" y="1392031"/>
              <a:ext cx="189314" cy="73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0761" fill="norm" stroke="1" extrusionOk="0">
                  <a:moveTo>
                    <a:pt x="10231" y="6170"/>
                  </a:moveTo>
                  <a:cubicBezTo>
                    <a:pt x="8215" y="11210"/>
                    <a:pt x="6199" y="16250"/>
                    <a:pt x="4471" y="18770"/>
                  </a:cubicBezTo>
                  <a:cubicBezTo>
                    <a:pt x="2743" y="21290"/>
                    <a:pt x="1303" y="21290"/>
                    <a:pt x="583" y="19490"/>
                  </a:cubicBezTo>
                  <a:cubicBezTo>
                    <a:pt x="-137" y="17690"/>
                    <a:pt x="-137" y="14090"/>
                    <a:pt x="295" y="10850"/>
                  </a:cubicBezTo>
                  <a:cubicBezTo>
                    <a:pt x="727" y="7610"/>
                    <a:pt x="1591" y="4730"/>
                    <a:pt x="2743" y="4010"/>
                  </a:cubicBezTo>
                  <a:cubicBezTo>
                    <a:pt x="3895" y="3290"/>
                    <a:pt x="5335" y="4730"/>
                    <a:pt x="7351" y="7610"/>
                  </a:cubicBezTo>
                  <a:cubicBezTo>
                    <a:pt x="9367" y="10490"/>
                    <a:pt x="11959" y="14810"/>
                    <a:pt x="13975" y="16970"/>
                  </a:cubicBezTo>
                  <a:cubicBezTo>
                    <a:pt x="15991" y="19130"/>
                    <a:pt x="17431" y="19130"/>
                    <a:pt x="18727" y="17330"/>
                  </a:cubicBezTo>
                  <a:cubicBezTo>
                    <a:pt x="20023" y="15530"/>
                    <a:pt x="21175" y="11930"/>
                    <a:pt x="21319" y="8690"/>
                  </a:cubicBezTo>
                  <a:cubicBezTo>
                    <a:pt x="21463" y="5450"/>
                    <a:pt x="20599" y="2570"/>
                    <a:pt x="19015" y="1130"/>
                  </a:cubicBezTo>
                  <a:cubicBezTo>
                    <a:pt x="17431" y="-310"/>
                    <a:pt x="15127" y="-310"/>
                    <a:pt x="13111" y="770"/>
                  </a:cubicBezTo>
                  <a:cubicBezTo>
                    <a:pt x="11095" y="1850"/>
                    <a:pt x="9367" y="4010"/>
                    <a:pt x="7639" y="6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11826559" y="1487085"/>
              <a:ext cx="339898" cy="27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06" fill="norm" stroke="1" extrusionOk="0">
                  <a:moveTo>
                    <a:pt x="13218" y="3245"/>
                  </a:moveTo>
                  <a:cubicBezTo>
                    <a:pt x="12896" y="2254"/>
                    <a:pt x="12573" y="1263"/>
                    <a:pt x="12009" y="768"/>
                  </a:cubicBezTo>
                  <a:cubicBezTo>
                    <a:pt x="11445" y="272"/>
                    <a:pt x="10639" y="272"/>
                    <a:pt x="8946" y="2056"/>
                  </a:cubicBezTo>
                  <a:cubicBezTo>
                    <a:pt x="7254" y="3839"/>
                    <a:pt x="4675" y="7406"/>
                    <a:pt x="2982" y="10379"/>
                  </a:cubicBezTo>
                  <a:cubicBezTo>
                    <a:pt x="1290" y="13351"/>
                    <a:pt x="484" y="15729"/>
                    <a:pt x="161" y="17414"/>
                  </a:cubicBezTo>
                  <a:cubicBezTo>
                    <a:pt x="-161" y="19098"/>
                    <a:pt x="0" y="20089"/>
                    <a:pt x="645" y="20683"/>
                  </a:cubicBezTo>
                  <a:cubicBezTo>
                    <a:pt x="1290" y="21278"/>
                    <a:pt x="2418" y="21476"/>
                    <a:pt x="4111" y="20683"/>
                  </a:cubicBezTo>
                  <a:cubicBezTo>
                    <a:pt x="5803" y="19891"/>
                    <a:pt x="8060" y="18107"/>
                    <a:pt x="9591" y="15630"/>
                  </a:cubicBezTo>
                  <a:cubicBezTo>
                    <a:pt x="11123" y="13153"/>
                    <a:pt x="11929" y="9982"/>
                    <a:pt x="12332" y="7803"/>
                  </a:cubicBezTo>
                  <a:cubicBezTo>
                    <a:pt x="12735" y="5623"/>
                    <a:pt x="12735" y="4434"/>
                    <a:pt x="12412" y="3344"/>
                  </a:cubicBezTo>
                  <a:cubicBezTo>
                    <a:pt x="12090" y="2254"/>
                    <a:pt x="11445" y="1263"/>
                    <a:pt x="10558" y="669"/>
                  </a:cubicBezTo>
                  <a:cubicBezTo>
                    <a:pt x="9672" y="74"/>
                    <a:pt x="8543" y="-124"/>
                    <a:pt x="7657" y="74"/>
                  </a:cubicBezTo>
                  <a:cubicBezTo>
                    <a:pt x="6770" y="272"/>
                    <a:pt x="6126" y="867"/>
                    <a:pt x="5561" y="1560"/>
                  </a:cubicBezTo>
                  <a:cubicBezTo>
                    <a:pt x="4997" y="2254"/>
                    <a:pt x="4514" y="3047"/>
                    <a:pt x="4514" y="3839"/>
                  </a:cubicBezTo>
                  <a:cubicBezTo>
                    <a:pt x="4514" y="4632"/>
                    <a:pt x="4997" y="5425"/>
                    <a:pt x="7415" y="6118"/>
                  </a:cubicBezTo>
                  <a:cubicBezTo>
                    <a:pt x="9833" y="6812"/>
                    <a:pt x="14185" y="7406"/>
                    <a:pt x="16845" y="7704"/>
                  </a:cubicBezTo>
                  <a:cubicBezTo>
                    <a:pt x="19505" y="8001"/>
                    <a:pt x="20472" y="8001"/>
                    <a:pt x="21439" y="8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3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027202" y="1871276"/>
              <a:ext cx="261962" cy="416283"/>
            </a:xfrm>
            <a:prstGeom prst="rect">
              <a:avLst/>
            </a:prstGeom>
            <a:effectLst/>
          </p:spPr>
        </p:pic>
        <p:pic>
          <p:nvPicPr>
            <p:cNvPr id="63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279330" y="1949527"/>
              <a:ext cx="216838" cy="298337"/>
            </a:xfrm>
            <a:prstGeom prst="rect">
              <a:avLst/>
            </a:prstGeom>
            <a:effectLst/>
          </p:spPr>
        </p:pic>
        <p:pic>
          <p:nvPicPr>
            <p:cNvPr id="63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15294" y="2008393"/>
              <a:ext cx="199571" cy="209585"/>
            </a:xfrm>
            <a:prstGeom prst="rect">
              <a:avLst/>
            </a:prstGeom>
            <a:effectLst/>
          </p:spPr>
        </p:pic>
        <p:pic>
          <p:nvPicPr>
            <p:cNvPr id="64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756933" y="2056862"/>
              <a:ext cx="142267" cy="159038"/>
            </a:xfrm>
            <a:prstGeom prst="rect">
              <a:avLst/>
            </a:prstGeom>
            <a:effectLst/>
          </p:spPr>
        </p:pic>
        <p:pic>
          <p:nvPicPr>
            <p:cNvPr id="64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904701" y="1991913"/>
              <a:ext cx="244949" cy="210720"/>
            </a:xfrm>
            <a:prstGeom prst="rect">
              <a:avLst/>
            </a:prstGeom>
            <a:effectLst/>
          </p:spPr>
        </p:pic>
        <p:pic>
          <p:nvPicPr>
            <p:cNvPr id="64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142372" y="1857525"/>
              <a:ext cx="124836" cy="315956"/>
            </a:xfrm>
            <a:prstGeom prst="rect">
              <a:avLst/>
            </a:prstGeom>
            <a:effectLst/>
          </p:spPr>
        </p:pic>
        <p:pic>
          <p:nvPicPr>
            <p:cNvPr id="64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162817" y="2011472"/>
              <a:ext cx="296063" cy="150177"/>
            </a:xfrm>
            <a:prstGeom prst="rect">
              <a:avLst/>
            </a:prstGeom>
            <a:effectLst/>
          </p:spPr>
        </p:pic>
        <p:pic>
          <p:nvPicPr>
            <p:cNvPr id="64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465854" y="1803857"/>
              <a:ext cx="154029" cy="391626"/>
            </a:xfrm>
            <a:prstGeom prst="rect">
              <a:avLst/>
            </a:prstGeom>
            <a:effectLst/>
          </p:spPr>
        </p:pic>
        <p:pic>
          <p:nvPicPr>
            <p:cNvPr id="65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438824" y="1941860"/>
              <a:ext cx="234727" cy="94168"/>
            </a:xfrm>
            <a:prstGeom prst="rect">
              <a:avLst/>
            </a:prstGeom>
            <a:effectLst/>
          </p:spPr>
        </p:pic>
        <p:sp>
          <p:nvSpPr>
            <p:cNvPr id="653" name="Line"/>
            <p:cNvSpPr/>
            <p:nvPr/>
          </p:nvSpPr>
          <p:spPr>
            <a:xfrm>
              <a:off x="3238085" y="231871"/>
              <a:ext cx="171624" cy="57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498" fill="norm" stroke="1" extrusionOk="0">
                  <a:moveTo>
                    <a:pt x="5207" y="915"/>
                  </a:moveTo>
                  <a:cubicBezTo>
                    <a:pt x="4268" y="435"/>
                    <a:pt x="3329" y="-45"/>
                    <a:pt x="3015" y="3"/>
                  </a:cubicBezTo>
                  <a:cubicBezTo>
                    <a:pt x="2702" y="51"/>
                    <a:pt x="3015" y="627"/>
                    <a:pt x="3642" y="2163"/>
                  </a:cubicBezTo>
                  <a:cubicBezTo>
                    <a:pt x="4268" y="3699"/>
                    <a:pt x="5207" y="6195"/>
                    <a:pt x="5833" y="9123"/>
                  </a:cubicBezTo>
                  <a:cubicBezTo>
                    <a:pt x="6459" y="12051"/>
                    <a:pt x="6772" y="15411"/>
                    <a:pt x="6772" y="17379"/>
                  </a:cubicBezTo>
                  <a:cubicBezTo>
                    <a:pt x="6772" y="19347"/>
                    <a:pt x="6459" y="19923"/>
                    <a:pt x="6146" y="19971"/>
                  </a:cubicBezTo>
                  <a:cubicBezTo>
                    <a:pt x="5833" y="20019"/>
                    <a:pt x="5520" y="19539"/>
                    <a:pt x="5520" y="18099"/>
                  </a:cubicBezTo>
                  <a:cubicBezTo>
                    <a:pt x="5520" y="16659"/>
                    <a:pt x="5833" y="14259"/>
                    <a:pt x="6615" y="12771"/>
                  </a:cubicBezTo>
                  <a:cubicBezTo>
                    <a:pt x="7398" y="11283"/>
                    <a:pt x="8650" y="10707"/>
                    <a:pt x="10059" y="10467"/>
                  </a:cubicBezTo>
                  <a:cubicBezTo>
                    <a:pt x="11468" y="10227"/>
                    <a:pt x="13033" y="10323"/>
                    <a:pt x="14442" y="10947"/>
                  </a:cubicBezTo>
                  <a:cubicBezTo>
                    <a:pt x="15850" y="11571"/>
                    <a:pt x="17102" y="12723"/>
                    <a:pt x="18198" y="14163"/>
                  </a:cubicBezTo>
                  <a:cubicBezTo>
                    <a:pt x="19294" y="15603"/>
                    <a:pt x="20233" y="17331"/>
                    <a:pt x="20702" y="18483"/>
                  </a:cubicBezTo>
                  <a:cubicBezTo>
                    <a:pt x="21172" y="19635"/>
                    <a:pt x="21172" y="20211"/>
                    <a:pt x="20389" y="20643"/>
                  </a:cubicBezTo>
                  <a:cubicBezTo>
                    <a:pt x="19607" y="21075"/>
                    <a:pt x="18042" y="21363"/>
                    <a:pt x="15694" y="21459"/>
                  </a:cubicBezTo>
                  <a:cubicBezTo>
                    <a:pt x="13346" y="21555"/>
                    <a:pt x="10215" y="21459"/>
                    <a:pt x="7711" y="21315"/>
                  </a:cubicBezTo>
                  <a:cubicBezTo>
                    <a:pt x="5207" y="21171"/>
                    <a:pt x="3329" y="20979"/>
                    <a:pt x="1920" y="20691"/>
                  </a:cubicBezTo>
                  <a:cubicBezTo>
                    <a:pt x="511" y="20403"/>
                    <a:pt x="-428" y="20019"/>
                    <a:pt x="198" y="19587"/>
                  </a:cubicBezTo>
                  <a:cubicBezTo>
                    <a:pt x="824" y="19155"/>
                    <a:pt x="3015" y="18675"/>
                    <a:pt x="5207" y="18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3518261" y="501577"/>
              <a:ext cx="1" cy="17633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3495260" y="432575"/>
              <a:ext cx="30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3600" y="9000"/>
                  </a:cubicBezTo>
                  <a:cubicBezTo>
                    <a:pt x="7200" y="5400"/>
                    <a:pt x="144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3583321" y="493910"/>
              <a:ext cx="172613" cy="241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49" fill="norm" stroke="1" extrusionOk="0">
                  <a:moveTo>
                    <a:pt x="16690" y="8100"/>
                  </a:moveTo>
                  <a:cubicBezTo>
                    <a:pt x="16373" y="5850"/>
                    <a:pt x="16055" y="3600"/>
                    <a:pt x="15261" y="2137"/>
                  </a:cubicBezTo>
                  <a:cubicBezTo>
                    <a:pt x="14467" y="675"/>
                    <a:pt x="13196" y="0"/>
                    <a:pt x="11131" y="0"/>
                  </a:cubicBezTo>
                  <a:cubicBezTo>
                    <a:pt x="9067" y="0"/>
                    <a:pt x="6208" y="675"/>
                    <a:pt x="3984" y="3262"/>
                  </a:cubicBezTo>
                  <a:cubicBezTo>
                    <a:pt x="1761" y="5850"/>
                    <a:pt x="173" y="10350"/>
                    <a:pt x="14" y="13725"/>
                  </a:cubicBezTo>
                  <a:cubicBezTo>
                    <a:pt x="-145" y="17100"/>
                    <a:pt x="1126" y="19350"/>
                    <a:pt x="2714" y="20475"/>
                  </a:cubicBezTo>
                  <a:cubicBezTo>
                    <a:pt x="4302" y="21600"/>
                    <a:pt x="6208" y="21600"/>
                    <a:pt x="8114" y="19800"/>
                  </a:cubicBezTo>
                  <a:cubicBezTo>
                    <a:pt x="10020" y="18000"/>
                    <a:pt x="11926" y="14400"/>
                    <a:pt x="12879" y="11925"/>
                  </a:cubicBezTo>
                  <a:cubicBezTo>
                    <a:pt x="13831" y="9450"/>
                    <a:pt x="13831" y="8100"/>
                    <a:pt x="13990" y="6637"/>
                  </a:cubicBezTo>
                  <a:cubicBezTo>
                    <a:pt x="14149" y="5175"/>
                    <a:pt x="14467" y="3600"/>
                    <a:pt x="14626" y="3713"/>
                  </a:cubicBezTo>
                  <a:cubicBezTo>
                    <a:pt x="14784" y="3825"/>
                    <a:pt x="14784" y="5625"/>
                    <a:pt x="15896" y="8437"/>
                  </a:cubicBezTo>
                  <a:cubicBezTo>
                    <a:pt x="17008" y="11250"/>
                    <a:pt x="19231" y="15075"/>
                    <a:pt x="21455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3856029" y="472564"/>
              <a:ext cx="94699" cy="23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0" h="21184" fill="norm" stroke="1" extrusionOk="0">
                  <a:moveTo>
                    <a:pt x="17730" y="1899"/>
                  </a:moveTo>
                  <a:cubicBezTo>
                    <a:pt x="15570" y="1217"/>
                    <a:pt x="13410" y="535"/>
                    <a:pt x="10980" y="194"/>
                  </a:cubicBezTo>
                  <a:cubicBezTo>
                    <a:pt x="8550" y="-147"/>
                    <a:pt x="5850" y="-147"/>
                    <a:pt x="3420" y="1104"/>
                  </a:cubicBezTo>
                  <a:cubicBezTo>
                    <a:pt x="990" y="2354"/>
                    <a:pt x="-1170" y="4855"/>
                    <a:pt x="720" y="6788"/>
                  </a:cubicBezTo>
                  <a:cubicBezTo>
                    <a:pt x="2610" y="8720"/>
                    <a:pt x="8550" y="10085"/>
                    <a:pt x="12330" y="11221"/>
                  </a:cubicBezTo>
                  <a:cubicBezTo>
                    <a:pt x="16110" y="12358"/>
                    <a:pt x="17730" y="13268"/>
                    <a:pt x="18810" y="14518"/>
                  </a:cubicBezTo>
                  <a:cubicBezTo>
                    <a:pt x="19890" y="15769"/>
                    <a:pt x="20430" y="17360"/>
                    <a:pt x="19620" y="18497"/>
                  </a:cubicBezTo>
                  <a:cubicBezTo>
                    <a:pt x="18810" y="19634"/>
                    <a:pt x="16650" y="20316"/>
                    <a:pt x="14220" y="20771"/>
                  </a:cubicBezTo>
                  <a:cubicBezTo>
                    <a:pt x="11790" y="21226"/>
                    <a:pt x="9090" y="21453"/>
                    <a:pt x="8280" y="20657"/>
                  </a:cubicBezTo>
                  <a:cubicBezTo>
                    <a:pt x="7470" y="19861"/>
                    <a:pt x="8550" y="18042"/>
                    <a:pt x="9630" y="16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4050148" y="290623"/>
              <a:ext cx="158129" cy="44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18" fill="norm" stroke="1" extrusionOk="0">
                  <a:moveTo>
                    <a:pt x="21214" y="3827"/>
                  </a:moveTo>
                  <a:cubicBezTo>
                    <a:pt x="21214" y="3221"/>
                    <a:pt x="21214" y="2614"/>
                    <a:pt x="20528" y="1886"/>
                  </a:cubicBezTo>
                  <a:cubicBezTo>
                    <a:pt x="19843" y="1158"/>
                    <a:pt x="18471" y="308"/>
                    <a:pt x="16414" y="66"/>
                  </a:cubicBezTo>
                  <a:cubicBezTo>
                    <a:pt x="14357" y="-177"/>
                    <a:pt x="11614" y="187"/>
                    <a:pt x="8700" y="2189"/>
                  </a:cubicBezTo>
                  <a:cubicBezTo>
                    <a:pt x="5785" y="4192"/>
                    <a:pt x="2700" y="7832"/>
                    <a:pt x="1157" y="10987"/>
                  </a:cubicBezTo>
                  <a:cubicBezTo>
                    <a:pt x="-386" y="14142"/>
                    <a:pt x="-386" y="16812"/>
                    <a:pt x="1157" y="18571"/>
                  </a:cubicBezTo>
                  <a:cubicBezTo>
                    <a:pt x="2700" y="20331"/>
                    <a:pt x="5785" y="21180"/>
                    <a:pt x="9214" y="21302"/>
                  </a:cubicBezTo>
                  <a:cubicBezTo>
                    <a:pt x="12643" y="21423"/>
                    <a:pt x="16414" y="20816"/>
                    <a:pt x="20185" y="20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4224827" y="371240"/>
              <a:ext cx="205789" cy="347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52" fill="norm" stroke="1" extrusionOk="0">
                  <a:moveTo>
                    <a:pt x="12673" y="3784"/>
                  </a:moveTo>
                  <a:cubicBezTo>
                    <a:pt x="11340" y="3469"/>
                    <a:pt x="10006" y="3153"/>
                    <a:pt x="8540" y="3153"/>
                  </a:cubicBezTo>
                  <a:cubicBezTo>
                    <a:pt x="7073" y="3153"/>
                    <a:pt x="5473" y="3469"/>
                    <a:pt x="4006" y="5124"/>
                  </a:cubicBezTo>
                  <a:cubicBezTo>
                    <a:pt x="2540" y="6780"/>
                    <a:pt x="1206" y="9775"/>
                    <a:pt x="540" y="12377"/>
                  </a:cubicBezTo>
                  <a:cubicBezTo>
                    <a:pt x="-127" y="14978"/>
                    <a:pt x="-127" y="17185"/>
                    <a:pt x="273" y="18604"/>
                  </a:cubicBezTo>
                  <a:cubicBezTo>
                    <a:pt x="673" y="20023"/>
                    <a:pt x="1473" y="20654"/>
                    <a:pt x="2540" y="21048"/>
                  </a:cubicBezTo>
                  <a:cubicBezTo>
                    <a:pt x="3606" y="21442"/>
                    <a:pt x="4940" y="21600"/>
                    <a:pt x="6273" y="21285"/>
                  </a:cubicBezTo>
                  <a:cubicBezTo>
                    <a:pt x="7606" y="20969"/>
                    <a:pt x="8940" y="20181"/>
                    <a:pt x="10406" y="17580"/>
                  </a:cubicBezTo>
                  <a:cubicBezTo>
                    <a:pt x="11873" y="14978"/>
                    <a:pt x="13473" y="10564"/>
                    <a:pt x="14273" y="7962"/>
                  </a:cubicBezTo>
                  <a:cubicBezTo>
                    <a:pt x="15073" y="5361"/>
                    <a:pt x="15073" y="4572"/>
                    <a:pt x="14806" y="3705"/>
                  </a:cubicBezTo>
                  <a:cubicBezTo>
                    <a:pt x="14540" y="2838"/>
                    <a:pt x="14006" y="1892"/>
                    <a:pt x="13206" y="1182"/>
                  </a:cubicBezTo>
                  <a:cubicBezTo>
                    <a:pt x="12406" y="473"/>
                    <a:pt x="11340" y="0"/>
                    <a:pt x="10006" y="0"/>
                  </a:cubicBezTo>
                  <a:cubicBezTo>
                    <a:pt x="8673" y="0"/>
                    <a:pt x="7073" y="473"/>
                    <a:pt x="5606" y="1655"/>
                  </a:cubicBezTo>
                  <a:cubicBezTo>
                    <a:pt x="4140" y="2838"/>
                    <a:pt x="2806" y="4730"/>
                    <a:pt x="2406" y="6070"/>
                  </a:cubicBezTo>
                  <a:cubicBezTo>
                    <a:pt x="2006" y="7410"/>
                    <a:pt x="2540" y="8199"/>
                    <a:pt x="4540" y="8750"/>
                  </a:cubicBezTo>
                  <a:cubicBezTo>
                    <a:pt x="6540" y="9302"/>
                    <a:pt x="10006" y="9618"/>
                    <a:pt x="13073" y="9381"/>
                  </a:cubicBezTo>
                  <a:cubicBezTo>
                    <a:pt x="16140" y="9145"/>
                    <a:pt x="18806" y="8356"/>
                    <a:pt x="21473" y="7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4284945" y="228126"/>
              <a:ext cx="130337" cy="12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6434"/>
                  </a:moveTo>
                  <a:cubicBezTo>
                    <a:pt x="3388" y="8272"/>
                    <a:pt x="1694" y="10111"/>
                    <a:pt x="847" y="12179"/>
                  </a:cubicBezTo>
                  <a:cubicBezTo>
                    <a:pt x="0" y="14247"/>
                    <a:pt x="0" y="16545"/>
                    <a:pt x="0" y="16545"/>
                  </a:cubicBezTo>
                  <a:cubicBezTo>
                    <a:pt x="0" y="16545"/>
                    <a:pt x="0" y="14247"/>
                    <a:pt x="424" y="11719"/>
                  </a:cubicBezTo>
                  <a:cubicBezTo>
                    <a:pt x="847" y="9191"/>
                    <a:pt x="1694" y="6434"/>
                    <a:pt x="2753" y="4136"/>
                  </a:cubicBezTo>
                  <a:cubicBezTo>
                    <a:pt x="3812" y="1838"/>
                    <a:pt x="5082" y="0"/>
                    <a:pt x="6353" y="0"/>
                  </a:cubicBezTo>
                  <a:cubicBezTo>
                    <a:pt x="7624" y="0"/>
                    <a:pt x="8894" y="1838"/>
                    <a:pt x="10588" y="5055"/>
                  </a:cubicBezTo>
                  <a:cubicBezTo>
                    <a:pt x="12282" y="8272"/>
                    <a:pt x="14400" y="12868"/>
                    <a:pt x="16306" y="15855"/>
                  </a:cubicBezTo>
                  <a:cubicBezTo>
                    <a:pt x="18212" y="18843"/>
                    <a:pt x="19906" y="202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4514950" y="187236"/>
              <a:ext cx="108472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600" fill="norm" stroke="1" extrusionOk="0">
                  <a:moveTo>
                    <a:pt x="0" y="0"/>
                  </a:moveTo>
                  <a:cubicBezTo>
                    <a:pt x="6240" y="2563"/>
                    <a:pt x="12480" y="5125"/>
                    <a:pt x="16320" y="7749"/>
                  </a:cubicBezTo>
                  <a:cubicBezTo>
                    <a:pt x="20160" y="10373"/>
                    <a:pt x="21600" y="13058"/>
                    <a:pt x="19200" y="15376"/>
                  </a:cubicBezTo>
                  <a:cubicBezTo>
                    <a:pt x="16800" y="17695"/>
                    <a:pt x="10560" y="19647"/>
                    <a:pt x="43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62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799177" y="1014130"/>
              <a:ext cx="3047219" cy="1589244"/>
            </a:xfrm>
            <a:prstGeom prst="rect">
              <a:avLst/>
            </a:prstGeom>
            <a:effectLst/>
          </p:spPr>
        </p:pic>
        <p:sp>
          <p:nvSpPr>
            <p:cNvPr id="664" name="Line"/>
            <p:cNvSpPr/>
            <p:nvPr/>
          </p:nvSpPr>
          <p:spPr>
            <a:xfrm>
              <a:off x="4821624" y="358462"/>
              <a:ext cx="616301" cy="9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fill="norm" stroke="1" extrusionOk="0">
                  <a:moveTo>
                    <a:pt x="0" y="21600"/>
                  </a:moveTo>
                  <a:cubicBezTo>
                    <a:pt x="3213" y="18758"/>
                    <a:pt x="6426" y="15916"/>
                    <a:pt x="9550" y="12505"/>
                  </a:cubicBezTo>
                  <a:cubicBezTo>
                    <a:pt x="12674" y="9095"/>
                    <a:pt x="15709" y="5116"/>
                    <a:pt x="17494" y="2842"/>
                  </a:cubicBezTo>
                  <a:cubicBezTo>
                    <a:pt x="19279" y="568"/>
                    <a:pt x="19815" y="0"/>
                    <a:pt x="20350" y="0"/>
                  </a:cubicBezTo>
                  <a:cubicBezTo>
                    <a:pt x="20886" y="0"/>
                    <a:pt x="21421" y="568"/>
                    <a:pt x="21511" y="1705"/>
                  </a:cubicBezTo>
                  <a:cubicBezTo>
                    <a:pt x="21600" y="2842"/>
                    <a:pt x="21243" y="4547"/>
                    <a:pt x="20886" y="6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5409415" y="298297"/>
              <a:ext cx="85294" cy="141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7" h="21423" fill="norm" stroke="1" extrusionOk="0">
                  <a:moveTo>
                    <a:pt x="617" y="4066"/>
                  </a:moveTo>
                  <a:cubicBezTo>
                    <a:pt x="0" y="2137"/>
                    <a:pt x="-617" y="209"/>
                    <a:pt x="1234" y="16"/>
                  </a:cubicBezTo>
                  <a:cubicBezTo>
                    <a:pt x="3086" y="-177"/>
                    <a:pt x="7406" y="1366"/>
                    <a:pt x="11109" y="3102"/>
                  </a:cubicBezTo>
                  <a:cubicBezTo>
                    <a:pt x="14812" y="4837"/>
                    <a:pt x="17897" y="6766"/>
                    <a:pt x="19440" y="8694"/>
                  </a:cubicBezTo>
                  <a:cubicBezTo>
                    <a:pt x="20983" y="10623"/>
                    <a:pt x="20983" y="12552"/>
                    <a:pt x="19440" y="14094"/>
                  </a:cubicBezTo>
                  <a:cubicBezTo>
                    <a:pt x="17897" y="15637"/>
                    <a:pt x="14812" y="16794"/>
                    <a:pt x="11726" y="17952"/>
                  </a:cubicBezTo>
                  <a:cubicBezTo>
                    <a:pt x="8640" y="19109"/>
                    <a:pt x="5554" y="20266"/>
                    <a:pt x="4629" y="20844"/>
                  </a:cubicBezTo>
                  <a:cubicBezTo>
                    <a:pt x="3703" y="21423"/>
                    <a:pt x="4937" y="21423"/>
                    <a:pt x="6172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5629350" y="256238"/>
              <a:ext cx="197956" cy="243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6" h="20787" fill="norm" stroke="1" extrusionOk="0">
                  <a:moveTo>
                    <a:pt x="13317" y="3273"/>
                  </a:moveTo>
                  <a:cubicBezTo>
                    <a:pt x="12250" y="2182"/>
                    <a:pt x="11184" y="1091"/>
                    <a:pt x="9984" y="873"/>
                  </a:cubicBezTo>
                  <a:cubicBezTo>
                    <a:pt x="8784" y="655"/>
                    <a:pt x="7450" y="1309"/>
                    <a:pt x="5717" y="3491"/>
                  </a:cubicBezTo>
                  <a:cubicBezTo>
                    <a:pt x="3984" y="5673"/>
                    <a:pt x="1850" y="9382"/>
                    <a:pt x="784" y="12218"/>
                  </a:cubicBezTo>
                  <a:cubicBezTo>
                    <a:pt x="-283" y="15055"/>
                    <a:pt x="-283" y="17018"/>
                    <a:pt x="917" y="18655"/>
                  </a:cubicBezTo>
                  <a:cubicBezTo>
                    <a:pt x="2117" y="20291"/>
                    <a:pt x="4517" y="21600"/>
                    <a:pt x="8117" y="20182"/>
                  </a:cubicBezTo>
                  <a:cubicBezTo>
                    <a:pt x="11717" y="18764"/>
                    <a:pt x="16517" y="14618"/>
                    <a:pt x="18917" y="11455"/>
                  </a:cubicBezTo>
                  <a:cubicBezTo>
                    <a:pt x="21317" y="8291"/>
                    <a:pt x="21317" y="6109"/>
                    <a:pt x="18384" y="4364"/>
                  </a:cubicBezTo>
                  <a:cubicBezTo>
                    <a:pt x="15450" y="2618"/>
                    <a:pt x="9584" y="1309"/>
                    <a:pt x="37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4806290" y="109202"/>
              <a:ext cx="153338" cy="13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3814"/>
                  </a:moveTo>
                  <a:cubicBezTo>
                    <a:pt x="360" y="7814"/>
                    <a:pt x="720" y="11814"/>
                    <a:pt x="900" y="15214"/>
                  </a:cubicBezTo>
                  <a:cubicBezTo>
                    <a:pt x="1080" y="18614"/>
                    <a:pt x="1080" y="21414"/>
                    <a:pt x="1080" y="21414"/>
                  </a:cubicBezTo>
                  <a:cubicBezTo>
                    <a:pt x="1080" y="21414"/>
                    <a:pt x="1080" y="18614"/>
                    <a:pt x="1440" y="15414"/>
                  </a:cubicBezTo>
                  <a:cubicBezTo>
                    <a:pt x="1800" y="12214"/>
                    <a:pt x="2520" y="8614"/>
                    <a:pt x="4320" y="5614"/>
                  </a:cubicBezTo>
                  <a:cubicBezTo>
                    <a:pt x="6120" y="2614"/>
                    <a:pt x="9000" y="214"/>
                    <a:pt x="11160" y="14"/>
                  </a:cubicBezTo>
                  <a:cubicBezTo>
                    <a:pt x="13320" y="-186"/>
                    <a:pt x="14760" y="1814"/>
                    <a:pt x="16380" y="5214"/>
                  </a:cubicBezTo>
                  <a:cubicBezTo>
                    <a:pt x="18000" y="8614"/>
                    <a:pt x="19800" y="13414"/>
                    <a:pt x="21600" y="18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5028628" y="125902"/>
              <a:ext cx="237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5243300" y="79901"/>
              <a:ext cx="70368" cy="102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155" fill="norm" stroke="1" extrusionOk="0">
                  <a:moveTo>
                    <a:pt x="0" y="0"/>
                  </a:moveTo>
                  <a:cubicBezTo>
                    <a:pt x="3857" y="0"/>
                    <a:pt x="7714" y="0"/>
                    <a:pt x="11957" y="2371"/>
                  </a:cubicBezTo>
                  <a:cubicBezTo>
                    <a:pt x="16200" y="4741"/>
                    <a:pt x="20829" y="9483"/>
                    <a:pt x="21214" y="13171"/>
                  </a:cubicBezTo>
                  <a:cubicBezTo>
                    <a:pt x="21600" y="16859"/>
                    <a:pt x="17743" y="19493"/>
                    <a:pt x="13500" y="20546"/>
                  </a:cubicBezTo>
                  <a:cubicBezTo>
                    <a:pt x="9257" y="21600"/>
                    <a:pt x="4629" y="21073"/>
                    <a:pt x="0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5345161" y="35038"/>
              <a:ext cx="200270" cy="106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003" fill="norm" stroke="1" extrusionOk="0">
                  <a:moveTo>
                    <a:pt x="12728" y="2790"/>
                  </a:moveTo>
                  <a:cubicBezTo>
                    <a:pt x="10838" y="7311"/>
                    <a:pt x="8948" y="11832"/>
                    <a:pt x="7463" y="15097"/>
                  </a:cubicBezTo>
                  <a:cubicBezTo>
                    <a:pt x="5978" y="18362"/>
                    <a:pt x="4898" y="20371"/>
                    <a:pt x="3683" y="20874"/>
                  </a:cubicBezTo>
                  <a:cubicBezTo>
                    <a:pt x="2468" y="21376"/>
                    <a:pt x="1118" y="20371"/>
                    <a:pt x="443" y="18613"/>
                  </a:cubicBezTo>
                  <a:cubicBezTo>
                    <a:pt x="-232" y="16855"/>
                    <a:pt x="-232" y="14343"/>
                    <a:pt x="1118" y="12334"/>
                  </a:cubicBezTo>
                  <a:cubicBezTo>
                    <a:pt x="2468" y="10325"/>
                    <a:pt x="5168" y="8818"/>
                    <a:pt x="7733" y="9320"/>
                  </a:cubicBezTo>
                  <a:cubicBezTo>
                    <a:pt x="10298" y="9823"/>
                    <a:pt x="12728" y="12334"/>
                    <a:pt x="14483" y="14343"/>
                  </a:cubicBezTo>
                  <a:cubicBezTo>
                    <a:pt x="16238" y="16353"/>
                    <a:pt x="17318" y="17860"/>
                    <a:pt x="18263" y="17106"/>
                  </a:cubicBezTo>
                  <a:cubicBezTo>
                    <a:pt x="19208" y="16353"/>
                    <a:pt x="20018" y="13339"/>
                    <a:pt x="20558" y="10576"/>
                  </a:cubicBezTo>
                  <a:cubicBezTo>
                    <a:pt x="21098" y="7813"/>
                    <a:pt x="21368" y="5302"/>
                    <a:pt x="20963" y="3292"/>
                  </a:cubicBezTo>
                  <a:cubicBezTo>
                    <a:pt x="20558" y="1283"/>
                    <a:pt x="19478" y="-224"/>
                    <a:pt x="17453" y="27"/>
                  </a:cubicBezTo>
                  <a:cubicBezTo>
                    <a:pt x="15428" y="278"/>
                    <a:pt x="12458" y="2288"/>
                    <a:pt x="9488" y="4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71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926679" y="2603764"/>
              <a:ext cx="2716205" cy="282509"/>
            </a:xfrm>
            <a:prstGeom prst="rect">
              <a:avLst/>
            </a:prstGeom>
            <a:effectLst/>
          </p:spPr>
        </p:pic>
        <p:sp>
          <p:nvSpPr>
            <p:cNvPr id="673" name="Line"/>
            <p:cNvSpPr/>
            <p:nvPr/>
          </p:nvSpPr>
          <p:spPr>
            <a:xfrm>
              <a:off x="8143451" y="289734"/>
              <a:ext cx="158919" cy="30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21" fill="norm" stroke="1" extrusionOk="0">
                  <a:moveTo>
                    <a:pt x="21320" y="3581"/>
                  </a:moveTo>
                  <a:cubicBezTo>
                    <a:pt x="21320" y="2681"/>
                    <a:pt x="21320" y="1781"/>
                    <a:pt x="20634" y="1061"/>
                  </a:cubicBezTo>
                  <a:cubicBezTo>
                    <a:pt x="19949" y="341"/>
                    <a:pt x="18577" y="-199"/>
                    <a:pt x="15320" y="71"/>
                  </a:cubicBezTo>
                  <a:cubicBezTo>
                    <a:pt x="12063" y="341"/>
                    <a:pt x="6920" y="1421"/>
                    <a:pt x="3834" y="2411"/>
                  </a:cubicBezTo>
                  <a:cubicBezTo>
                    <a:pt x="749" y="3401"/>
                    <a:pt x="-280" y="4301"/>
                    <a:pt x="63" y="5561"/>
                  </a:cubicBezTo>
                  <a:cubicBezTo>
                    <a:pt x="406" y="6821"/>
                    <a:pt x="2120" y="8441"/>
                    <a:pt x="5206" y="10061"/>
                  </a:cubicBezTo>
                  <a:cubicBezTo>
                    <a:pt x="8291" y="11681"/>
                    <a:pt x="12749" y="13301"/>
                    <a:pt x="14977" y="14651"/>
                  </a:cubicBezTo>
                  <a:cubicBezTo>
                    <a:pt x="17206" y="16001"/>
                    <a:pt x="17206" y="17081"/>
                    <a:pt x="16691" y="17981"/>
                  </a:cubicBezTo>
                  <a:cubicBezTo>
                    <a:pt x="16177" y="18881"/>
                    <a:pt x="15149" y="19601"/>
                    <a:pt x="13949" y="20231"/>
                  </a:cubicBezTo>
                  <a:cubicBezTo>
                    <a:pt x="12749" y="20861"/>
                    <a:pt x="11377" y="21401"/>
                    <a:pt x="9834" y="21311"/>
                  </a:cubicBezTo>
                  <a:cubicBezTo>
                    <a:pt x="8291" y="21221"/>
                    <a:pt x="6577" y="20501"/>
                    <a:pt x="4863" y="1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8353087" y="327232"/>
              <a:ext cx="133287" cy="23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0976" fill="norm" stroke="1" extrusionOk="0">
                  <a:moveTo>
                    <a:pt x="1693" y="8783"/>
                  </a:moveTo>
                  <a:cubicBezTo>
                    <a:pt x="3730" y="9012"/>
                    <a:pt x="5768" y="9242"/>
                    <a:pt x="7602" y="9012"/>
                  </a:cubicBezTo>
                  <a:cubicBezTo>
                    <a:pt x="9436" y="8783"/>
                    <a:pt x="11066" y="8093"/>
                    <a:pt x="12493" y="7059"/>
                  </a:cubicBezTo>
                  <a:cubicBezTo>
                    <a:pt x="13919" y="6025"/>
                    <a:pt x="15142" y="4647"/>
                    <a:pt x="15753" y="3383"/>
                  </a:cubicBezTo>
                  <a:cubicBezTo>
                    <a:pt x="16364" y="2119"/>
                    <a:pt x="16364" y="970"/>
                    <a:pt x="15345" y="395"/>
                  </a:cubicBezTo>
                  <a:cubicBezTo>
                    <a:pt x="14327" y="-179"/>
                    <a:pt x="12289" y="-179"/>
                    <a:pt x="10047" y="740"/>
                  </a:cubicBezTo>
                  <a:cubicBezTo>
                    <a:pt x="7806" y="1659"/>
                    <a:pt x="5361" y="3498"/>
                    <a:pt x="3323" y="5681"/>
                  </a:cubicBezTo>
                  <a:cubicBezTo>
                    <a:pt x="1285" y="7864"/>
                    <a:pt x="-345" y="10391"/>
                    <a:pt x="63" y="13149"/>
                  </a:cubicBezTo>
                  <a:cubicBezTo>
                    <a:pt x="470" y="15906"/>
                    <a:pt x="2915" y="18893"/>
                    <a:pt x="6787" y="20157"/>
                  </a:cubicBezTo>
                  <a:cubicBezTo>
                    <a:pt x="10659" y="21421"/>
                    <a:pt x="15957" y="20961"/>
                    <a:pt x="21255" y="20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8602916" y="210359"/>
              <a:ext cx="151798" cy="35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04" fill="norm" stroke="1" extrusionOk="0">
                  <a:moveTo>
                    <a:pt x="21383" y="1844"/>
                  </a:moveTo>
                  <a:cubicBezTo>
                    <a:pt x="20663" y="1072"/>
                    <a:pt x="19943" y="301"/>
                    <a:pt x="18683" y="69"/>
                  </a:cubicBezTo>
                  <a:cubicBezTo>
                    <a:pt x="17423" y="-162"/>
                    <a:pt x="15623" y="147"/>
                    <a:pt x="12923" y="1535"/>
                  </a:cubicBezTo>
                  <a:cubicBezTo>
                    <a:pt x="10223" y="2924"/>
                    <a:pt x="6623" y="5392"/>
                    <a:pt x="4283" y="7938"/>
                  </a:cubicBezTo>
                  <a:cubicBezTo>
                    <a:pt x="1943" y="10484"/>
                    <a:pt x="863" y="13107"/>
                    <a:pt x="323" y="15112"/>
                  </a:cubicBezTo>
                  <a:cubicBezTo>
                    <a:pt x="-217" y="17118"/>
                    <a:pt x="-217" y="18507"/>
                    <a:pt x="1403" y="19587"/>
                  </a:cubicBezTo>
                  <a:cubicBezTo>
                    <a:pt x="3023" y="20667"/>
                    <a:pt x="6263" y="21438"/>
                    <a:pt x="9863" y="21284"/>
                  </a:cubicBezTo>
                  <a:cubicBezTo>
                    <a:pt x="13463" y="21129"/>
                    <a:pt x="17423" y="20049"/>
                    <a:pt x="21383" y="18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8724045" y="265370"/>
              <a:ext cx="245340" cy="31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6" fill="norm" stroke="1" extrusionOk="0">
                  <a:moveTo>
                    <a:pt x="14175" y="7101"/>
                  </a:moveTo>
                  <a:cubicBezTo>
                    <a:pt x="14175" y="6244"/>
                    <a:pt x="14175" y="5387"/>
                    <a:pt x="14063" y="4359"/>
                  </a:cubicBezTo>
                  <a:cubicBezTo>
                    <a:pt x="13950" y="3330"/>
                    <a:pt x="13725" y="2130"/>
                    <a:pt x="12375" y="1959"/>
                  </a:cubicBezTo>
                  <a:cubicBezTo>
                    <a:pt x="11025" y="1787"/>
                    <a:pt x="8550" y="2644"/>
                    <a:pt x="6300" y="4959"/>
                  </a:cubicBezTo>
                  <a:cubicBezTo>
                    <a:pt x="4050" y="7273"/>
                    <a:pt x="2025" y="11044"/>
                    <a:pt x="1013" y="13530"/>
                  </a:cubicBezTo>
                  <a:cubicBezTo>
                    <a:pt x="0" y="16016"/>
                    <a:pt x="0" y="17216"/>
                    <a:pt x="0" y="18244"/>
                  </a:cubicBezTo>
                  <a:cubicBezTo>
                    <a:pt x="0" y="19273"/>
                    <a:pt x="0" y="20130"/>
                    <a:pt x="675" y="20644"/>
                  </a:cubicBezTo>
                  <a:cubicBezTo>
                    <a:pt x="1350" y="21159"/>
                    <a:pt x="2700" y="21330"/>
                    <a:pt x="5287" y="19873"/>
                  </a:cubicBezTo>
                  <a:cubicBezTo>
                    <a:pt x="7875" y="18416"/>
                    <a:pt x="11700" y="15330"/>
                    <a:pt x="14175" y="12416"/>
                  </a:cubicBezTo>
                  <a:cubicBezTo>
                    <a:pt x="16650" y="9501"/>
                    <a:pt x="17775" y="6759"/>
                    <a:pt x="18337" y="4787"/>
                  </a:cubicBezTo>
                  <a:cubicBezTo>
                    <a:pt x="18900" y="2816"/>
                    <a:pt x="18900" y="1616"/>
                    <a:pt x="17775" y="844"/>
                  </a:cubicBezTo>
                  <a:cubicBezTo>
                    <a:pt x="16650" y="73"/>
                    <a:pt x="14400" y="-270"/>
                    <a:pt x="12375" y="244"/>
                  </a:cubicBezTo>
                  <a:cubicBezTo>
                    <a:pt x="10350" y="759"/>
                    <a:pt x="8550" y="2130"/>
                    <a:pt x="7538" y="3330"/>
                  </a:cubicBezTo>
                  <a:cubicBezTo>
                    <a:pt x="6525" y="4530"/>
                    <a:pt x="6300" y="5559"/>
                    <a:pt x="6863" y="6244"/>
                  </a:cubicBezTo>
                  <a:cubicBezTo>
                    <a:pt x="7425" y="6930"/>
                    <a:pt x="8775" y="7273"/>
                    <a:pt x="10800" y="7359"/>
                  </a:cubicBezTo>
                  <a:cubicBezTo>
                    <a:pt x="12825" y="7444"/>
                    <a:pt x="15525" y="7273"/>
                    <a:pt x="17438" y="6844"/>
                  </a:cubicBezTo>
                  <a:cubicBezTo>
                    <a:pt x="19350" y="6416"/>
                    <a:pt x="20475" y="5730"/>
                    <a:pt x="21600" y="5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8816047" y="79196"/>
              <a:ext cx="122670" cy="13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7" fill="norm" stroke="1" extrusionOk="0">
                  <a:moveTo>
                    <a:pt x="2700" y="7448"/>
                  </a:moveTo>
                  <a:cubicBezTo>
                    <a:pt x="1350" y="9078"/>
                    <a:pt x="0" y="10708"/>
                    <a:pt x="0" y="10708"/>
                  </a:cubicBezTo>
                  <a:cubicBezTo>
                    <a:pt x="0" y="10708"/>
                    <a:pt x="1350" y="9078"/>
                    <a:pt x="2925" y="7448"/>
                  </a:cubicBezTo>
                  <a:cubicBezTo>
                    <a:pt x="4500" y="5818"/>
                    <a:pt x="6300" y="4188"/>
                    <a:pt x="7875" y="2557"/>
                  </a:cubicBezTo>
                  <a:cubicBezTo>
                    <a:pt x="9450" y="927"/>
                    <a:pt x="10800" y="-703"/>
                    <a:pt x="11925" y="316"/>
                  </a:cubicBezTo>
                  <a:cubicBezTo>
                    <a:pt x="13050" y="1335"/>
                    <a:pt x="13950" y="5003"/>
                    <a:pt x="15525" y="8874"/>
                  </a:cubicBezTo>
                  <a:cubicBezTo>
                    <a:pt x="17100" y="12746"/>
                    <a:pt x="19350" y="16822"/>
                    <a:pt x="21600" y="20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8977051" y="148902"/>
              <a:ext cx="109759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600" fill="norm" stroke="1" extrusionOk="0">
                  <a:moveTo>
                    <a:pt x="7364" y="0"/>
                  </a:moveTo>
                  <a:cubicBezTo>
                    <a:pt x="9818" y="415"/>
                    <a:pt x="12273" y="831"/>
                    <a:pt x="14482" y="2285"/>
                  </a:cubicBezTo>
                  <a:cubicBezTo>
                    <a:pt x="16691" y="3738"/>
                    <a:pt x="18655" y="6231"/>
                    <a:pt x="19882" y="8654"/>
                  </a:cubicBezTo>
                  <a:cubicBezTo>
                    <a:pt x="21109" y="11077"/>
                    <a:pt x="21600" y="13431"/>
                    <a:pt x="20373" y="15438"/>
                  </a:cubicBezTo>
                  <a:cubicBezTo>
                    <a:pt x="19145" y="17446"/>
                    <a:pt x="16200" y="19108"/>
                    <a:pt x="12518" y="20077"/>
                  </a:cubicBezTo>
                  <a:cubicBezTo>
                    <a:pt x="8836" y="21046"/>
                    <a:pt x="4418" y="213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9467729" y="355907"/>
              <a:ext cx="559680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60" y="21600"/>
                    <a:pt x="5721" y="21600"/>
                    <a:pt x="8778" y="20250"/>
                  </a:cubicBezTo>
                  <a:cubicBezTo>
                    <a:pt x="11836" y="18900"/>
                    <a:pt x="15090" y="16200"/>
                    <a:pt x="17260" y="12600"/>
                  </a:cubicBezTo>
                  <a:cubicBezTo>
                    <a:pt x="19430" y="9000"/>
                    <a:pt x="20515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9897072" y="302239"/>
              <a:ext cx="124657" cy="20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372" fill="norm" stroke="1" extrusionOk="0">
                  <a:moveTo>
                    <a:pt x="0" y="0"/>
                  </a:moveTo>
                  <a:cubicBezTo>
                    <a:pt x="5506" y="810"/>
                    <a:pt x="11012" y="1620"/>
                    <a:pt x="15035" y="3375"/>
                  </a:cubicBezTo>
                  <a:cubicBezTo>
                    <a:pt x="19059" y="5130"/>
                    <a:pt x="21600" y="7830"/>
                    <a:pt x="20329" y="10395"/>
                  </a:cubicBezTo>
                  <a:cubicBezTo>
                    <a:pt x="19059" y="12960"/>
                    <a:pt x="13976" y="15390"/>
                    <a:pt x="10376" y="17280"/>
                  </a:cubicBezTo>
                  <a:cubicBezTo>
                    <a:pt x="6776" y="19170"/>
                    <a:pt x="4659" y="20520"/>
                    <a:pt x="4871" y="21060"/>
                  </a:cubicBezTo>
                  <a:cubicBezTo>
                    <a:pt x="5082" y="21600"/>
                    <a:pt x="7623" y="21330"/>
                    <a:pt x="10165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10245505" y="256238"/>
              <a:ext cx="225594" cy="24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189" fill="norm" stroke="1" extrusionOk="0">
                  <a:moveTo>
                    <a:pt x="16412" y="2004"/>
                  </a:moveTo>
                  <a:cubicBezTo>
                    <a:pt x="13857" y="2449"/>
                    <a:pt x="11302" y="2895"/>
                    <a:pt x="8515" y="4788"/>
                  </a:cubicBezTo>
                  <a:cubicBezTo>
                    <a:pt x="5728" y="6680"/>
                    <a:pt x="2708" y="10021"/>
                    <a:pt x="1199" y="12693"/>
                  </a:cubicBezTo>
                  <a:cubicBezTo>
                    <a:pt x="-311" y="15365"/>
                    <a:pt x="-311" y="17369"/>
                    <a:pt x="734" y="18928"/>
                  </a:cubicBezTo>
                  <a:cubicBezTo>
                    <a:pt x="1779" y="20487"/>
                    <a:pt x="3870" y="21600"/>
                    <a:pt x="7237" y="21043"/>
                  </a:cubicBezTo>
                  <a:cubicBezTo>
                    <a:pt x="10605" y="20487"/>
                    <a:pt x="15250" y="18260"/>
                    <a:pt x="17921" y="15254"/>
                  </a:cubicBezTo>
                  <a:cubicBezTo>
                    <a:pt x="20592" y="12247"/>
                    <a:pt x="21289" y="8462"/>
                    <a:pt x="19547" y="5790"/>
                  </a:cubicBezTo>
                  <a:cubicBezTo>
                    <a:pt x="17805" y="3118"/>
                    <a:pt x="13624" y="1559"/>
                    <a:pt x="94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9498834" y="69764"/>
              <a:ext cx="122232" cy="13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0633" fill="norm" stroke="1" extrusionOk="0">
                  <a:moveTo>
                    <a:pt x="3973" y="3845"/>
                  </a:moveTo>
                  <a:cubicBezTo>
                    <a:pt x="3073" y="7702"/>
                    <a:pt x="2173" y="11559"/>
                    <a:pt x="1498" y="14837"/>
                  </a:cubicBezTo>
                  <a:cubicBezTo>
                    <a:pt x="823" y="18116"/>
                    <a:pt x="373" y="20816"/>
                    <a:pt x="148" y="20623"/>
                  </a:cubicBezTo>
                  <a:cubicBezTo>
                    <a:pt x="-77" y="20430"/>
                    <a:pt x="-77" y="17345"/>
                    <a:pt x="373" y="13680"/>
                  </a:cubicBezTo>
                  <a:cubicBezTo>
                    <a:pt x="823" y="10016"/>
                    <a:pt x="1723" y="5773"/>
                    <a:pt x="3073" y="3073"/>
                  </a:cubicBezTo>
                  <a:cubicBezTo>
                    <a:pt x="4423" y="373"/>
                    <a:pt x="6223" y="-784"/>
                    <a:pt x="8023" y="566"/>
                  </a:cubicBezTo>
                  <a:cubicBezTo>
                    <a:pt x="9823" y="1916"/>
                    <a:pt x="11623" y="5773"/>
                    <a:pt x="12748" y="8859"/>
                  </a:cubicBezTo>
                  <a:cubicBezTo>
                    <a:pt x="13873" y="11945"/>
                    <a:pt x="14323" y="14259"/>
                    <a:pt x="15673" y="15995"/>
                  </a:cubicBezTo>
                  <a:cubicBezTo>
                    <a:pt x="17023" y="17730"/>
                    <a:pt x="19273" y="18887"/>
                    <a:pt x="21523" y="20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9659399" y="87567"/>
              <a:ext cx="26834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26" y="16800"/>
                    <a:pt x="9051" y="12000"/>
                    <a:pt x="12651" y="8400"/>
                  </a:cubicBezTo>
                  <a:cubicBezTo>
                    <a:pt x="16251" y="4800"/>
                    <a:pt x="1892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9889405" y="7467"/>
              <a:ext cx="89447" cy="12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0" y="3172"/>
                  </a:moveTo>
                  <a:cubicBezTo>
                    <a:pt x="2469" y="1876"/>
                    <a:pt x="4937" y="580"/>
                    <a:pt x="7714" y="148"/>
                  </a:cubicBezTo>
                  <a:cubicBezTo>
                    <a:pt x="10491" y="-284"/>
                    <a:pt x="13577" y="148"/>
                    <a:pt x="16354" y="2524"/>
                  </a:cubicBezTo>
                  <a:cubicBezTo>
                    <a:pt x="19131" y="4900"/>
                    <a:pt x="21600" y="9220"/>
                    <a:pt x="21600" y="12244"/>
                  </a:cubicBezTo>
                  <a:cubicBezTo>
                    <a:pt x="21600" y="15268"/>
                    <a:pt x="19131" y="16996"/>
                    <a:pt x="16663" y="18508"/>
                  </a:cubicBezTo>
                  <a:cubicBezTo>
                    <a:pt x="14194" y="20020"/>
                    <a:pt x="11726" y="21316"/>
                    <a:pt x="10491" y="21100"/>
                  </a:cubicBezTo>
                  <a:cubicBezTo>
                    <a:pt x="9257" y="20884"/>
                    <a:pt x="9257" y="19156"/>
                    <a:pt x="9257" y="17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10013474" y="0"/>
              <a:ext cx="212055" cy="9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567" fill="norm" stroke="1" extrusionOk="0">
                  <a:moveTo>
                    <a:pt x="9116" y="4241"/>
                  </a:moveTo>
                  <a:cubicBezTo>
                    <a:pt x="7830" y="9495"/>
                    <a:pt x="6545" y="14749"/>
                    <a:pt x="5002" y="17668"/>
                  </a:cubicBezTo>
                  <a:cubicBezTo>
                    <a:pt x="3459" y="20587"/>
                    <a:pt x="1659" y="21171"/>
                    <a:pt x="759" y="20003"/>
                  </a:cubicBezTo>
                  <a:cubicBezTo>
                    <a:pt x="-141" y="18836"/>
                    <a:pt x="-141" y="15917"/>
                    <a:pt x="245" y="13290"/>
                  </a:cubicBezTo>
                  <a:cubicBezTo>
                    <a:pt x="630" y="10663"/>
                    <a:pt x="1402" y="8328"/>
                    <a:pt x="3202" y="7744"/>
                  </a:cubicBezTo>
                  <a:cubicBezTo>
                    <a:pt x="5002" y="7160"/>
                    <a:pt x="7830" y="8328"/>
                    <a:pt x="10402" y="10663"/>
                  </a:cubicBezTo>
                  <a:cubicBezTo>
                    <a:pt x="12973" y="12998"/>
                    <a:pt x="15288" y="16501"/>
                    <a:pt x="17088" y="17668"/>
                  </a:cubicBezTo>
                  <a:cubicBezTo>
                    <a:pt x="18888" y="18836"/>
                    <a:pt x="20173" y="17668"/>
                    <a:pt x="20816" y="15333"/>
                  </a:cubicBezTo>
                  <a:cubicBezTo>
                    <a:pt x="21459" y="12998"/>
                    <a:pt x="21459" y="9495"/>
                    <a:pt x="21073" y="6576"/>
                  </a:cubicBezTo>
                  <a:cubicBezTo>
                    <a:pt x="20688" y="3657"/>
                    <a:pt x="19916" y="1322"/>
                    <a:pt x="17730" y="447"/>
                  </a:cubicBezTo>
                  <a:cubicBezTo>
                    <a:pt x="15545" y="-429"/>
                    <a:pt x="11945" y="155"/>
                    <a:pt x="8345" y="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461289" y="2913508"/>
              <a:ext cx="210487" cy="362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276" fill="norm" stroke="1" extrusionOk="0">
                  <a:moveTo>
                    <a:pt x="2875" y="3783"/>
                  </a:moveTo>
                  <a:cubicBezTo>
                    <a:pt x="2875" y="4683"/>
                    <a:pt x="2875" y="5583"/>
                    <a:pt x="3646" y="6033"/>
                  </a:cubicBezTo>
                  <a:cubicBezTo>
                    <a:pt x="4418" y="6483"/>
                    <a:pt x="5960" y="6483"/>
                    <a:pt x="8789" y="5658"/>
                  </a:cubicBezTo>
                  <a:cubicBezTo>
                    <a:pt x="11618" y="4833"/>
                    <a:pt x="15732" y="3183"/>
                    <a:pt x="18175" y="2058"/>
                  </a:cubicBezTo>
                  <a:cubicBezTo>
                    <a:pt x="20618" y="933"/>
                    <a:pt x="21389" y="333"/>
                    <a:pt x="21132" y="108"/>
                  </a:cubicBezTo>
                  <a:cubicBezTo>
                    <a:pt x="20875" y="-117"/>
                    <a:pt x="19589" y="33"/>
                    <a:pt x="18432" y="333"/>
                  </a:cubicBezTo>
                  <a:cubicBezTo>
                    <a:pt x="17275" y="633"/>
                    <a:pt x="16246" y="1083"/>
                    <a:pt x="15346" y="1608"/>
                  </a:cubicBezTo>
                  <a:cubicBezTo>
                    <a:pt x="14446" y="2133"/>
                    <a:pt x="13675" y="2733"/>
                    <a:pt x="13803" y="3483"/>
                  </a:cubicBezTo>
                  <a:cubicBezTo>
                    <a:pt x="13932" y="4233"/>
                    <a:pt x="14960" y="5133"/>
                    <a:pt x="13932" y="6483"/>
                  </a:cubicBezTo>
                  <a:cubicBezTo>
                    <a:pt x="12903" y="7833"/>
                    <a:pt x="9818" y="9633"/>
                    <a:pt x="7118" y="11733"/>
                  </a:cubicBezTo>
                  <a:cubicBezTo>
                    <a:pt x="4418" y="13833"/>
                    <a:pt x="2103" y="16233"/>
                    <a:pt x="946" y="17808"/>
                  </a:cubicBezTo>
                  <a:cubicBezTo>
                    <a:pt x="-211" y="19383"/>
                    <a:pt x="-211" y="20133"/>
                    <a:pt x="432" y="20658"/>
                  </a:cubicBezTo>
                  <a:cubicBezTo>
                    <a:pt x="1075" y="21183"/>
                    <a:pt x="2360" y="21483"/>
                    <a:pt x="4803" y="21108"/>
                  </a:cubicBezTo>
                  <a:cubicBezTo>
                    <a:pt x="7246" y="20733"/>
                    <a:pt x="10846" y="19683"/>
                    <a:pt x="12903" y="19008"/>
                  </a:cubicBezTo>
                  <a:cubicBezTo>
                    <a:pt x="14960" y="18333"/>
                    <a:pt x="15475" y="18033"/>
                    <a:pt x="15989" y="17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643196" y="3115969"/>
              <a:ext cx="22233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274"/>
                  </a:moveTo>
                  <a:cubicBezTo>
                    <a:pt x="993" y="1137"/>
                    <a:pt x="1986" y="0"/>
                    <a:pt x="2979" y="0"/>
                  </a:cubicBezTo>
                  <a:cubicBezTo>
                    <a:pt x="3972" y="0"/>
                    <a:pt x="4966" y="1137"/>
                    <a:pt x="5834" y="3789"/>
                  </a:cubicBezTo>
                  <a:cubicBezTo>
                    <a:pt x="6703" y="6442"/>
                    <a:pt x="7448" y="10611"/>
                    <a:pt x="7448" y="13453"/>
                  </a:cubicBezTo>
                  <a:cubicBezTo>
                    <a:pt x="7448" y="16295"/>
                    <a:pt x="6703" y="17811"/>
                    <a:pt x="5834" y="19137"/>
                  </a:cubicBezTo>
                  <a:cubicBezTo>
                    <a:pt x="4966" y="20463"/>
                    <a:pt x="3972" y="21600"/>
                    <a:pt x="2979" y="21600"/>
                  </a:cubicBezTo>
                  <a:cubicBezTo>
                    <a:pt x="1986" y="21600"/>
                    <a:pt x="993" y="20463"/>
                    <a:pt x="869" y="18758"/>
                  </a:cubicBezTo>
                  <a:cubicBezTo>
                    <a:pt x="745" y="17053"/>
                    <a:pt x="1490" y="14779"/>
                    <a:pt x="2979" y="12316"/>
                  </a:cubicBezTo>
                  <a:cubicBezTo>
                    <a:pt x="4469" y="9853"/>
                    <a:pt x="6703" y="7200"/>
                    <a:pt x="8690" y="4926"/>
                  </a:cubicBezTo>
                  <a:cubicBezTo>
                    <a:pt x="10676" y="2653"/>
                    <a:pt x="12414" y="758"/>
                    <a:pt x="12910" y="1137"/>
                  </a:cubicBezTo>
                  <a:cubicBezTo>
                    <a:pt x="13407" y="1516"/>
                    <a:pt x="12662" y="4168"/>
                    <a:pt x="12290" y="6632"/>
                  </a:cubicBezTo>
                  <a:cubicBezTo>
                    <a:pt x="11917" y="9095"/>
                    <a:pt x="11917" y="11368"/>
                    <a:pt x="12538" y="12695"/>
                  </a:cubicBezTo>
                  <a:cubicBezTo>
                    <a:pt x="13159" y="14021"/>
                    <a:pt x="14400" y="14400"/>
                    <a:pt x="16014" y="14400"/>
                  </a:cubicBezTo>
                  <a:cubicBezTo>
                    <a:pt x="17628" y="14400"/>
                    <a:pt x="19614" y="14021"/>
                    <a:pt x="21600" y="13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520527" y="3315307"/>
              <a:ext cx="260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8" y="15600"/>
                    <a:pt x="11435" y="9600"/>
                    <a:pt x="15035" y="6000"/>
                  </a:cubicBezTo>
                  <a:cubicBezTo>
                    <a:pt x="18635" y="2400"/>
                    <a:pt x="20118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620196" y="3315307"/>
              <a:ext cx="21467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6364"/>
                    <a:pt x="12343" y="11127"/>
                    <a:pt x="15943" y="7527"/>
                  </a:cubicBezTo>
                  <a:cubicBezTo>
                    <a:pt x="19543" y="3927"/>
                    <a:pt x="20571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949870" y="3092969"/>
              <a:ext cx="1533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988204" y="3215638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1739615" y="2880520"/>
              <a:ext cx="191014" cy="71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0" h="21437" fill="norm" stroke="1" extrusionOk="0">
                  <a:moveTo>
                    <a:pt x="4854" y="6413"/>
                  </a:moveTo>
                  <a:cubicBezTo>
                    <a:pt x="4584" y="9267"/>
                    <a:pt x="4314" y="12122"/>
                    <a:pt x="4044" y="14513"/>
                  </a:cubicBezTo>
                  <a:cubicBezTo>
                    <a:pt x="3774" y="16904"/>
                    <a:pt x="3504" y="18833"/>
                    <a:pt x="3099" y="19990"/>
                  </a:cubicBezTo>
                  <a:cubicBezTo>
                    <a:pt x="2694" y="21147"/>
                    <a:pt x="2154" y="21533"/>
                    <a:pt x="1614" y="21417"/>
                  </a:cubicBezTo>
                  <a:cubicBezTo>
                    <a:pt x="1074" y="21302"/>
                    <a:pt x="534" y="20684"/>
                    <a:pt x="264" y="18949"/>
                  </a:cubicBezTo>
                  <a:cubicBezTo>
                    <a:pt x="-6" y="17213"/>
                    <a:pt x="-6" y="14359"/>
                    <a:pt x="534" y="11582"/>
                  </a:cubicBezTo>
                  <a:cubicBezTo>
                    <a:pt x="1074" y="8804"/>
                    <a:pt x="2154" y="6104"/>
                    <a:pt x="3234" y="4330"/>
                  </a:cubicBezTo>
                  <a:cubicBezTo>
                    <a:pt x="4314" y="2556"/>
                    <a:pt x="5394" y="1707"/>
                    <a:pt x="6339" y="1129"/>
                  </a:cubicBezTo>
                  <a:cubicBezTo>
                    <a:pt x="7284" y="550"/>
                    <a:pt x="8094" y="242"/>
                    <a:pt x="9174" y="87"/>
                  </a:cubicBezTo>
                  <a:cubicBezTo>
                    <a:pt x="10254" y="-67"/>
                    <a:pt x="11604" y="-67"/>
                    <a:pt x="13359" y="512"/>
                  </a:cubicBezTo>
                  <a:cubicBezTo>
                    <a:pt x="15114" y="1090"/>
                    <a:pt x="17274" y="2247"/>
                    <a:pt x="18624" y="3443"/>
                  </a:cubicBezTo>
                  <a:cubicBezTo>
                    <a:pt x="19974" y="4639"/>
                    <a:pt x="20514" y="5873"/>
                    <a:pt x="19974" y="6876"/>
                  </a:cubicBezTo>
                  <a:cubicBezTo>
                    <a:pt x="19434" y="7879"/>
                    <a:pt x="17814" y="8650"/>
                    <a:pt x="13899" y="9306"/>
                  </a:cubicBezTo>
                  <a:cubicBezTo>
                    <a:pt x="9984" y="9962"/>
                    <a:pt x="3774" y="10502"/>
                    <a:pt x="1344" y="10772"/>
                  </a:cubicBezTo>
                  <a:cubicBezTo>
                    <a:pt x="-1086" y="11042"/>
                    <a:pt x="264" y="11042"/>
                    <a:pt x="1614" y="11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1969559" y="3177304"/>
              <a:ext cx="99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1969559" y="3197895"/>
              <a:ext cx="92003" cy="163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21600" y="314"/>
                  </a:moveTo>
                  <a:cubicBezTo>
                    <a:pt x="18600" y="-19"/>
                    <a:pt x="15600" y="-351"/>
                    <a:pt x="12900" y="812"/>
                  </a:cubicBezTo>
                  <a:cubicBezTo>
                    <a:pt x="10200" y="1975"/>
                    <a:pt x="7800" y="4634"/>
                    <a:pt x="5700" y="8289"/>
                  </a:cubicBezTo>
                  <a:cubicBezTo>
                    <a:pt x="3600" y="11944"/>
                    <a:pt x="1800" y="16597"/>
                    <a:pt x="0" y="2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2147773" y="2945682"/>
              <a:ext cx="105460" cy="254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104" fill="norm" stroke="1" extrusionOk="0">
                  <a:moveTo>
                    <a:pt x="21222" y="134"/>
                  </a:moveTo>
                  <a:cubicBezTo>
                    <a:pt x="17622" y="-78"/>
                    <a:pt x="14022" y="-290"/>
                    <a:pt x="10422" y="1616"/>
                  </a:cubicBezTo>
                  <a:cubicBezTo>
                    <a:pt x="6822" y="3522"/>
                    <a:pt x="3222" y="7545"/>
                    <a:pt x="1422" y="10722"/>
                  </a:cubicBezTo>
                  <a:cubicBezTo>
                    <a:pt x="-378" y="13898"/>
                    <a:pt x="-378" y="16228"/>
                    <a:pt x="908" y="17922"/>
                  </a:cubicBezTo>
                  <a:cubicBezTo>
                    <a:pt x="2193" y="19616"/>
                    <a:pt x="4765" y="20675"/>
                    <a:pt x="7593" y="20992"/>
                  </a:cubicBezTo>
                  <a:cubicBezTo>
                    <a:pt x="10422" y="21310"/>
                    <a:pt x="13508" y="20886"/>
                    <a:pt x="16593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2232221" y="2985633"/>
              <a:ext cx="189683" cy="179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399" fill="norm" stroke="1" extrusionOk="0">
                  <a:moveTo>
                    <a:pt x="17920" y="0"/>
                  </a:moveTo>
                  <a:cubicBezTo>
                    <a:pt x="17344" y="3651"/>
                    <a:pt x="16768" y="7301"/>
                    <a:pt x="15328" y="10800"/>
                  </a:cubicBezTo>
                  <a:cubicBezTo>
                    <a:pt x="13888" y="14299"/>
                    <a:pt x="11584" y="17645"/>
                    <a:pt x="9424" y="19470"/>
                  </a:cubicBezTo>
                  <a:cubicBezTo>
                    <a:pt x="7264" y="21296"/>
                    <a:pt x="5248" y="21600"/>
                    <a:pt x="3664" y="21296"/>
                  </a:cubicBezTo>
                  <a:cubicBezTo>
                    <a:pt x="2080" y="20992"/>
                    <a:pt x="928" y="20079"/>
                    <a:pt x="352" y="18710"/>
                  </a:cubicBezTo>
                  <a:cubicBezTo>
                    <a:pt x="-224" y="17341"/>
                    <a:pt x="-224" y="15515"/>
                    <a:pt x="1360" y="14603"/>
                  </a:cubicBezTo>
                  <a:cubicBezTo>
                    <a:pt x="2944" y="13690"/>
                    <a:pt x="6112" y="13690"/>
                    <a:pt x="9712" y="14603"/>
                  </a:cubicBezTo>
                  <a:cubicBezTo>
                    <a:pt x="13312" y="15515"/>
                    <a:pt x="17344" y="17341"/>
                    <a:pt x="21376" y="19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2452570" y="2954965"/>
              <a:ext cx="74477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800" y="0"/>
                  </a:moveTo>
                  <a:cubicBezTo>
                    <a:pt x="14400" y="745"/>
                    <a:pt x="18000" y="1490"/>
                    <a:pt x="19800" y="3724"/>
                  </a:cubicBezTo>
                  <a:cubicBezTo>
                    <a:pt x="21600" y="5959"/>
                    <a:pt x="21600" y="9683"/>
                    <a:pt x="18000" y="12910"/>
                  </a:cubicBezTo>
                  <a:cubicBezTo>
                    <a:pt x="14400" y="16138"/>
                    <a:pt x="7200" y="188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1871365" y="2650847"/>
              <a:ext cx="236198" cy="17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26" fill="norm" stroke="1" extrusionOk="0">
                  <a:moveTo>
                    <a:pt x="4743" y="7200"/>
                  </a:moveTo>
                  <a:cubicBezTo>
                    <a:pt x="3814" y="10330"/>
                    <a:pt x="2885" y="13461"/>
                    <a:pt x="2072" y="16122"/>
                  </a:cubicBezTo>
                  <a:cubicBezTo>
                    <a:pt x="1260" y="18783"/>
                    <a:pt x="563" y="20974"/>
                    <a:pt x="214" y="21287"/>
                  </a:cubicBezTo>
                  <a:cubicBezTo>
                    <a:pt x="-134" y="21600"/>
                    <a:pt x="-134" y="20035"/>
                    <a:pt x="795" y="16591"/>
                  </a:cubicBezTo>
                  <a:cubicBezTo>
                    <a:pt x="1724" y="13148"/>
                    <a:pt x="3582" y="7826"/>
                    <a:pt x="4976" y="4539"/>
                  </a:cubicBezTo>
                  <a:cubicBezTo>
                    <a:pt x="6369" y="1252"/>
                    <a:pt x="7298" y="0"/>
                    <a:pt x="8924" y="0"/>
                  </a:cubicBezTo>
                  <a:cubicBezTo>
                    <a:pt x="10550" y="0"/>
                    <a:pt x="12872" y="1252"/>
                    <a:pt x="15079" y="4383"/>
                  </a:cubicBezTo>
                  <a:cubicBezTo>
                    <a:pt x="17285" y="7513"/>
                    <a:pt x="19376" y="12522"/>
                    <a:pt x="21466" y="17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2651908" y="3200304"/>
              <a:ext cx="2300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4185988" y="2840549"/>
              <a:ext cx="173424" cy="49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414" fill="norm" stroke="1" extrusionOk="0">
                  <a:moveTo>
                    <a:pt x="2691" y="961"/>
                  </a:moveTo>
                  <a:cubicBezTo>
                    <a:pt x="2382" y="413"/>
                    <a:pt x="2074" y="-135"/>
                    <a:pt x="2074" y="29"/>
                  </a:cubicBezTo>
                  <a:cubicBezTo>
                    <a:pt x="2074" y="194"/>
                    <a:pt x="2382" y="1071"/>
                    <a:pt x="2691" y="3374"/>
                  </a:cubicBezTo>
                  <a:cubicBezTo>
                    <a:pt x="2999" y="5676"/>
                    <a:pt x="3308" y="9404"/>
                    <a:pt x="3462" y="12419"/>
                  </a:cubicBezTo>
                  <a:cubicBezTo>
                    <a:pt x="3616" y="15435"/>
                    <a:pt x="3616" y="17737"/>
                    <a:pt x="3308" y="19217"/>
                  </a:cubicBezTo>
                  <a:cubicBezTo>
                    <a:pt x="2999" y="20697"/>
                    <a:pt x="2382" y="21355"/>
                    <a:pt x="1919" y="21410"/>
                  </a:cubicBezTo>
                  <a:cubicBezTo>
                    <a:pt x="1456" y="21465"/>
                    <a:pt x="1148" y="20917"/>
                    <a:pt x="1456" y="19766"/>
                  </a:cubicBezTo>
                  <a:cubicBezTo>
                    <a:pt x="1765" y="18614"/>
                    <a:pt x="2691" y="16860"/>
                    <a:pt x="3616" y="15709"/>
                  </a:cubicBezTo>
                  <a:cubicBezTo>
                    <a:pt x="4542" y="14557"/>
                    <a:pt x="5468" y="14009"/>
                    <a:pt x="6702" y="13625"/>
                  </a:cubicBezTo>
                  <a:cubicBezTo>
                    <a:pt x="7936" y="13242"/>
                    <a:pt x="9479" y="13022"/>
                    <a:pt x="11022" y="12968"/>
                  </a:cubicBezTo>
                  <a:cubicBezTo>
                    <a:pt x="12565" y="12913"/>
                    <a:pt x="14108" y="13022"/>
                    <a:pt x="15805" y="13571"/>
                  </a:cubicBezTo>
                  <a:cubicBezTo>
                    <a:pt x="17502" y="14119"/>
                    <a:pt x="19354" y="15106"/>
                    <a:pt x="20279" y="16257"/>
                  </a:cubicBezTo>
                  <a:cubicBezTo>
                    <a:pt x="21205" y="17408"/>
                    <a:pt x="21205" y="18724"/>
                    <a:pt x="19971" y="19656"/>
                  </a:cubicBezTo>
                  <a:cubicBezTo>
                    <a:pt x="18736" y="20588"/>
                    <a:pt x="16268" y="21136"/>
                    <a:pt x="12874" y="21191"/>
                  </a:cubicBezTo>
                  <a:cubicBezTo>
                    <a:pt x="9479" y="21246"/>
                    <a:pt x="5159" y="20807"/>
                    <a:pt x="2691" y="20314"/>
                  </a:cubicBezTo>
                  <a:cubicBezTo>
                    <a:pt x="222" y="19820"/>
                    <a:pt x="-395" y="19272"/>
                    <a:pt x="222" y="18888"/>
                  </a:cubicBezTo>
                  <a:cubicBezTo>
                    <a:pt x="839" y="18505"/>
                    <a:pt x="2691" y="18285"/>
                    <a:pt x="4542" y="18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4461282" y="3131303"/>
              <a:ext cx="7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4438281" y="3069968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4531504" y="3090625"/>
              <a:ext cx="205785" cy="13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807" fill="norm" stroke="1" extrusionOk="0">
                  <a:moveTo>
                    <a:pt x="11073" y="6251"/>
                  </a:moveTo>
                  <a:cubicBezTo>
                    <a:pt x="10806" y="4288"/>
                    <a:pt x="10540" y="2324"/>
                    <a:pt x="9340" y="1146"/>
                  </a:cubicBezTo>
                  <a:cubicBezTo>
                    <a:pt x="8140" y="-32"/>
                    <a:pt x="6006" y="-425"/>
                    <a:pt x="4540" y="557"/>
                  </a:cubicBezTo>
                  <a:cubicBezTo>
                    <a:pt x="3073" y="1539"/>
                    <a:pt x="2273" y="3895"/>
                    <a:pt x="1606" y="6644"/>
                  </a:cubicBezTo>
                  <a:cubicBezTo>
                    <a:pt x="940" y="9393"/>
                    <a:pt x="406" y="12535"/>
                    <a:pt x="140" y="15088"/>
                  </a:cubicBezTo>
                  <a:cubicBezTo>
                    <a:pt x="-127" y="17640"/>
                    <a:pt x="-127" y="19604"/>
                    <a:pt x="1206" y="20390"/>
                  </a:cubicBezTo>
                  <a:cubicBezTo>
                    <a:pt x="2540" y="21175"/>
                    <a:pt x="5206" y="20782"/>
                    <a:pt x="6940" y="19800"/>
                  </a:cubicBezTo>
                  <a:cubicBezTo>
                    <a:pt x="8673" y="18819"/>
                    <a:pt x="9473" y="17248"/>
                    <a:pt x="10273" y="14891"/>
                  </a:cubicBezTo>
                  <a:cubicBezTo>
                    <a:pt x="11073" y="12535"/>
                    <a:pt x="11873" y="9393"/>
                    <a:pt x="12273" y="9000"/>
                  </a:cubicBezTo>
                  <a:cubicBezTo>
                    <a:pt x="12673" y="8608"/>
                    <a:pt x="12673" y="10964"/>
                    <a:pt x="13073" y="12928"/>
                  </a:cubicBezTo>
                  <a:cubicBezTo>
                    <a:pt x="13473" y="14891"/>
                    <a:pt x="14273" y="16462"/>
                    <a:pt x="15740" y="17444"/>
                  </a:cubicBezTo>
                  <a:cubicBezTo>
                    <a:pt x="17206" y="18426"/>
                    <a:pt x="19340" y="18819"/>
                    <a:pt x="21473" y="19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4729621" y="3066929"/>
              <a:ext cx="100972" cy="18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363" fill="norm" stroke="1" extrusionOk="0">
                  <a:moveTo>
                    <a:pt x="15805" y="2974"/>
                  </a:moveTo>
                  <a:cubicBezTo>
                    <a:pt x="14224" y="1806"/>
                    <a:pt x="12644" y="639"/>
                    <a:pt x="10273" y="201"/>
                  </a:cubicBezTo>
                  <a:cubicBezTo>
                    <a:pt x="7902" y="-237"/>
                    <a:pt x="4741" y="55"/>
                    <a:pt x="2898" y="931"/>
                  </a:cubicBezTo>
                  <a:cubicBezTo>
                    <a:pt x="1054" y="1806"/>
                    <a:pt x="527" y="3266"/>
                    <a:pt x="2898" y="5309"/>
                  </a:cubicBezTo>
                  <a:cubicBezTo>
                    <a:pt x="5268" y="7352"/>
                    <a:pt x="10537" y="9979"/>
                    <a:pt x="13961" y="11877"/>
                  </a:cubicBezTo>
                  <a:cubicBezTo>
                    <a:pt x="17385" y="13774"/>
                    <a:pt x="18966" y="14941"/>
                    <a:pt x="20020" y="16255"/>
                  </a:cubicBezTo>
                  <a:cubicBezTo>
                    <a:pt x="21073" y="17568"/>
                    <a:pt x="21600" y="19028"/>
                    <a:pt x="18176" y="19904"/>
                  </a:cubicBezTo>
                  <a:cubicBezTo>
                    <a:pt x="14751" y="20779"/>
                    <a:pt x="7376" y="21071"/>
                    <a:pt x="0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5015383" y="2870053"/>
              <a:ext cx="189584" cy="407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398" fill="norm" stroke="1" extrusionOk="0">
                  <a:moveTo>
                    <a:pt x="21365" y="1238"/>
                  </a:moveTo>
                  <a:cubicBezTo>
                    <a:pt x="20501" y="701"/>
                    <a:pt x="19637" y="164"/>
                    <a:pt x="18485" y="30"/>
                  </a:cubicBezTo>
                  <a:cubicBezTo>
                    <a:pt x="17333" y="-104"/>
                    <a:pt x="15893" y="164"/>
                    <a:pt x="13301" y="1707"/>
                  </a:cubicBezTo>
                  <a:cubicBezTo>
                    <a:pt x="10709" y="3250"/>
                    <a:pt x="6965" y="6067"/>
                    <a:pt x="4373" y="9354"/>
                  </a:cubicBezTo>
                  <a:cubicBezTo>
                    <a:pt x="1781" y="12641"/>
                    <a:pt x="341" y="16398"/>
                    <a:pt x="53" y="18544"/>
                  </a:cubicBezTo>
                  <a:cubicBezTo>
                    <a:pt x="-235" y="20691"/>
                    <a:pt x="629" y="21228"/>
                    <a:pt x="3365" y="21362"/>
                  </a:cubicBezTo>
                  <a:cubicBezTo>
                    <a:pt x="6101" y="21496"/>
                    <a:pt x="10709" y="21228"/>
                    <a:pt x="15317" y="20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5197704" y="2968832"/>
              <a:ext cx="137477" cy="500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1457" fill="norm" stroke="1" extrusionOk="0">
                  <a:moveTo>
                    <a:pt x="9196" y="6312"/>
                  </a:moveTo>
                  <a:cubicBezTo>
                    <a:pt x="6496" y="9054"/>
                    <a:pt x="3796" y="11795"/>
                    <a:pt x="2639" y="14042"/>
                  </a:cubicBezTo>
                  <a:cubicBezTo>
                    <a:pt x="1482" y="16290"/>
                    <a:pt x="1867" y="18044"/>
                    <a:pt x="2060" y="19305"/>
                  </a:cubicBezTo>
                  <a:cubicBezTo>
                    <a:pt x="2253" y="20566"/>
                    <a:pt x="2253" y="21334"/>
                    <a:pt x="2060" y="21443"/>
                  </a:cubicBezTo>
                  <a:cubicBezTo>
                    <a:pt x="1867" y="21553"/>
                    <a:pt x="1482" y="21005"/>
                    <a:pt x="903" y="18702"/>
                  </a:cubicBezTo>
                  <a:cubicBezTo>
                    <a:pt x="324" y="16400"/>
                    <a:pt x="-447" y="12343"/>
                    <a:pt x="324" y="9054"/>
                  </a:cubicBezTo>
                  <a:cubicBezTo>
                    <a:pt x="1096" y="5764"/>
                    <a:pt x="3410" y="3242"/>
                    <a:pt x="5339" y="1817"/>
                  </a:cubicBezTo>
                  <a:cubicBezTo>
                    <a:pt x="7267" y="392"/>
                    <a:pt x="8810" y="63"/>
                    <a:pt x="10546" y="8"/>
                  </a:cubicBezTo>
                  <a:cubicBezTo>
                    <a:pt x="12282" y="-47"/>
                    <a:pt x="14210" y="172"/>
                    <a:pt x="16139" y="775"/>
                  </a:cubicBezTo>
                  <a:cubicBezTo>
                    <a:pt x="18067" y="1378"/>
                    <a:pt x="19996" y="2365"/>
                    <a:pt x="20574" y="3516"/>
                  </a:cubicBezTo>
                  <a:cubicBezTo>
                    <a:pt x="21153" y="4668"/>
                    <a:pt x="20382" y="5983"/>
                    <a:pt x="16910" y="7025"/>
                  </a:cubicBezTo>
                  <a:cubicBezTo>
                    <a:pt x="13439" y="8067"/>
                    <a:pt x="7267" y="8834"/>
                    <a:pt x="1096" y="9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5396637" y="3169637"/>
              <a:ext cx="107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5404303" y="3177304"/>
              <a:ext cx="13033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4400" y="2520"/>
                  </a:cubicBezTo>
                  <a:cubicBezTo>
                    <a:pt x="11435" y="5040"/>
                    <a:pt x="7624" y="10080"/>
                    <a:pt x="5082" y="13680"/>
                  </a:cubicBezTo>
                  <a:cubicBezTo>
                    <a:pt x="2541" y="17280"/>
                    <a:pt x="1271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5343845" y="2804184"/>
              <a:ext cx="121794" cy="12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9296" y="3456"/>
                  </a:moveTo>
                  <a:cubicBezTo>
                    <a:pt x="7046" y="7344"/>
                    <a:pt x="4796" y="11232"/>
                    <a:pt x="3221" y="14256"/>
                  </a:cubicBezTo>
                  <a:cubicBezTo>
                    <a:pt x="1646" y="17280"/>
                    <a:pt x="746" y="19440"/>
                    <a:pt x="296" y="19440"/>
                  </a:cubicBezTo>
                  <a:cubicBezTo>
                    <a:pt x="-154" y="19440"/>
                    <a:pt x="-154" y="17280"/>
                    <a:pt x="746" y="14256"/>
                  </a:cubicBezTo>
                  <a:cubicBezTo>
                    <a:pt x="1646" y="11232"/>
                    <a:pt x="3446" y="7344"/>
                    <a:pt x="5246" y="4536"/>
                  </a:cubicBezTo>
                  <a:cubicBezTo>
                    <a:pt x="7046" y="1728"/>
                    <a:pt x="8846" y="0"/>
                    <a:pt x="10421" y="0"/>
                  </a:cubicBezTo>
                  <a:cubicBezTo>
                    <a:pt x="11996" y="0"/>
                    <a:pt x="13346" y="1728"/>
                    <a:pt x="15146" y="5616"/>
                  </a:cubicBezTo>
                  <a:cubicBezTo>
                    <a:pt x="16946" y="9504"/>
                    <a:pt x="19196" y="15552"/>
                    <a:pt x="214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5566044" y="2939754"/>
              <a:ext cx="121933" cy="27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392" fill="norm" stroke="1" extrusionOk="0">
                  <a:moveTo>
                    <a:pt x="21470" y="2368"/>
                  </a:moveTo>
                  <a:cubicBezTo>
                    <a:pt x="21020" y="1377"/>
                    <a:pt x="20570" y="386"/>
                    <a:pt x="19220" y="89"/>
                  </a:cubicBezTo>
                  <a:cubicBezTo>
                    <a:pt x="17870" y="-208"/>
                    <a:pt x="15620" y="188"/>
                    <a:pt x="12470" y="1972"/>
                  </a:cubicBezTo>
                  <a:cubicBezTo>
                    <a:pt x="9320" y="3755"/>
                    <a:pt x="5270" y="6926"/>
                    <a:pt x="3020" y="9700"/>
                  </a:cubicBezTo>
                  <a:cubicBezTo>
                    <a:pt x="770" y="12475"/>
                    <a:pt x="320" y="14853"/>
                    <a:pt x="95" y="16636"/>
                  </a:cubicBezTo>
                  <a:cubicBezTo>
                    <a:pt x="-130" y="18420"/>
                    <a:pt x="-130" y="19609"/>
                    <a:pt x="2120" y="20302"/>
                  </a:cubicBezTo>
                  <a:cubicBezTo>
                    <a:pt x="4370" y="20996"/>
                    <a:pt x="8870" y="21194"/>
                    <a:pt x="13370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5715130" y="2993299"/>
              <a:ext cx="156852" cy="163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40" fill="norm" stroke="1" extrusionOk="0">
                  <a:moveTo>
                    <a:pt x="21382" y="0"/>
                  </a:moveTo>
                  <a:cubicBezTo>
                    <a:pt x="19292" y="5317"/>
                    <a:pt x="17201" y="10634"/>
                    <a:pt x="14588" y="14289"/>
                  </a:cubicBezTo>
                  <a:cubicBezTo>
                    <a:pt x="11976" y="17945"/>
                    <a:pt x="8840" y="19938"/>
                    <a:pt x="6401" y="20769"/>
                  </a:cubicBezTo>
                  <a:cubicBezTo>
                    <a:pt x="3963" y="21600"/>
                    <a:pt x="2221" y="21268"/>
                    <a:pt x="1176" y="20271"/>
                  </a:cubicBezTo>
                  <a:cubicBezTo>
                    <a:pt x="130" y="19274"/>
                    <a:pt x="-218" y="17612"/>
                    <a:pt x="130" y="16117"/>
                  </a:cubicBezTo>
                  <a:cubicBezTo>
                    <a:pt x="479" y="14622"/>
                    <a:pt x="1524" y="13292"/>
                    <a:pt x="3963" y="13292"/>
                  </a:cubicBezTo>
                  <a:cubicBezTo>
                    <a:pt x="6401" y="13292"/>
                    <a:pt x="10234" y="14622"/>
                    <a:pt x="13369" y="16117"/>
                  </a:cubicBezTo>
                  <a:cubicBezTo>
                    <a:pt x="16505" y="17612"/>
                    <a:pt x="18943" y="19274"/>
                    <a:pt x="21382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5948649" y="2977966"/>
              <a:ext cx="83309" cy="26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24" fill="norm" stroke="1" extrusionOk="0">
                  <a:moveTo>
                    <a:pt x="0" y="0"/>
                  </a:moveTo>
                  <a:cubicBezTo>
                    <a:pt x="3273" y="0"/>
                    <a:pt x="6545" y="0"/>
                    <a:pt x="10145" y="2492"/>
                  </a:cubicBezTo>
                  <a:cubicBezTo>
                    <a:pt x="13745" y="4985"/>
                    <a:pt x="17673" y="9969"/>
                    <a:pt x="19636" y="13085"/>
                  </a:cubicBezTo>
                  <a:cubicBezTo>
                    <a:pt x="21600" y="16200"/>
                    <a:pt x="21600" y="17446"/>
                    <a:pt x="20945" y="18588"/>
                  </a:cubicBezTo>
                  <a:cubicBezTo>
                    <a:pt x="20291" y="19731"/>
                    <a:pt x="18982" y="20769"/>
                    <a:pt x="17345" y="21185"/>
                  </a:cubicBezTo>
                  <a:cubicBezTo>
                    <a:pt x="15709" y="21600"/>
                    <a:pt x="13745" y="21392"/>
                    <a:pt x="11782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6063652" y="2916631"/>
              <a:ext cx="82060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600" fill="norm" stroke="1" extrusionOk="0">
                  <a:moveTo>
                    <a:pt x="0" y="0"/>
                  </a:moveTo>
                  <a:cubicBezTo>
                    <a:pt x="4582" y="1108"/>
                    <a:pt x="9164" y="2215"/>
                    <a:pt x="13418" y="4500"/>
                  </a:cubicBezTo>
                  <a:cubicBezTo>
                    <a:pt x="17673" y="6785"/>
                    <a:pt x="21600" y="10246"/>
                    <a:pt x="20945" y="13292"/>
                  </a:cubicBezTo>
                  <a:cubicBezTo>
                    <a:pt x="20291" y="16338"/>
                    <a:pt x="15055" y="18969"/>
                    <a:pt x="9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6546663" y="3085302"/>
              <a:ext cx="184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6577330" y="3215638"/>
              <a:ext cx="199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7096119" y="2987825"/>
              <a:ext cx="191457" cy="295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0992" fill="norm" stroke="1" extrusionOk="0">
                  <a:moveTo>
                    <a:pt x="17953" y="5289"/>
                  </a:moveTo>
                  <a:cubicBezTo>
                    <a:pt x="18514" y="4382"/>
                    <a:pt x="19075" y="3474"/>
                    <a:pt x="19356" y="2567"/>
                  </a:cubicBezTo>
                  <a:cubicBezTo>
                    <a:pt x="19636" y="1659"/>
                    <a:pt x="19636" y="752"/>
                    <a:pt x="18935" y="298"/>
                  </a:cubicBezTo>
                  <a:cubicBezTo>
                    <a:pt x="18234" y="-156"/>
                    <a:pt x="16831" y="-156"/>
                    <a:pt x="14026" y="752"/>
                  </a:cubicBezTo>
                  <a:cubicBezTo>
                    <a:pt x="11221" y="1659"/>
                    <a:pt x="7013" y="3474"/>
                    <a:pt x="4208" y="5925"/>
                  </a:cubicBezTo>
                  <a:cubicBezTo>
                    <a:pt x="1403" y="8375"/>
                    <a:pt x="0" y="11461"/>
                    <a:pt x="0" y="14093"/>
                  </a:cubicBezTo>
                  <a:cubicBezTo>
                    <a:pt x="0" y="16725"/>
                    <a:pt x="1403" y="18903"/>
                    <a:pt x="3507" y="20083"/>
                  </a:cubicBezTo>
                  <a:cubicBezTo>
                    <a:pt x="5610" y="21262"/>
                    <a:pt x="8416" y="21444"/>
                    <a:pt x="11642" y="19720"/>
                  </a:cubicBezTo>
                  <a:cubicBezTo>
                    <a:pt x="14868" y="17995"/>
                    <a:pt x="18514" y="14365"/>
                    <a:pt x="20057" y="11461"/>
                  </a:cubicBezTo>
                  <a:cubicBezTo>
                    <a:pt x="21600" y="8557"/>
                    <a:pt x="21039" y="6378"/>
                    <a:pt x="20057" y="5017"/>
                  </a:cubicBezTo>
                  <a:cubicBezTo>
                    <a:pt x="19075" y="3656"/>
                    <a:pt x="17673" y="3111"/>
                    <a:pt x="16270" y="2839"/>
                  </a:cubicBezTo>
                  <a:cubicBezTo>
                    <a:pt x="14868" y="2567"/>
                    <a:pt x="13465" y="2567"/>
                    <a:pt x="12764" y="2657"/>
                  </a:cubicBezTo>
                  <a:cubicBezTo>
                    <a:pt x="12062" y="2748"/>
                    <a:pt x="12062" y="2930"/>
                    <a:pt x="12062" y="3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5319968" y="3965512"/>
              <a:ext cx="23000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760" y="4868"/>
                    <a:pt x="11520" y="-1303"/>
                    <a:pt x="15120" y="240"/>
                  </a:cubicBezTo>
                  <a:cubicBezTo>
                    <a:pt x="18720" y="1783"/>
                    <a:pt x="2016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5288993" y="3997656"/>
              <a:ext cx="283982" cy="80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52" fill="norm" stroke="1" extrusionOk="0">
                  <a:moveTo>
                    <a:pt x="2916" y="20250"/>
                  </a:moveTo>
                  <a:cubicBezTo>
                    <a:pt x="1566" y="20925"/>
                    <a:pt x="216" y="21600"/>
                    <a:pt x="23" y="21263"/>
                  </a:cubicBezTo>
                  <a:cubicBezTo>
                    <a:pt x="-170" y="20925"/>
                    <a:pt x="794" y="19575"/>
                    <a:pt x="4555" y="15863"/>
                  </a:cubicBezTo>
                  <a:cubicBezTo>
                    <a:pt x="8316" y="12150"/>
                    <a:pt x="14873" y="6075"/>
                    <a:pt x="214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5557640" y="3874986"/>
              <a:ext cx="10222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1714"/>
                    <a:pt x="10800" y="3429"/>
                    <a:pt x="14850" y="6171"/>
                  </a:cubicBezTo>
                  <a:cubicBezTo>
                    <a:pt x="18900" y="8914"/>
                    <a:pt x="21600" y="12686"/>
                    <a:pt x="21600" y="15429"/>
                  </a:cubicBezTo>
                  <a:cubicBezTo>
                    <a:pt x="21600" y="18171"/>
                    <a:pt x="18900" y="19886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6126204" y="3729438"/>
              <a:ext cx="267123" cy="362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258" fill="norm" stroke="1" extrusionOk="0">
                  <a:moveTo>
                    <a:pt x="21502" y="1793"/>
                  </a:moveTo>
                  <a:cubicBezTo>
                    <a:pt x="20473" y="1043"/>
                    <a:pt x="19445" y="293"/>
                    <a:pt x="17696" y="68"/>
                  </a:cubicBezTo>
                  <a:cubicBezTo>
                    <a:pt x="15948" y="-157"/>
                    <a:pt x="13479" y="143"/>
                    <a:pt x="10908" y="1493"/>
                  </a:cubicBezTo>
                  <a:cubicBezTo>
                    <a:pt x="8336" y="2843"/>
                    <a:pt x="5662" y="5243"/>
                    <a:pt x="3811" y="8018"/>
                  </a:cubicBezTo>
                  <a:cubicBezTo>
                    <a:pt x="1959" y="10793"/>
                    <a:pt x="931" y="13943"/>
                    <a:pt x="416" y="15893"/>
                  </a:cubicBezTo>
                  <a:cubicBezTo>
                    <a:pt x="-98" y="17843"/>
                    <a:pt x="-98" y="18593"/>
                    <a:pt x="211" y="19268"/>
                  </a:cubicBezTo>
                  <a:cubicBezTo>
                    <a:pt x="519" y="19943"/>
                    <a:pt x="1136" y="20543"/>
                    <a:pt x="2576" y="20918"/>
                  </a:cubicBezTo>
                  <a:cubicBezTo>
                    <a:pt x="4016" y="21293"/>
                    <a:pt x="6279" y="21443"/>
                    <a:pt x="8439" y="20918"/>
                  </a:cubicBezTo>
                  <a:cubicBezTo>
                    <a:pt x="10599" y="20393"/>
                    <a:pt x="12656" y="19193"/>
                    <a:pt x="14713" y="17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6117319" y="3913320"/>
              <a:ext cx="24534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6457"/>
                    <a:pt x="11700" y="11314"/>
                    <a:pt x="15300" y="7714"/>
                  </a:cubicBezTo>
                  <a:cubicBezTo>
                    <a:pt x="18900" y="4114"/>
                    <a:pt x="2025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6439439" y="3719137"/>
              <a:ext cx="238240" cy="39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385" fill="norm" stroke="1" extrusionOk="0">
                  <a:moveTo>
                    <a:pt x="20454" y="3415"/>
                  </a:moveTo>
                  <a:cubicBezTo>
                    <a:pt x="20908" y="2732"/>
                    <a:pt x="21363" y="2048"/>
                    <a:pt x="21136" y="1502"/>
                  </a:cubicBezTo>
                  <a:cubicBezTo>
                    <a:pt x="20908" y="955"/>
                    <a:pt x="19999" y="545"/>
                    <a:pt x="18294" y="271"/>
                  </a:cubicBezTo>
                  <a:cubicBezTo>
                    <a:pt x="16588" y="-2"/>
                    <a:pt x="14087" y="-139"/>
                    <a:pt x="11927" y="203"/>
                  </a:cubicBezTo>
                  <a:cubicBezTo>
                    <a:pt x="9767" y="545"/>
                    <a:pt x="7948" y="1365"/>
                    <a:pt x="6925" y="3005"/>
                  </a:cubicBezTo>
                  <a:cubicBezTo>
                    <a:pt x="5902" y="4646"/>
                    <a:pt x="5675" y="7107"/>
                    <a:pt x="5106" y="9294"/>
                  </a:cubicBezTo>
                  <a:cubicBezTo>
                    <a:pt x="4538" y="11481"/>
                    <a:pt x="3628" y="13395"/>
                    <a:pt x="2605" y="15036"/>
                  </a:cubicBezTo>
                  <a:cubicBezTo>
                    <a:pt x="1582" y="16676"/>
                    <a:pt x="445" y="18043"/>
                    <a:pt x="104" y="19069"/>
                  </a:cubicBezTo>
                  <a:cubicBezTo>
                    <a:pt x="-237" y="20094"/>
                    <a:pt x="218" y="20777"/>
                    <a:pt x="2150" y="21119"/>
                  </a:cubicBezTo>
                  <a:cubicBezTo>
                    <a:pt x="4083" y="21461"/>
                    <a:pt x="7494" y="21461"/>
                    <a:pt x="9881" y="21188"/>
                  </a:cubicBezTo>
                  <a:cubicBezTo>
                    <a:pt x="12268" y="20914"/>
                    <a:pt x="13632" y="20367"/>
                    <a:pt x="14997" y="19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6689718" y="3826430"/>
              <a:ext cx="185363" cy="476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431" fill="norm" stroke="1" extrusionOk="0">
                  <a:moveTo>
                    <a:pt x="6429" y="4940"/>
                  </a:moveTo>
                  <a:cubicBezTo>
                    <a:pt x="5553" y="6779"/>
                    <a:pt x="4677" y="8617"/>
                    <a:pt x="3947" y="11087"/>
                  </a:cubicBezTo>
                  <a:cubicBezTo>
                    <a:pt x="3218" y="13557"/>
                    <a:pt x="2634" y="16659"/>
                    <a:pt x="2050" y="18613"/>
                  </a:cubicBezTo>
                  <a:cubicBezTo>
                    <a:pt x="1466" y="20566"/>
                    <a:pt x="883" y="21370"/>
                    <a:pt x="445" y="21428"/>
                  </a:cubicBezTo>
                  <a:cubicBezTo>
                    <a:pt x="7" y="21485"/>
                    <a:pt x="-285" y="20796"/>
                    <a:pt x="445" y="18670"/>
                  </a:cubicBezTo>
                  <a:cubicBezTo>
                    <a:pt x="1174" y="16545"/>
                    <a:pt x="2926" y="12983"/>
                    <a:pt x="4969" y="10053"/>
                  </a:cubicBezTo>
                  <a:cubicBezTo>
                    <a:pt x="7012" y="7123"/>
                    <a:pt x="9347" y="4825"/>
                    <a:pt x="11099" y="3274"/>
                  </a:cubicBezTo>
                  <a:cubicBezTo>
                    <a:pt x="12850" y="1723"/>
                    <a:pt x="14018" y="919"/>
                    <a:pt x="15331" y="459"/>
                  </a:cubicBezTo>
                  <a:cubicBezTo>
                    <a:pt x="16645" y="0"/>
                    <a:pt x="18104" y="-115"/>
                    <a:pt x="19126" y="115"/>
                  </a:cubicBezTo>
                  <a:cubicBezTo>
                    <a:pt x="20147" y="345"/>
                    <a:pt x="20731" y="919"/>
                    <a:pt x="21023" y="2298"/>
                  </a:cubicBezTo>
                  <a:cubicBezTo>
                    <a:pt x="21315" y="3676"/>
                    <a:pt x="21315" y="5859"/>
                    <a:pt x="19710" y="7468"/>
                  </a:cubicBezTo>
                  <a:cubicBezTo>
                    <a:pt x="18104" y="9076"/>
                    <a:pt x="14893" y="10111"/>
                    <a:pt x="12558" y="10628"/>
                  </a:cubicBezTo>
                  <a:cubicBezTo>
                    <a:pt x="10223" y="11145"/>
                    <a:pt x="8764" y="11145"/>
                    <a:pt x="7158" y="11030"/>
                  </a:cubicBezTo>
                  <a:cubicBezTo>
                    <a:pt x="5553" y="10915"/>
                    <a:pt x="3802" y="10685"/>
                    <a:pt x="3656" y="10398"/>
                  </a:cubicBezTo>
                  <a:cubicBezTo>
                    <a:pt x="3510" y="10111"/>
                    <a:pt x="4969" y="9766"/>
                    <a:pt x="6429" y="9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6884003" y="4035990"/>
              <a:ext cx="7667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6853336" y="4051324"/>
              <a:ext cx="13800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0"/>
                    <a:pt x="17600" y="0"/>
                    <a:pt x="14000" y="3600"/>
                  </a:cubicBezTo>
                  <a:cubicBezTo>
                    <a:pt x="10400" y="7200"/>
                    <a:pt x="5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6895184" y="3677714"/>
              <a:ext cx="96156" cy="166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35" fill="norm" stroke="1" extrusionOk="0">
                  <a:moveTo>
                    <a:pt x="7745" y="5626"/>
                  </a:moveTo>
                  <a:cubicBezTo>
                    <a:pt x="5471" y="6935"/>
                    <a:pt x="3198" y="8244"/>
                    <a:pt x="1776" y="9717"/>
                  </a:cubicBezTo>
                  <a:cubicBezTo>
                    <a:pt x="355" y="11190"/>
                    <a:pt x="-213" y="12826"/>
                    <a:pt x="71" y="12662"/>
                  </a:cubicBezTo>
                  <a:cubicBezTo>
                    <a:pt x="355" y="12499"/>
                    <a:pt x="1492" y="10535"/>
                    <a:pt x="3197" y="8408"/>
                  </a:cubicBezTo>
                  <a:cubicBezTo>
                    <a:pt x="4903" y="6280"/>
                    <a:pt x="7176" y="3990"/>
                    <a:pt x="9450" y="2353"/>
                  </a:cubicBezTo>
                  <a:cubicBezTo>
                    <a:pt x="11724" y="717"/>
                    <a:pt x="13998" y="-265"/>
                    <a:pt x="15134" y="62"/>
                  </a:cubicBezTo>
                  <a:cubicBezTo>
                    <a:pt x="16271" y="390"/>
                    <a:pt x="16271" y="2026"/>
                    <a:pt x="17124" y="5790"/>
                  </a:cubicBezTo>
                  <a:cubicBezTo>
                    <a:pt x="17977" y="9553"/>
                    <a:pt x="19682" y="15444"/>
                    <a:pt x="21387" y="21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7110097" y="3839208"/>
              <a:ext cx="134249" cy="250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fill="norm" stroke="1" extrusionOk="0">
                  <a:moveTo>
                    <a:pt x="21012" y="1763"/>
                  </a:moveTo>
                  <a:cubicBezTo>
                    <a:pt x="19812" y="882"/>
                    <a:pt x="18612" y="0"/>
                    <a:pt x="16812" y="0"/>
                  </a:cubicBezTo>
                  <a:cubicBezTo>
                    <a:pt x="15012" y="0"/>
                    <a:pt x="12612" y="882"/>
                    <a:pt x="9612" y="3527"/>
                  </a:cubicBezTo>
                  <a:cubicBezTo>
                    <a:pt x="6612" y="6171"/>
                    <a:pt x="3012" y="10580"/>
                    <a:pt x="1212" y="13665"/>
                  </a:cubicBezTo>
                  <a:cubicBezTo>
                    <a:pt x="-588" y="16751"/>
                    <a:pt x="-588" y="18514"/>
                    <a:pt x="2612" y="19616"/>
                  </a:cubicBezTo>
                  <a:cubicBezTo>
                    <a:pt x="5812" y="20718"/>
                    <a:pt x="12212" y="21159"/>
                    <a:pt x="186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7262234" y="3844319"/>
              <a:ext cx="150782" cy="20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20502" y="0"/>
                  </a:moveTo>
                  <a:cubicBezTo>
                    <a:pt x="17207" y="6562"/>
                    <a:pt x="13912" y="13124"/>
                    <a:pt x="11532" y="16815"/>
                  </a:cubicBezTo>
                  <a:cubicBezTo>
                    <a:pt x="9153" y="20506"/>
                    <a:pt x="7688" y="21327"/>
                    <a:pt x="6041" y="21463"/>
                  </a:cubicBezTo>
                  <a:cubicBezTo>
                    <a:pt x="4393" y="21600"/>
                    <a:pt x="2563" y="21053"/>
                    <a:pt x="1464" y="20096"/>
                  </a:cubicBezTo>
                  <a:cubicBezTo>
                    <a:pt x="366" y="19139"/>
                    <a:pt x="0" y="17772"/>
                    <a:pt x="0" y="16405"/>
                  </a:cubicBezTo>
                  <a:cubicBezTo>
                    <a:pt x="0" y="15038"/>
                    <a:pt x="366" y="13671"/>
                    <a:pt x="1647" y="12987"/>
                  </a:cubicBezTo>
                  <a:cubicBezTo>
                    <a:pt x="2929" y="12304"/>
                    <a:pt x="5125" y="12304"/>
                    <a:pt x="8603" y="13261"/>
                  </a:cubicBezTo>
                  <a:cubicBezTo>
                    <a:pt x="12081" y="14218"/>
                    <a:pt x="16841" y="16132"/>
                    <a:pt x="21600" y="18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7466683" y="3805985"/>
              <a:ext cx="5550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1600" fill="norm" stroke="1" extrusionOk="0">
                  <a:moveTo>
                    <a:pt x="5635" y="0"/>
                  </a:moveTo>
                  <a:cubicBezTo>
                    <a:pt x="10330" y="3150"/>
                    <a:pt x="15026" y="6300"/>
                    <a:pt x="17844" y="9112"/>
                  </a:cubicBezTo>
                  <a:cubicBezTo>
                    <a:pt x="20661" y="11925"/>
                    <a:pt x="21600" y="14400"/>
                    <a:pt x="18313" y="16425"/>
                  </a:cubicBezTo>
                  <a:cubicBezTo>
                    <a:pt x="15026" y="18450"/>
                    <a:pt x="7513" y="200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7520351" y="3745677"/>
              <a:ext cx="190075" cy="405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45" fill="norm" stroke="1" extrusionOk="0">
                  <a:moveTo>
                    <a:pt x="0" y="760"/>
                  </a:moveTo>
                  <a:cubicBezTo>
                    <a:pt x="5760" y="488"/>
                    <a:pt x="11520" y="217"/>
                    <a:pt x="15120" y="81"/>
                  </a:cubicBezTo>
                  <a:cubicBezTo>
                    <a:pt x="18720" y="-55"/>
                    <a:pt x="20160" y="-55"/>
                    <a:pt x="20880" y="353"/>
                  </a:cubicBezTo>
                  <a:cubicBezTo>
                    <a:pt x="21600" y="760"/>
                    <a:pt x="21600" y="1575"/>
                    <a:pt x="20880" y="3409"/>
                  </a:cubicBezTo>
                  <a:cubicBezTo>
                    <a:pt x="20160" y="5243"/>
                    <a:pt x="18720" y="8096"/>
                    <a:pt x="18000" y="10677"/>
                  </a:cubicBezTo>
                  <a:cubicBezTo>
                    <a:pt x="17280" y="13258"/>
                    <a:pt x="17280" y="15568"/>
                    <a:pt x="17568" y="17334"/>
                  </a:cubicBezTo>
                  <a:cubicBezTo>
                    <a:pt x="17856" y="19100"/>
                    <a:pt x="18432" y="20322"/>
                    <a:pt x="18000" y="20798"/>
                  </a:cubicBezTo>
                  <a:cubicBezTo>
                    <a:pt x="17568" y="21273"/>
                    <a:pt x="16128" y="21002"/>
                    <a:pt x="13392" y="21002"/>
                  </a:cubicBezTo>
                  <a:cubicBezTo>
                    <a:pt x="10656" y="21002"/>
                    <a:pt x="6624" y="21273"/>
                    <a:pt x="2592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7957361" y="3959321"/>
              <a:ext cx="161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7995695" y="4066657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8525482" y="3780641"/>
              <a:ext cx="192299" cy="56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48" fill="norm" stroke="1" extrusionOk="0">
                  <a:moveTo>
                    <a:pt x="5806" y="8263"/>
                  </a:moveTo>
                  <a:cubicBezTo>
                    <a:pt x="4403" y="10306"/>
                    <a:pt x="3001" y="12349"/>
                    <a:pt x="2299" y="14246"/>
                  </a:cubicBezTo>
                  <a:cubicBezTo>
                    <a:pt x="1598" y="16144"/>
                    <a:pt x="1598" y="17895"/>
                    <a:pt x="1318" y="19209"/>
                  </a:cubicBezTo>
                  <a:cubicBezTo>
                    <a:pt x="1037" y="20522"/>
                    <a:pt x="476" y="21398"/>
                    <a:pt x="196" y="21446"/>
                  </a:cubicBezTo>
                  <a:cubicBezTo>
                    <a:pt x="-85" y="21495"/>
                    <a:pt x="-85" y="20717"/>
                    <a:pt x="336" y="18576"/>
                  </a:cubicBezTo>
                  <a:cubicBezTo>
                    <a:pt x="757" y="16436"/>
                    <a:pt x="1598" y="12933"/>
                    <a:pt x="3281" y="9868"/>
                  </a:cubicBezTo>
                  <a:cubicBezTo>
                    <a:pt x="4964" y="6803"/>
                    <a:pt x="7489" y="4176"/>
                    <a:pt x="9453" y="2619"/>
                  </a:cubicBezTo>
                  <a:cubicBezTo>
                    <a:pt x="11416" y="1063"/>
                    <a:pt x="12819" y="576"/>
                    <a:pt x="14222" y="284"/>
                  </a:cubicBezTo>
                  <a:cubicBezTo>
                    <a:pt x="15624" y="-8"/>
                    <a:pt x="17027" y="-105"/>
                    <a:pt x="18149" y="138"/>
                  </a:cubicBezTo>
                  <a:cubicBezTo>
                    <a:pt x="19271" y="381"/>
                    <a:pt x="20112" y="965"/>
                    <a:pt x="20673" y="2036"/>
                  </a:cubicBezTo>
                  <a:cubicBezTo>
                    <a:pt x="21235" y="3106"/>
                    <a:pt x="21515" y="4663"/>
                    <a:pt x="19832" y="6073"/>
                  </a:cubicBezTo>
                  <a:cubicBezTo>
                    <a:pt x="18149" y="7484"/>
                    <a:pt x="14502" y="8749"/>
                    <a:pt x="11136" y="9236"/>
                  </a:cubicBezTo>
                  <a:cubicBezTo>
                    <a:pt x="7770" y="9722"/>
                    <a:pt x="4684" y="9430"/>
                    <a:pt x="1598" y="9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8662710" y="3989989"/>
              <a:ext cx="14567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32" y="3323"/>
                    <a:pt x="6063" y="6646"/>
                    <a:pt x="9663" y="10246"/>
                  </a:cubicBezTo>
                  <a:cubicBezTo>
                    <a:pt x="13263" y="13846"/>
                    <a:pt x="17432" y="177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8708711" y="4012989"/>
              <a:ext cx="13033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18" y="2700"/>
                    <a:pt x="11435" y="5400"/>
                    <a:pt x="7835" y="9000"/>
                  </a:cubicBezTo>
                  <a:cubicBezTo>
                    <a:pt x="4235" y="12600"/>
                    <a:pt x="2118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8871373" y="3846315"/>
              <a:ext cx="98012" cy="18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073" fill="norm" stroke="1" extrusionOk="0">
                  <a:moveTo>
                    <a:pt x="21241" y="657"/>
                  </a:moveTo>
                  <a:cubicBezTo>
                    <a:pt x="17918" y="65"/>
                    <a:pt x="14595" y="-527"/>
                    <a:pt x="10995" y="804"/>
                  </a:cubicBezTo>
                  <a:cubicBezTo>
                    <a:pt x="7395" y="2136"/>
                    <a:pt x="3518" y="5391"/>
                    <a:pt x="1579" y="8498"/>
                  </a:cubicBezTo>
                  <a:cubicBezTo>
                    <a:pt x="-359" y="11604"/>
                    <a:pt x="-359" y="14563"/>
                    <a:pt x="749" y="16635"/>
                  </a:cubicBezTo>
                  <a:cubicBezTo>
                    <a:pt x="1856" y="18706"/>
                    <a:pt x="4072" y="19889"/>
                    <a:pt x="6841" y="20481"/>
                  </a:cubicBezTo>
                  <a:cubicBezTo>
                    <a:pt x="9610" y="21073"/>
                    <a:pt x="12933" y="21073"/>
                    <a:pt x="16256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8998095" y="3828985"/>
              <a:ext cx="185961" cy="19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91" fill="norm" stroke="1" extrusionOk="0">
                  <a:moveTo>
                    <a:pt x="20364" y="0"/>
                  </a:moveTo>
                  <a:cubicBezTo>
                    <a:pt x="18613" y="2461"/>
                    <a:pt x="16862" y="4921"/>
                    <a:pt x="14818" y="8339"/>
                  </a:cubicBezTo>
                  <a:cubicBezTo>
                    <a:pt x="12775" y="11757"/>
                    <a:pt x="10440" y="16132"/>
                    <a:pt x="8543" y="18592"/>
                  </a:cubicBezTo>
                  <a:cubicBezTo>
                    <a:pt x="6645" y="21053"/>
                    <a:pt x="5186" y="21600"/>
                    <a:pt x="3872" y="21327"/>
                  </a:cubicBezTo>
                  <a:cubicBezTo>
                    <a:pt x="2559" y="21053"/>
                    <a:pt x="1391" y="19960"/>
                    <a:pt x="662" y="18729"/>
                  </a:cubicBezTo>
                  <a:cubicBezTo>
                    <a:pt x="-68" y="17499"/>
                    <a:pt x="-360" y="16132"/>
                    <a:pt x="662" y="15311"/>
                  </a:cubicBezTo>
                  <a:cubicBezTo>
                    <a:pt x="1683" y="14491"/>
                    <a:pt x="4018" y="14218"/>
                    <a:pt x="6791" y="15038"/>
                  </a:cubicBezTo>
                  <a:cubicBezTo>
                    <a:pt x="9564" y="15858"/>
                    <a:pt x="12775" y="17772"/>
                    <a:pt x="15256" y="18866"/>
                  </a:cubicBezTo>
                  <a:cubicBezTo>
                    <a:pt x="17737" y="19959"/>
                    <a:pt x="19489" y="20233"/>
                    <a:pt x="21240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9237723" y="3782984"/>
              <a:ext cx="68600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3" h="21600" fill="norm" stroke="1" extrusionOk="0">
                  <a:moveTo>
                    <a:pt x="15641" y="0"/>
                  </a:moveTo>
                  <a:cubicBezTo>
                    <a:pt x="18621" y="3927"/>
                    <a:pt x="21600" y="7855"/>
                    <a:pt x="18993" y="11455"/>
                  </a:cubicBezTo>
                  <a:cubicBezTo>
                    <a:pt x="16386" y="15055"/>
                    <a:pt x="8193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3617930" y="3081363"/>
              <a:ext cx="43446" cy="218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2648"/>
                  </a:moveTo>
                  <a:cubicBezTo>
                    <a:pt x="2541" y="1392"/>
                    <a:pt x="5082" y="136"/>
                    <a:pt x="8259" y="11"/>
                  </a:cubicBezTo>
                  <a:cubicBezTo>
                    <a:pt x="11435" y="-115"/>
                    <a:pt x="15247" y="890"/>
                    <a:pt x="17788" y="4029"/>
                  </a:cubicBezTo>
                  <a:cubicBezTo>
                    <a:pt x="20329" y="7169"/>
                    <a:pt x="21600" y="12443"/>
                    <a:pt x="21600" y="15708"/>
                  </a:cubicBezTo>
                  <a:cubicBezTo>
                    <a:pt x="21600" y="18973"/>
                    <a:pt x="20329" y="20229"/>
                    <a:pt x="19059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3466672" y="2947299"/>
              <a:ext cx="321959" cy="440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261" fill="norm" stroke="1" extrusionOk="0">
                  <a:moveTo>
                    <a:pt x="15050" y="3333"/>
                  </a:moveTo>
                  <a:cubicBezTo>
                    <a:pt x="15050" y="2469"/>
                    <a:pt x="15050" y="1605"/>
                    <a:pt x="14629" y="987"/>
                  </a:cubicBezTo>
                  <a:cubicBezTo>
                    <a:pt x="14207" y="370"/>
                    <a:pt x="13363" y="0"/>
                    <a:pt x="12013" y="0"/>
                  </a:cubicBezTo>
                  <a:cubicBezTo>
                    <a:pt x="10663" y="0"/>
                    <a:pt x="8807" y="370"/>
                    <a:pt x="6866" y="1975"/>
                  </a:cubicBezTo>
                  <a:cubicBezTo>
                    <a:pt x="4926" y="3579"/>
                    <a:pt x="2901" y="6418"/>
                    <a:pt x="1635" y="9257"/>
                  </a:cubicBezTo>
                  <a:cubicBezTo>
                    <a:pt x="369" y="12096"/>
                    <a:pt x="-137" y="14935"/>
                    <a:pt x="32" y="16910"/>
                  </a:cubicBezTo>
                  <a:cubicBezTo>
                    <a:pt x="200" y="18885"/>
                    <a:pt x="1044" y="19995"/>
                    <a:pt x="2647" y="20674"/>
                  </a:cubicBezTo>
                  <a:cubicBezTo>
                    <a:pt x="4250" y="21353"/>
                    <a:pt x="6613" y="21600"/>
                    <a:pt x="9397" y="20551"/>
                  </a:cubicBezTo>
                  <a:cubicBezTo>
                    <a:pt x="12182" y="19502"/>
                    <a:pt x="15388" y="17157"/>
                    <a:pt x="17582" y="14626"/>
                  </a:cubicBezTo>
                  <a:cubicBezTo>
                    <a:pt x="19776" y="12096"/>
                    <a:pt x="20957" y="9381"/>
                    <a:pt x="21210" y="7035"/>
                  </a:cubicBezTo>
                  <a:cubicBezTo>
                    <a:pt x="21463" y="4690"/>
                    <a:pt x="20788" y="2715"/>
                    <a:pt x="18257" y="1851"/>
                  </a:cubicBezTo>
                  <a:cubicBezTo>
                    <a:pt x="15726" y="987"/>
                    <a:pt x="11338" y="1234"/>
                    <a:pt x="8722" y="1666"/>
                  </a:cubicBezTo>
                  <a:cubicBezTo>
                    <a:pt x="6107" y="2098"/>
                    <a:pt x="5263" y="2715"/>
                    <a:pt x="4419" y="3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3495260" y="5034776"/>
              <a:ext cx="214673" cy="24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5" fill="norm" stroke="1" extrusionOk="0">
                  <a:moveTo>
                    <a:pt x="0" y="3125"/>
                  </a:moveTo>
                  <a:cubicBezTo>
                    <a:pt x="2314" y="2023"/>
                    <a:pt x="4629" y="921"/>
                    <a:pt x="6429" y="370"/>
                  </a:cubicBezTo>
                  <a:cubicBezTo>
                    <a:pt x="8229" y="-181"/>
                    <a:pt x="9514" y="-181"/>
                    <a:pt x="10929" y="811"/>
                  </a:cubicBezTo>
                  <a:cubicBezTo>
                    <a:pt x="12343" y="1803"/>
                    <a:pt x="13886" y="3786"/>
                    <a:pt x="12600" y="6762"/>
                  </a:cubicBezTo>
                  <a:cubicBezTo>
                    <a:pt x="11314" y="9737"/>
                    <a:pt x="7200" y="13705"/>
                    <a:pt x="4757" y="16239"/>
                  </a:cubicBezTo>
                  <a:cubicBezTo>
                    <a:pt x="2314" y="18774"/>
                    <a:pt x="1543" y="19876"/>
                    <a:pt x="1929" y="20537"/>
                  </a:cubicBezTo>
                  <a:cubicBezTo>
                    <a:pt x="2314" y="21199"/>
                    <a:pt x="3857" y="21419"/>
                    <a:pt x="7329" y="20207"/>
                  </a:cubicBezTo>
                  <a:cubicBezTo>
                    <a:pt x="10800" y="18995"/>
                    <a:pt x="16200" y="16350"/>
                    <a:pt x="21600" y="13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3344287" y="4859437"/>
              <a:ext cx="474316" cy="54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016" fill="norm" stroke="1" extrusionOk="0">
                  <a:moveTo>
                    <a:pt x="15140" y="176"/>
                  </a:moveTo>
                  <a:cubicBezTo>
                    <a:pt x="13754" y="-21"/>
                    <a:pt x="12368" y="-217"/>
                    <a:pt x="10173" y="568"/>
                  </a:cubicBezTo>
                  <a:cubicBezTo>
                    <a:pt x="7979" y="1354"/>
                    <a:pt x="4975" y="3121"/>
                    <a:pt x="2954" y="5183"/>
                  </a:cubicBezTo>
                  <a:cubicBezTo>
                    <a:pt x="933" y="7245"/>
                    <a:pt x="-107" y="9601"/>
                    <a:pt x="9" y="12154"/>
                  </a:cubicBezTo>
                  <a:cubicBezTo>
                    <a:pt x="124" y="14707"/>
                    <a:pt x="1395" y="17456"/>
                    <a:pt x="3300" y="19125"/>
                  </a:cubicBezTo>
                  <a:cubicBezTo>
                    <a:pt x="5206" y="20794"/>
                    <a:pt x="7748" y="21383"/>
                    <a:pt x="10520" y="20794"/>
                  </a:cubicBezTo>
                  <a:cubicBezTo>
                    <a:pt x="13292" y="20205"/>
                    <a:pt x="16295" y="18438"/>
                    <a:pt x="18317" y="16278"/>
                  </a:cubicBezTo>
                  <a:cubicBezTo>
                    <a:pt x="20338" y="14118"/>
                    <a:pt x="21377" y="11565"/>
                    <a:pt x="21435" y="9012"/>
                  </a:cubicBezTo>
                  <a:cubicBezTo>
                    <a:pt x="21493" y="6459"/>
                    <a:pt x="20569" y="3907"/>
                    <a:pt x="19067" y="2385"/>
                  </a:cubicBezTo>
                  <a:cubicBezTo>
                    <a:pt x="17566" y="863"/>
                    <a:pt x="15487" y="372"/>
                    <a:pt x="13927" y="274"/>
                  </a:cubicBezTo>
                  <a:cubicBezTo>
                    <a:pt x="12368" y="176"/>
                    <a:pt x="11328" y="470"/>
                    <a:pt x="10289" y="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7857692" y="3189686"/>
              <a:ext cx="368010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1782"/>
                  </a:moveTo>
                  <a:cubicBezTo>
                    <a:pt x="5250" y="239"/>
                    <a:pt x="10500" y="-1304"/>
                    <a:pt x="14100" y="1782"/>
                  </a:cubicBezTo>
                  <a:cubicBezTo>
                    <a:pt x="17700" y="4867"/>
                    <a:pt x="19650" y="12582"/>
                    <a:pt x="21600" y="20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7965027" y="3230972"/>
              <a:ext cx="291342" cy="9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3" fill="norm" stroke="1" extrusionOk="0">
                  <a:moveTo>
                    <a:pt x="0" y="20463"/>
                  </a:moveTo>
                  <a:cubicBezTo>
                    <a:pt x="1895" y="21032"/>
                    <a:pt x="3789" y="21600"/>
                    <a:pt x="7389" y="18189"/>
                  </a:cubicBezTo>
                  <a:cubicBezTo>
                    <a:pt x="10989" y="14779"/>
                    <a:pt x="16295" y="73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8241034" y="3085302"/>
              <a:ext cx="12953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fill="norm" stroke="1" extrusionOk="0">
                  <a:moveTo>
                    <a:pt x="0" y="0"/>
                  </a:moveTo>
                  <a:cubicBezTo>
                    <a:pt x="3738" y="1200"/>
                    <a:pt x="7477" y="2400"/>
                    <a:pt x="11631" y="3500"/>
                  </a:cubicBezTo>
                  <a:cubicBezTo>
                    <a:pt x="15785" y="4600"/>
                    <a:pt x="20354" y="5600"/>
                    <a:pt x="20977" y="8000"/>
                  </a:cubicBezTo>
                  <a:cubicBezTo>
                    <a:pt x="21600" y="10400"/>
                    <a:pt x="18277" y="14200"/>
                    <a:pt x="15992" y="16700"/>
                  </a:cubicBezTo>
                  <a:cubicBezTo>
                    <a:pt x="13708" y="19200"/>
                    <a:pt x="12462" y="20400"/>
                    <a:pt x="112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8688266" y="2985633"/>
              <a:ext cx="140560" cy="35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20815" y="0"/>
                  </a:moveTo>
                  <a:cubicBezTo>
                    <a:pt x="18851" y="0"/>
                    <a:pt x="16887" y="0"/>
                    <a:pt x="15709" y="383"/>
                  </a:cubicBezTo>
                  <a:cubicBezTo>
                    <a:pt x="14531" y="766"/>
                    <a:pt x="14138" y="1532"/>
                    <a:pt x="13549" y="3830"/>
                  </a:cubicBezTo>
                  <a:cubicBezTo>
                    <a:pt x="12960" y="6128"/>
                    <a:pt x="12175" y="9957"/>
                    <a:pt x="11585" y="12255"/>
                  </a:cubicBezTo>
                  <a:cubicBezTo>
                    <a:pt x="10996" y="14553"/>
                    <a:pt x="10604" y="15319"/>
                    <a:pt x="9622" y="16162"/>
                  </a:cubicBezTo>
                  <a:cubicBezTo>
                    <a:pt x="8640" y="17004"/>
                    <a:pt x="7069" y="17923"/>
                    <a:pt x="6284" y="18000"/>
                  </a:cubicBezTo>
                  <a:cubicBezTo>
                    <a:pt x="5498" y="18077"/>
                    <a:pt x="5498" y="17311"/>
                    <a:pt x="6284" y="16085"/>
                  </a:cubicBezTo>
                  <a:cubicBezTo>
                    <a:pt x="7069" y="14860"/>
                    <a:pt x="8640" y="13174"/>
                    <a:pt x="10211" y="12026"/>
                  </a:cubicBezTo>
                  <a:cubicBezTo>
                    <a:pt x="11782" y="10877"/>
                    <a:pt x="13353" y="10264"/>
                    <a:pt x="15120" y="10111"/>
                  </a:cubicBezTo>
                  <a:cubicBezTo>
                    <a:pt x="16887" y="9957"/>
                    <a:pt x="18851" y="10264"/>
                    <a:pt x="20029" y="10877"/>
                  </a:cubicBezTo>
                  <a:cubicBezTo>
                    <a:pt x="21207" y="11489"/>
                    <a:pt x="21600" y="12409"/>
                    <a:pt x="21600" y="13634"/>
                  </a:cubicBezTo>
                  <a:cubicBezTo>
                    <a:pt x="21600" y="14860"/>
                    <a:pt x="21207" y="16391"/>
                    <a:pt x="18851" y="17770"/>
                  </a:cubicBezTo>
                  <a:cubicBezTo>
                    <a:pt x="16495" y="19149"/>
                    <a:pt x="12175" y="20374"/>
                    <a:pt x="8836" y="20987"/>
                  </a:cubicBezTo>
                  <a:cubicBezTo>
                    <a:pt x="5498" y="21600"/>
                    <a:pt x="3142" y="21600"/>
                    <a:pt x="1767" y="21217"/>
                  </a:cubicBezTo>
                  <a:cubicBezTo>
                    <a:pt x="393" y="20834"/>
                    <a:pt x="0" y="20068"/>
                    <a:pt x="0" y="19609"/>
                  </a:cubicBezTo>
                  <a:cubicBezTo>
                    <a:pt x="0" y="19149"/>
                    <a:pt x="393" y="18996"/>
                    <a:pt x="785" y="18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8908049" y="3161970"/>
              <a:ext cx="1533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8900382" y="3099956"/>
              <a:ext cx="69003" cy="69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4" fill="norm" stroke="1" extrusionOk="0">
                  <a:moveTo>
                    <a:pt x="0" y="21034"/>
                  </a:moveTo>
                  <a:cubicBezTo>
                    <a:pt x="0" y="16405"/>
                    <a:pt x="0" y="11777"/>
                    <a:pt x="1200" y="7920"/>
                  </a:cubicBezTo>
                  <a:cubicBezTo>
                    <a:pt x="2400" y="4063"/>
                    <a:pt x="4800" y="977"/>
                    <a:pt x="8400" y="205"/>
                  </a:cubicBezTo>
                  <a:cubicBezTo>
                    <a:pt x="12000" y="-566"/>
                    <a:pt x="16800" y="977"/>
                    <a:pt x="21600" y="2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8970601" y="3141027"/>
              <a:ext cx="269467" cy="15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037" fill="norm" stroke="1" extrusionOk="0">
                  <a:moveTo>
                    <a:pt x="10805" y="2856"/>
                  </a:moveTo>
                  <a:cubicBezTo>
                    <a:pt x="9796" y="2159"/>
                    <a:pt x="8786" y="1462"/>
                    <a:pt x="7272" y="2159"/>
                  </a:cubicBezTo>
                  <a:cubicBezTo>
                    <a:pt x="5758" y="2855"/>
                    <a:pt x="3739" y="4946"/>
                    <a:pt x="2427" y="6862"/>
                  </a:cubicBezTo>
                  <a:cubicBezTo>
                    <a:pt x="1115" y="8778"/>
                    <a:pt x="510" y="10520"/>
                    <a:pt x="207" y="12262"/>
                  </a:cubicBezTo>
                  <a:cubicBezTo>
                    <a:pt x="-96" y="14004"/>
                    <a:pt x="-96" y="15746"/>
                    <a:pt x="409" y="16443"/>
                  </a:cubicBezTo>
                  <a:cubicBezTo>
                    <a:pt x="913" y="17139"/>
                    <a:pt x="1923" y="16791"/>
                    <a:pt x="2932" y="15920"/>
                  </a:cubicBezTo>
                  <a:cubicBezTo>
                    <a:pt x="3941" y="15049"/>
                    <a:pt x="4951" y="13656"/>
                    <a:pt x="5859" y="12262"/>
                  </a:cubicBezTo>
                  <a:cubicBezTo>
                    <a:pt x="6768" y="10868"/>
                    <a:pt x="7575" y="9475"/>
                    <a:pt x="8181" y="10172"/>
                  </a:cubicBezTo>
                  <a:cubicBezTo>
                    <a:pt x="8786" y="10868"/>
                    <a:pt x="9190" y="13655"/>
                    <a:pt x="9997" y="15049"/>
                  </a:cubicBezTo>
                  <a:cubicBezTo>
                    <a:pt x="10805" y="16443"/>
                    <a:pt x="12016" y="16443"/>
                    <a:pt x="13429" y="14352"/>
                  </a:cubicBezTo>
                  <a:cubicBezTo>
                    <a:pt x="14842" y="12262"/>
                    <a:pt x="16457" y="8081"/>
                    <a:pt x="17366" y="5120"/>
                  </a:cubicBezTo>
                  <a:cubicBezTo>
                    <a:pt x="18274" y="2159"/>
                    <a:pt x="18476" y="417"/>
                    <a:pt x="18173" y="68"/>
                  </a:cubicBezTo>
                  <a:cubicBezTo>
                    <a:pt x="17870" y="-280"/>
                    <a:pt x="17063" y="765"/>
                    <a:pt x="16962" y="1985"/>
                  </a:cubicBezTo>
                  <a:cubicBezTo>
                    <a:pt x="16861" y="3204"/>
                    <a:pt x="17467" y="4597"/>
                    <a:pt x="18375" y="6862"/>
                  </a:cubicBezTo>
                  <a:cubicBezTo>
                    <a:pt x="19283" y="9126"/>
                    <a:pt x="20495" y="12262"/>
                    <a:pt x="20999" y="14701"/>
                  </a:cubicBezTo>
                  <a:cubicBezTo>
                    <a:pt x="21504" y="17139"/>
                    <a:pt x="21302" y="18881"/>
                    <a:pt x="20697" y="19926"/>
                  </a:cubicBezTo>
                  <a:cubicBezTo>
                    <a:pt x="20091" y="20972"/>
                    <a:pt x="19082" y="21320"/>
                    <a:pt x="18274" y="20797"/>
                  </a:cubicBezTo>
                  <a:cubicBezTo>
                    <a:pt x="17467" y="20275"/>
                    <a:pt x="16861" y="18881"/>
                    <a:pt x="16255" y="17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9367325" y="3003806"/>
              <a:ext cx="138739" cy="28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312" fill="norm" stroke="1" extrusionOk="0">
                  <a:moveTo>
                    <a:pt x="20939" y="2608"/>
                  </a:moveTo>
                  <a:cubicBezTo>
                    <a:pt x="20553" y="1669"/>
                    <a:pt x="20168" y="730"/>
                    <a:pt x="18625" y="261"/>
                  </a:cubicBezTo>
                  <a:cubicBezTo>
                    <a:pt x="17082" y="-209"/>
                    <a:pt x="14382" y="-209"/>
                    <a:pt x="10910" y="1669"/>
                  </a:cubicBezTo>
                  <a:cubicBezTo>
                    <a:pt x="7439" y="3548"/>
                    <a:pt x="3196" y="7304"/>
                    <a:pt x="1268" y="10685"/>
                  </a:cubicBezTo>
                  <a:cubicBezTo>
                    <a:pt x="-661" y="14066"/>
                    <a:pt x="-275" y="17071"/>
                    <a:pt x="1653" y="18855"/>
                  </a:cubicBezTo>
                  <a:cubicBezTo>
                    <a:pt x="3582" y="20640"/>
                    <a:pt x="7053" y="21203"/>
                    <a:pt x="9753" y="21297"/>
                  </a:cubicBezTo>
                  <a:cubicBezTo>
                    <a:pt x="12453" y="21391"/>
                    <a:pt x="14382" y="21015"/>
                    <a:pt x="16310" y="20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9506063" y="3143685"/>
              <a:ext cx="105912" cy="289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40" fill="norm" stroke="1" extrusionOk="0">
                  <a:moveTo>
                    <a:pt x="9257" y="4198"/>
                  </a:moveTo>
                  <a:cubicBezTo>
                    <a:pt x="6686" y="8366"/>
                    <a:pt x="4114" y="12535"/>
                    <a:pt x="2571" y="15093"/>
                  </a:cubicBezTo>
                  <a:cubicBezTo>
                    <a:pt x="1029" y="17651"/>
                    <a:pt x="514" y="18598"/>
                    <a:pt x="257" y="19545"/>
                  </a:cubicBezTo>
                  <a:cubicBezTo>
                    <a:pt x="0" y="20493"/>
                    <a:pt x="0" y="21440"/>
                    <a:pt x="0" y="21440"/>
                  </a:cubicBezTo>
                  <a:cubicBezTo>
                    <a:pt x="0" y="21440"/>
                    <a:pt x="0" y="20493"/>
                    <a:pt x="1543" y="17461"/>
                  </a:cubicBezTo>
                  <a:cubicBezTo>
                    <a:pt x="3086" y="14429"/>
                    <a:pt x="6171" y="9314"/>
                    <a:pt x="8486" y="6282"/>
                  </a:cubicBezTo>
                  <a:cubicBezTo>
                    <a:pt x="10800" y="3251"/>
                    <a:pt x="12343" y="2303"/>
                    <a:pt x="14400" y="1451"/>
                  </a:cubicBezTo>
                  <a:cubicBezTo>
                    <a:pt x="16457" y="598"/>
                    <a:pt x="19029" y="-160"/>
                    <a:pt x="20314" y="29"/>
                  </a:cubicBezTo>
                  <a:cubicBezTo>
                    <a:pt x="21600" y="219"/>
                    <a:pt x="21600" y="1356"/>
                    <a:pt x="20571" y="3251"/>
                  </a:cubicBezTo>
                  <a:cubicBezTo>
                    <a:pt x="19543" y="5145"/>
                    <a:pt x="17486" y="7798"/>
                    <a:pt x="15429" y="9408"/>
                  </a:cubicBezTo>
                  <a:cubicBezTo>
                    <a:pt x="13371" y="11019"/>
                    <a:pt x="11314" y="11587"/>
                    <a:pt x="9257" y="12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9636399" y="3284639"/>
              <a:ext cx="61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9621065" y="3313220"/>
              <a:ext cx="115003" cy="7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1" fill="norm" stroke="1" extrusionOk="0">
                  <a:moveTo>
                    <a:pt x="21600" y="551"/>
                  </a:moveTo>
                  <a:cubicBezTo>
                    <a:pt x="19200" y="-124"/>
                    <a:pt x="16800" y="-799"/>
                    <a:pt x="13200" y="2576"/>
                  </a:cubicBezTo>
                  <a:cubicBezTo>
                    <a:pt x="9600" y="5951"/>
                    <a:pt x="4800" y="13376"/>
                    <a:pt x="0" y="20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9611766" y="3069968"/>
              <a:ext cx="1089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600" fill="norm" stroke="1" extrusionOk="0">
                  <a:moveTo>
                    <a:pt x="4732" y="0"/>
                  </a:moveTo>
                  <a:cubicBezTo>
                    <a:pt x="3259" y="2215"/>
                    <a:pt x="1787" y="4431"/>
                    <a:pt x="805" y="6923"/>
                  </a:cubicBezTo>
                  <a:cubicBezTo>
                    <a:pt x="-177" y="9415"/>
                    <a:pt x="-668" y="12185"/>
                    <a:pt x="1787" y="11354"/>
                  </a:cubicBezTo>
                  <a:cubicBezTo>
                    <a:pt x="4241" y="10523"/>
                    <a:pt x="9641" y="6092"/>
                    <a:pt x="12832" y="5815"/>
                  </a:cubicBezTo>
                  <a:cubicBezTo>
                    <a:pt x="16023" y="5538"/>
                    <a:pt x="17005" y="9415"/>
                    <a:pt x="17987" y="12738"/>
                  </a:cubicBezTo>
                  <a:cubicBezTo>
                    <a:pt x="18968" y="16062"/>
                    <a:pt x="19950" y="18831"/>
                    <a:pt x="209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9780672" y="3154303"/>
              <a:ext cx="101067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600" fill="norm" stroke="1" extrusionOk="0">
                  <a:moveTo>
                    <a:pt x="19253" y="0"/>
                  </a:moveTo>
                  <a:cubicBezTo>
                    <a:pt x="16619" y="309"/>
                    <a:pt x="13985" y="617"/>
                    <a:pt x="10824" y="2931"/>
                  </a:cubicBezTo>
                  <a:cubicBezTo>
                    <a:pt x="7663" y="5246"/>
                    <a:pt x="3975" y="9566"/>
                    <a:pt x="1868" y="12806"/>
                  </a:cubicBezTo>
                  <a:cubicBezTo>
                    <a:pt x="-239" y="16046"/>
                    <a:pt x="-766" y="18206"/>
                    <a:pt x="1341" y="19594"/>
                  </a:cubicBezTo>
                  <a:cubicBezTo>
                    <a:pt x="3449" y="20983"/>
                    <a:pt x="8190" y="21600"/>
                    <a:pt x="11878" y="21600"/>
                  </a:cubicBezTo>
                  <a:cubicBezTo>
                    <a:pt x="15566" y="21600"/>
                    <a:pt x="18200" y="20983"/>
                    <a:pt x="20834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9875210" y="3174365"/>
              <a:ext cx="129198" cy="13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100" fill="norm" stroke="1" extrusionOk="0">
                  <a:moveTo>
                    <a:pt x="18870" y="5072"/>
                  </a:moveTo>
                  <a:cubicBezTo>
                    <a:pt x="20140" y="2758"/>
                    <a:pt x="21411" y="443"/>
                    <a:pt x="21411" y="58"/>
                  </a:cubicBezTo>
                  <a:cubicBezTo>
                    <a:pt x="21411" y="-328"/>
                    <a:pt x="20140" y="1215"/>
                    <a:pt x="17811" y="4686"/>
                  </a:cubicBezTo>
                  <a:cubicBezTo>
                    <a:pt x="15482" y="8158"/>
                    <a:pt x="12093" y="13558"/>
                    <a:pt x="9552" y="16836"/>
                  </a:cubicBezTo>
                  <a:cubicBezTo>
                    <a:pt x="7011" y="20115"/>
                    <a:pt x="5317" y="21272"/>
                    <a:pt x="3623" y="21079"/>
                  </a:cubicBezTo>
                  <a:cubicBezTo>
                    <a:pt x="1929" y="20886"/>
                    <a:pt x="235" y="19343"/>
                    <a:pt x="23" y="17801"/>
                  </a:cubicBezTo>
                  <a:cubicBezTo>
                    <a:pt x="-189" y="16258"/>
                    <a:pt x="1082" y="14715"/>
                    <a:pt x="2776" y="14136"/>
                  </a:cubicBezTo>
                  <a:cubicBezTo>
                    <a:pt x="4470" y="13558"/>
                    <a:pt x="6587" y="13943"/>
                    <a:pt x="9764" y="14715"/>
                  </a:cubicBezTo>
                  <a:cubicBezTo>
                    <a:pt x="12940" y="15486"/>
                    <a:pt x="17176" y="16643"/>
                    <a:pt x="21411" y="17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10065742" y="3177304"/>
              <a:ext cx="3066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1152"/>
                    <a:pt x="14400" y="2304"/>
                    <a:pt x="18000" y="5904"/>
                  </a:cubicBezTo>
                  <a:cubicBezTo>
                    <a:pt x="21600" y="9504"/>
                    <a:pt x="21600" y="155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10111743" y="3100635"/>
              <a:ext cx="72516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8938" y="0"/>
                  </a:moveTo>
                  <a:cubicBezTo>
                    <a:pt x="12662" y="0"/>
                    <a:pt x="16386" y="0"/>
                    <a:pt x="18621" y="584"/>
                  </a:cubicBezTo>
                  <a:cubicBezTo>
                    <a:pt x="20855" y="1168"/>
                    <a:pt x="21600" y="2335"/>
                    <a:pt x="20855" y="5059"/>
                  </a:cubicBezTo>
                  <a:cubicBezTo>
                    <a:pt x="20110" y="7784"/>
                    <a:pt x="17876" y="12065"/>
                    <a:pt x="14152" y="15081"/>
                  </a:cubicBezTo>
                  <a:cubicBezTo>
                    <a:pt x="10428" y="18097"/>
                    <a:pt x="5214" y="198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10456751" y="3299973"/>
              <a:ext cx="59801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77" y="21600"/>
                    <a:pt x="7754" y="21600"/>
                    <a:pt x="11354" y="18000"/>
                  </a:cubicBezTo>
                  <a:cubicBezTo>
                    <a:pt x="14954" y="14400"/>
                    <a:pt x="1827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10970429" y="3230972"/>
              <a:ext cx="132399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600" fill="norm" stroke="1" extrusionOk="0">
                  <a:moveTo>
                    <a:pt x="0" y="0"/>
                  </a:moveTo>
                  <a:cubicBezTo>
                    <a:pt x="6113" y="2933"/>
                    <a:pt x="12226" y="5867"/>
                    <a:pt x="16098" y="8267"/>
                  </a:cubicBezTo>
                  <a:cubicBezTo>
                    <a:pt x="19970" y="10667"/>
                    <a:pt x="21600" y="12533"/>
                    <a:pt x="20989" y="14667"/>
                  </a:cubicBezTo>
                  <a:cubicBezTo>
                    <a:pt x="20377" y="16800"/>
                    <a:pt x="17525" y="19200"/>
                    <a:pt x="15691" y="20400"/>
                  </a:cubicBezTo>
                  <a:cubicBezTo>
                    <a:pt x="13857" y="21600"/>
                    <a:pt x="13042" y="21600"/>
                    <a:pt x="122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11357497" y="3230972"/>
              <a:ext cx="172612" cy="177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875" fill="norm" stroke="1" extrusionOk="0">
                  <a:moveTo>
                    <a:pt x="21455" y="6300"/>
                  </a:moveTo>
                  <a:cubicBezTo>
                    <a:pt x="17961" y="5100"/>
                    <a:pt x="14467" y="3900"/>
                    <a:pt x="11290" y="4050"/>
                  </a:cubicBezTo>
                  <a:cubicBezTo>
                    <a:pt x="8114" y="4200"/>
                    <a:pt x="5255" y="5700"/>
                    <a:pt x="3190" y="8550"/>
                  </a:cubicBezTo>
                  <a:cubicBezTo>
                    <a:pt x="1126" y="11400"/>
                    <a:pt x="-145" y="15600"/>
                    <a:pt x="14" y="18150"/>
                  </a:cubicBezTo>
                  <a:cubicBezTo>
                    <a:pt x="173" y="20700"/>
                    <a:pt x="1761" y="21600"/>
                    <a:pt x="5573" y="20250"/>
                  </a:cubicBezTo>
                  <a:cubicBezTo>
                    <a:pt x="9384" y="18900"/>
                    <a:pt x="15420" y="15300"/>
                    <a:pt x="18437" y="12450"/>
                  </a:cubicBezTo>
                  <a:cubicBezTo>
                    <a:pt x="21455" y="9600"/>
                    <a:pt x="21455" y="7500"/>
                    <a:pt x="18914" y="5550"/>
                  </a:cubicBezTo>
                  <a:cubicBezTo>
                    <a:pt x="16373" y="3600"/>
                    <a:pt x="11290" y="1800"/>
                    <a:pt x="62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10625421" y="3017441"/>
              <a:ext cx="115004" cy="121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9" fill="norm" stroke="1" extrusionOk="0">
                  <a:moveTo>
                    <a:pt x="0" y="10383"/>
                  </a:moveTo>
                  <a:cubicBezTo>
                    <a:pt x="0" y="12587"/>
                    <a:pt x="0" y="14791"/>
                    <a:pt x="0" y="16995"/>
                  </a:cubicBezTo>
                  <a:cubicBezTo>
                    <a:pt x="0" y="19199"/>
                    <a:pt x="0" y="21403"/>
                    <a:pt x="240" y="20962"/>
                  </a:cubicBezTo>
                  <a:cubicBezTo>
                    <a:pt x="480" y="20521"/>
                    <a:pt x="960" y="17436"/>
                    <a:pt x="2640" y="13909"/>
                  </a:cubicBezTo>
                  <a:cubicBezTo>
                    <a:pt x="4320" y="10383"/>
                    <a:pt x="7200" y="6415"/>
                    <a:pt x="9600" y="3770"/>
                  </a:cubicBezTo>
                  <a:cubicBezTo>
                    <a:pt x="12000" y="1125"/>
                    <a:pt x="13920" y="-197"/>
                    <a:pt x="15600" y="23"/>
                  </a:cubicBezTo>
                  <a:cubicBezTo>
                    <a:pt x="17280" y="244"/>
                    <a:pt x="18720" y="2007"/>
                    <a:pt x="19680" y="5754"/>
                  </a:cubicBezTo>
                  <a:cubicBezTo>
                    <a:pt x="20640" y="9501"/>
                    <a:pt x="21120" y="15232"/>
                    <a:pt x="21600" y="20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10786425" y="3054634"/>
              <a:ext cx="222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6200"/>
                    <a:pt x="11917" y="10800"/>
                    <a:pt x="15517" y="7200"/>
                  </a:cubicBezTo>
                  <a:cubicBezTo>
                    <a:pt x="19117" y="3600"/>
                    <a:pt x="2035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10985762" y="3039301"/>
              <a:ext cx="8148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0" y="0"/>
                  </a:moveTo>
                  <a:cubicBezTo>
                    <a:pt x="5891" y="3323"/>
                    <a:pt x="11782" y="6646"/>
                    <a:pt x="15709" y="9692"/>
                  </a:cubicBezTo>
                  <a:cubicBezTo>
                    <a:pt x="19636" y="12738"/>
                    <a:pt x="21600" y="15508"/>
                    <a:pt x="20618" y="17446"/>
                  </a:cubicBezTo>
                  <a:cubicBezTo>
                    <a:pt x="19636" y="19385"/>
                    <a:pt x="15709" y="20492"/>
                    <a:pt x="1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11102863" y="3039301"/>
              <a:ext cx="158307" cy="71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0903" fill="norm" stroke="1" extrusionOk="0">
                  <a:moveTo>
                    <a:pt x="13898" y="0"/>
                  </a:moveTo>
                  <a:cubicBezTo>
                    <a:pt x="13223" y="3724"/>
                    <a:pt x="12548" y="7448"/>
                    <a:pt x="11704" y="10800"/>
                  </a:cubicBezTo>
                  <a:cubicBezTo>
                    <a:pt x="10860" y="14152"/>
                    <a:pt x="9848" y="17131"/>
                    <a:pt x="7823" y="18993"/>
                  </a:cubicBezTo>
                  <a:cubicBezTo>
                    <a:pt x="5798" y="20855"/>
                    <a:pt x="2760" y="21600"/>
                    <a:pt x="1242" y="20110"/>
                  </a:cubicBezTo>
                  <a:cubicBezTo>
                    <a:pt x="-277" y="18621"/>
                    <a:pt x="-277" y="14897"/>
                    <a:pt x="567" y="13035"/>
                  </a:cubicBezTo>
                  <a:cubicBezTo>
                    <a:pt x="1410" y="11172"/>
                    <a:pt x="3098" y="11172"/>
                    <a:pt x="5629" y="11545"/>
                  </a:cubicBezTo>
                  <a:cubicBezTo>
                    <a:pt x="8160" y="11917"/>
                    <a:pt x="11535" y="12662"/>
                    <a:pt x="14573" y="12290"/>
                  </a:cubicBezTo>
                  <a:cubicBezTo>
                    <a:pt x="17610" y="11917"/>
                    <a:pt x="20310" y="10428"/>
                    <a:pt x="20817" y="9683"/>
                  </a:cubicBezTo>
                  <a:cubicBezTo>
                    <a:pt x="21323" y="8938"/>
                    <a:pt x="19636" y="8938"/>
                    <a:pt x="16935" y="7448"/>
                  </a:cubicBezTo>
                  <a:cubicBezTo>
                    <a:pt x="14235" y="5959"/>
                    <a:pt x="10523" y="2979"/>
                    <a:pt x="68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4200610" y="5080740"/>
              <a:ext cx="176338" cy="325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21600" y="3381"/>
                  </a:moveTo>
                  <a:cubicBezTo>
                    <a:pt x="21600" y="2544"/>
                    <a:pt x="21600" y="1707"/>
                    <a:pt x="20974" y="1037"/>
                  </a:cubicBezTo>
                  <a:cubicBezTo>
                    <a:pt x="20348" y="367"/>
                    <a:pt x="19096" y="-135"/>
                    <a:pt x="17061" y="32"/>
                  </a:cubicBezTo>
                  <a:cubicBezTo>
                    <a:pt x="15026" y="200"/>
                    <a:pt x="12209" y="1037"/>
                    <a:pt x="9861" y="2377"/>
                  </a:cubicBezTo>
                  <a:cubicBezTo>
                    <a:pt x="7513" y="3716"/>
                    <a:pt x="5635" y="5558"/>
                    <a:pt x="6417" y="7400"/>
                  </a:cubicBezTo>
                  <a:cubicBezTo>
                    <a:pt x="7200" y="9242"/>
                    <a:pt x="10643" y="11084"/>
                    <a:pt x="12991" y="12339"/>
                  </a:cubicBezTo>
                  <a:cubicBezTo>
                    <a:pt x="15339" y="13595"/>
                    <a:pt x="16591" y="14265"/>
                    <a:pt x="17217" y="15186"/>
                  </a:cubicBezTo>
                  <a:cubicBezTo>
                    <a:pt x="17844" y="16107"/>
                    <a:pt x="17844" y="17279"/>
                    <a:pt x="16122" y="18367"/>
                  </a:cubicBezTo>
                  <a:cubicBezTo>
                    <a:pt x="14400" y="19456"/>
                    <a:pt x="10957" y="20460"/>
                    <a:pt x="8452" y="20963"/>
                  </a:cubicBezTo>
                  <a:cubicBezTo>
                    <a:pt x="5948" y="21465"/>
                    <a:pt x="4383" y="21465"/>
                    <a:pt x="3130" y="21046"/>
                  </a:cubicBezTo>
                  <a:cubicBezTo>
                    <a:pt x="1878" y="20628"/>
                    <a:pt x="939" y="19791"/>
                    <a:pt x="0" y="18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4360247" y="5107902"/>
              <a:ext cx="185372" cy="25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987" fill="norm" stroke="1" extrusionOk="0">
                  <a:moveTo>
                    <a:pt x="4596" y="9744"/>
                  </a:moveTo>
                  <a:cubicBezTo>
                    <a:pt x="7851" y="7606"/>
                    <a:pt x="11106" y="5467"/>
                    <a:pt x="12733" y="3863"/>
                  </a:cubicBezTo>
                  <a:cubicBezTo>
                    <a:pt x="14361" y="2259"/>
                    <a:pt x="14361" y="1190"/>
                    <a:pt x="13621" y="548"/>
                  </a:cubicBezTo>
                  <a:cubicBezTo>
                    <a:pt x="12881" y="-93"/>
                    <a:pt x="11402" y="-307"/>
                    <a:pt x="9478" y="655"/>
                  </a:cubicBezTo>
                  <a:cubicBezTo>
                    <a:pt x="7555" y="1618"/>
                    <a:pt x="5188" y="3756"/>
                    <a:pt x="3265" y="7178"/>
                  </a:cubicBezTo>
                  <a:cubicBezTo>
                    <a:pt x="1341" y="10600"/>
                    <a:pt x="-138" y="15305"/>
                    <a:pt x="10" y="17978"/>
                  </a:cubicBezTo>
                  <a:cubicBezTo>
                    <a:pt x="158" y="20651"/>
                    <a:pt x="1933" y="21293"/>
                    <a:pt x="5780" y="20865"/>
                  </a:cubicBezTo>
                  <a:cubicBezTo>
                    <a:pt x="9626" y="20438"/>
                    <a:pt x="15544" y="18941"/>
                    <a:pt x="21462" y="17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4760221" y="4883930"/>
              <a:ext cx="153406" cy="41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495" fill="norm" stroke="1" extrusionOk="0">
                  <a:moveTo>
                    <a:pt x="20913" y="1739"/>
                  </a:moveTo>
                  <a:cubicBezTo>
                    <a:pt x="19868" y="1212"/>
                    <a:pt x="18823" y="685"/>
                    <a:pt x="17255" y="356"/>
                  </a:cubicBezTo>
                  <a:cubicBezTo>
                    <a:pt x="15687" y="27"/>
                    <a:pt x="13597" y="-105"/>
                    <a:pt x="12029" y="93"/>
                  </a:cubicBezTo>
                  <a:cubicBezTo>
                    <a:pt x="10461" y="290"/>
                    <a:pt x="9416" y="817"/>
                    <a:pt x="7152" y="3056"/>
                  </a:cubicBezTo>
                  <a:cubicBezTo>
                    <a:pt x="4887" y="5295"/>
                    <a:pt x="1403" y="9246"/>
                    <a:pt x="358" y="12473"/>
                  </a:cubicBezTo>
                  <a:cubicBezTo>
                    <a:pt x="-687" y="15700"/>
                    <a:pt x="707" y="18202"/>
                    <a:pt x="2623" y="19585"/>
                  </a:cubicBezTo>
                  <a:cubicBezTo>
                    <a:pt x="4539" y="20968"/>
                    <a:pt x="6978" y="21232"/>
                    <a:pt x="9416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4982627" y="4960726"/>
              <a:ext cx="149286" cy="490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0715" fill="norm" stroke="1" extrusionOk="0">
                  <a:moveTo>
                    <a:pt x="2160" y="10493"/>
                  </a:moveTo>
                  <a:cubicBezTo>
                    <a:pt x="1800" y="14489"/>
                    <a:pt x="1440" y="18485"/>
                    <a:pt x="1260" y="19997"/>
                  </a:cubicBezTo>
                  <a:cubicBezTo>
                    <a:pt x="1080" y="21509"/>
                    <a:pt x="1080" y="20537"/>
                    <a:pt x="1260" y="17999"/>
                  </a:cubicBezTo>
                  <a:cubicBezTo>
                    <a:pt x="1440" y="15461"/>
                    <a:pt x="1800" y="11357"/>
                    <a:pt x="2520" y="8495"/>
                  </a:cubicBezTo>
                  <a:cubicBezTo>
                    <a:pt x="3240" y="5633"/>
                    <a:pt x="4320" y="4013"/>
                    <a:pt x="5220" y="2933"/>
                  </a:cubicBezTo>
                  <a:cubicBezTo>
                    <a:pt x="6120" y="1853"/>
                    <a:pt x="6840" y="1313"/>
                    <a:pt x="8280" y="827"/>
                  </a:cubicBezTo>
                  <a:cubicBezTo>
                    <a:pt x="9720" y="341"/>
                    <a:pt x="11880" y="-91"/>
                    <a:pt x="13860" y="17"/>
                  </a:cubicBezTo>
                  <a:cubicBezTo>
                    <a:pt x="15840" y="125"/>
                    <a:pt x="17640" y="773"/>
                    <a:pt x="19080" y="1799"/>
                  </a:cubicBezTo>
                  <a:cubicBezTo>
                    <a:pt x="20520" y="2825"/>
                    <a:pt x="21600" y="4229"/>
                    <a:pt x="20700" y="5471"/>
                  </a:cubicBezTo>
                  <a:cubicBezTo>
                    <a:pt x="19800" y="6713"/>
                    <a:pt x="16920" y="7793"/>
                    <a:pt x="13140" y="8549"/>
                  </a:cubicBezTo>
                  <a:cubicBezTo>
                    <a:pt x="9360" y="9305"/>
                    <a:pt x="4680" y="9737"/>
                    <a:pt x="0" y="10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5166631" y="5147682"/>
              <a:ext cx="11500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500"/>
                    <a:pt x="5760" y="9000"/>
                    <a:pt x="9360" y="12600"/>
                  </a:cubicBezTo>
                  <a:cubicBezTo>
                    <a:pt x="12960" y="16200"/>
                    <a:pt x="1728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5174298" y="5161438"/>
              <a:ext cx="145671" cy="147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4" fill="norm" stroke="1" extrusionOk="0">
                  <a:moveTo>
                    <a:pt x="21600" y="226"/>
                  </a:moveTo>
                  <a:cubicBezTo>
                    <a:pt x="19705" y="-140"/>
                    <a:pt x="17811" y="-506"/>
                    <a:pt x="14211" y="2972"/>
                  </a:cubicBezTo>
                  <a:cubicBezTo>
                    <a:pt x="10611" y="6450"/>
                    <a:pt x="5305" y="13772"/>
                    <a:pt x="0" y="21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5131817" y="4775732"/>
              <a:ext cx="126817" cy="1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41" fill="norm" stroke="1" extrusionOk="0">
                  <a:moveTo>
                    <a:pt x="7181" y="5764"/>
                  </a:moveTo>
                  <a:cubicBezTo>
                    <a:pt x="5021" y="7157"/>
                    <a:pt x="2861" y="8551"/>
                    <a:pt x="1565" y="10293"/>
                  </a:cubicBezTo>
                  <a:cubicBezTo>
                    <a:pt x="269" y="12035"/>
                    <a:pt x="-163" y="14125"/>
                    <a:pt x="53" y="14125"/>
                  </a:cubicBezTo>
                  <a:cubicBezTo>
                    <a:pt x="269" y="14125"/>
                    <a:pt x="1133" y="12035"/>
                    <a:pt x="2213" y="9770"/>
                  </a:cubicBezTo>
                  <a:cubicBezTo>
                    <a:pt x="3293" y="7506"/>
                    <a:pt x="4589" y="5067"/>
                    <a:pt x="6101" y="3151"/>
                  </a:cubicBezTo>
                  <a:cubicBezTo>
                    <a:pt x="7613" y="1235"/>
                    <a:pt x="9341" y="-159"/>
                    <a:pt x="10637" y="15"/>
                  </a:cubicBezTo>
                  <a:cubicBezTo>
                    <a:pt x="11933" y="189"/>
                    <a:pt x="12797" y="1931"/>
                    <a:pt x="14525" y="5764"/>
                  </a:cubicBezTo>
                  <a:cubicBezTo>
                    <a:pt x="16253" y="9596"/>
                    <a:pt x="18845" y="15518"/>
                    <a:pt x="21437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5367478" y="4958858"/>
              <a:ext cx="136495" cy="284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113" fill="norm" stroke="1" extrusionOk="0">
                  <a:moveTo>
                    <a:pt x="19797" y="357"/>
                  </a:moveTo>
                  <a:cubicBezTo>
                    <a:pt x="16655" y="-22"/>
                    <a:pt x="13513" y="-401"/>
                    <a:pt x="10371" y="925"/>
                  </a:cubicBezTo>
                  <a:cubicBezTo>
                    <a:pt x="7230" y="2252"/>
                    <a:pt x="4088" y="5283"/>
                    <a:pt x="2124" y="8599"/>
                  </a:cubicBezTo>
                  <a:cubicBezTo>
                    <a:pt x="160" y="11915"/>
                    <a:pt x="-625" y="15515"/>
                    <a:pt x="553" y="17788"/>
                  </a:cubicBezTo>
                  <a:cubicBezTo>
                    <a:pt x="1731" y="20062"/>
                    <a:pt x="4873" y="21010"/>
                    <a:pt x="8604" y="21104"/>
                  </a:cubicBezTo>
                  <a:cubicBezTo>
                    <a:pt x="12335" y="21199"/>
                    <a:pt x="16655" y="20441"/>
                    <a:pt x="20975" y="19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5526978" y="4979011"/>
              <a:ext cx="160999" cy="210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194" fill="norm" stroke="1" extrusionOk="0">
                  <a:moveTo>
                    <a:pt x="19237" y="0"/>
                  </a:moveTo>
                  <a:cubicBezTo>
                    <a:pt x="16875" y="5657"/>
                    <a:pt x="14512" y="11314"/>
                    <a:pt x="12824" y="14657"/>
                  </a:cubicBezTo>
                  <a:cubicBezTo>
                    <a:pt x="11137" y="18000"/>
                    <a:pt x="10124" y="19029"/>
                    <a:pt x="8774" y="19929"/>
                  </a:cubicBezTo>
                  <a:cubicBezTo>
                    <a:pt x="7424" y="20829"/>
                    <a:pt x="5737" y="21600"/>
                    <a:pt x="4049" y="20957"/>
                  </a:cubicBezTo>
                  <a:cubicBezTo>
                    <a:pt x="2362" y="20314"/>
                    <a:pt x="675" y="18257"/>
                    <a:pt x="168" y="16200"/>
                  </a:cubicBezTo>
                  <a:cubicBezTo>
                    <a:pt x="-338" y="14143"/>
                    <a:pt x="337" y="12086"/>
                    <a:pt x="1687" y="11057"/>
                  </a:cubicBezTo>
                  <a:cubicBezTo>
                    <a:pt x="3037" y="10029"/>
                    <a:pt x="5062" y="10029"/>
                    <a:pt x="8437" y="11443"/>
                  </a:cubicBezTo>
                  <a:cubicBezTo>
                    <a:pt x="11812" y="12857"/>
                    <a:pt x="16537" y="15686"/>
                    <a:pt x="21262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5772312" y="4933010"/>
              <a:ext cx="57227" cy="24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499" fill="norm" stroke="1" extrusionOk="0">
                  <a:moveTo>
                    <a:pt x="0" y="0"/>
                  </a:moveTo>
                  <a:cubicBezTo>
                    <a:pt x="4696" y="220"/>
                    <a:pt x="9391" y="441"/>
                    <a:pt x="13148" y="1984"/>
                  </a:cubicBezTo>
                  <a:cubicBezTo>
                    <a:pt x="16904" y="3527"/>
                    <a:pt x="19722" y="6392"/>
                    <a:pt x="20661" y="9588"/>
                  </a:cubicBezTo>
                  <a:cubicBezTo>
                    <a:pt x="21600" y="12784"/>
                    <a:pt x="20661" y="16310"/>
                    <a:pt x="18783" y="18514"/>
                  </a:cubicBezTo>
                  <a:cubicBezTo>
                    <a:pt x="16904" y="20718"/>
                    <a:pt x="14087" y="21600"/>
                    <a:pt x="11270" y="21490"/>
                  </a:cubicBezTo>
                  <a:cubicBezTo>
                    <a:pt x="8452" y="21380"/>
                    <a:pt x="5635" y="20278"/>
                    <a:pt x="2817" y="19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5818313" y="4887009"/>
              <a:ext cx="97506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3" h="21600" fill="norm" stroke="1" extrusionOk="0">
                  <a:moveTo>
                    <a:pt x="0" y="0"/>
                  </a:moveTo>
                  <a:cubicBezTo>
                    <a:pt x="2700" y="0"/>
                    <a:pt x="5400" y="0"/>
                    <a:pt x="8640" y="747"/>
                  </a:cubicBezTo>
                  <a:cubicBezTo>
                    <a:pt x="11880" y="1494"/>
                    <a:pt x="15660" y="2989"/>
                    <a:pt x="18090" y="5434"/>
                  </a:cubicBezTo>
                  <a:cubicBezTo>
                    <a:pt x="20520" y="7879"/>
                    <a:pt x="21600" y="11275"/>
                    <a:pt x="19440" y="14128"/>
                  </a:cubicBezTo>
                  <a:cubicBezTo>
                    <a:pt x="17280" y="16981"/>
                    <a:pt x="11880" y="19291"/>
                    <a:pt x="64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6209321" y="5216683"/>
              <a:ext cx="1456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6216988" y="5354686"/>
              <a:ext cx="122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6930005" y="4864447"/>
              <a:ext cx="1886043" cy="100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0" y="13148"/>
                  </a:moveTo>
                  <a:cubicBezTo>
                    <a:pt x="0" y="14683"/>
                    <a:pt x="0" y="16218"/>
                    <a:pt x="29" y="17507"/>
                  </a:cubicBezTo>
                  <a:cubicBezTo>
                    <a:pt x="59" y="18795"/>
                    <a:pt x="117" y="19837"/>
                    <a:pt x="161" y="20522"/>
                  </a:cubicBezTo>
                  <a:cubicBezTo>
                    <a:pt x="205" y="21207"/>
                    <a:pt x="234" y="21536"/>
                    <a:pt x="278" y="21564"/>
                  </a:cubicBezTo>
                  <a:cubicBezTo>
                    <a:pt x="322" y="21591"/>
                    <a:pt x="380" y="21317"/>
                    <a:pt x="468" y="20275"/>
                  </a:cubicBezTo>
                  <a:cubicBezTo>
                    <a:pt x="556" y="19234"/>
                    <a:pt x="673" y="17425"/>
                    <a:pt x="746" y="15451"/>
                  </a:cubicBezTo>
                  <a:cubicBezTo>
                    <a:pt x="820" y="13477"/>
                    <a:pt x="849" y="11339"/>
                    <a:pt x="863" y="9366"/>
                  </a:cubicBezTo>
                  <a:cubicBezTo>
                    <a:pt x="878" y="7392"/>
                    <a:pt x="878" y="5583"/>
                    <a:pt x="863" y="4459"/>
                  </a:cubicBezTo>
                  <a:cubicBezTo>
                    <a:pt x="849" y="3335"/>
                    <a:pt x="820" y="2897"/>
                    <a:pt x="922" y="2677"/>
                  </a:cubicBezTo>
                  <a:cubicBezTo>
                    <a:pt x="1024" y="2458"/>
                    <a:pt x="1259" y="2458"/>
                    <a:pt x="1888" y="2321"/>
                  </a:cubicBezTo>
                  <a:cubicBezTo>
                    <a:pt x="2517" y="2184"/>
                    <a:pt x="3541" y="1910"/>
                    <a:pt x="4610" y="1636"/>
                  </a:cubicBezTo>
                  <a:cubicBezTo>
                    <a:pt x="5678" y="1362"/>
                    <a:pt x="6790" y="1087"/>
                    <a:pt x="7946" y="841"/>
                  </a:cubicBezTo>
                  <a:cubicBezTo>
                    <a:pt x="9102" y="594"/>
                    <a:pt x="10302" y="375"/>
                    <a:pt x="11444" y="238"/>
                  </a:cubicBezTo>
                  <a:cubicBezTo>
                    <a:pt x="12585" y="101"/>
                    <a:pt x="13668" y="46"/>
                    <a:pt x="14810" y="18"/>
                  </a:cubicBezTo>
                  <a:cubicBezTo>
                    <a:pt x="15951" y="-9"/>
                    <a:pt x="17151" y="-9"/>
                    <a:pt x="18293" y="46"/>
                  </a:cubicBezTo>
                  <a:cubicBezTo>
                    <a:pt x="19434" y="101"/>
                    <a:pt x="20517" y="210"/>
                    <a:pt x="21600" y="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7175343" y="5027852"/>
              <a:ext cx="187470" cy="38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095" fill="norm" stroke="1" extrusionOk="0">
                  <a:moveTo>
                    <a:pt x="0" y="11702"/>
                  </a:moveTo>
                  <a:cubicBezTo>
                    <a:pt x="568" y="14243"/>
                    <a:pt x="1137" y="16785"/>
                    <a:pt x="1563" y="18479"/>
                  </a:cubicBezTo>
                  <a:cubicBezTo>
                    <a:pt x="1990" y="20173"/>
                    <a:pt x="2274" y="21020"/>
                    <a:pt x="2416" y="21090"/>
                  </a:cubicBezTo>
                  <a:cubicBezTo>
                    <a:pt x="2558" y="21161"/>
                    <a:pt x="2558" y="20455"/>
                    <a:pt x="2842" y="17773"/>
                  </a:cubicBezTo>
                  <a:cubicBezTo>
                    <a:pt x="3126" y="15090"/>
                    <a:pt x="3695" y="10432"/>
                    <a:pt x="4974" y="6973"/>
                  </a:cubicBezTo>
                  <a:cubicBezTo>
                    <a:pt x="6253" y="3514"/>
                    <a:pt x="8242" y="1255"/>
                    <a:pt x="10942" y="408"/>
                  </a:cubicBezTo>
                  <a:cubicBezTo>
                    <a:pt x="13642" y="-439"/>
                    <a:pt x="17053" y="126"/>
                    <a:pt x="19042" y="1255"/>
                  </a:cubicBezTo>
                  <a:cubicBezTo>
                    <a:pt x="21032" y="2385"/>
                    <a:pt x="21600" y="4079"/>
                    <a:pt x="19611" y="5632"/>
                  </a:cubicBezTo>
                  <a:cubicBezTo>
                    <a:pt x="17621" y="7185"/>
                    <a:pt x="13074" y="8596"/>
                    <a:pt x="9947" y="9302"/>
                  </a:cubicBezTo>
                  <a:cubicBezTo>
                    <a:pt x="6821" y="10008"/>
                    <a:pt x="5116" y="10008"/>
                    <a:pt x="3837" y="9726"/>
                  </a:cubicBezTo>
                  <a:cubicBezTo>
                    <a:pt x="2558" y="9443"/>
                    <a:pt x="1705" y="8879"/>
                    <a:pt x="1279" y="8526"/>
                  </a:cubicBezTo>
                  <a:cubicBezTo>
                    <a:pt x="853" y="8173"/>
                    <a:pt x="853" y="8032"/>
                    <a:pt x="853" y="7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7321013" y="5209016"/>
              <a:ext cx="76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7328680" y="5193683"/>
              <a:ext cx="1073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71" y="2700"/>
                    <a:pt x="12343" y="5400"/>
                    <a:pt x="8743" y="9000"/>
                  </a:cubicBezTo>
                  <a:cubicBezTo>
                    <a:pt x="5143" y="12600"/>
                    <a:pt x="2571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7444826" y="5068457"/>
              <a:ext cx="98527" cy="16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268" fill="norm" stroke="1" extrusionOk="0">
                  <a:moveTo>
                    <a:pt x="20818" y="333"/>
                  </a:moveTo>
                  <a:cubicBezTo>
                    <a:pt x="17038" y="0"/>
                    <a:pt x="13258" y="-332"/>
                    <a:pt x="9478" y="665"/>
                  </a:cubicBezTo>
                  <a:cubicBezTo>
                    <a:pt x="5698" y="1662"/>
                    <a:pt x="1918" y="3988"/>
                    <a:pt x="568" y="7145"/>
                  </a:cubicBezTo>
                  <a:cubicBezTo>
                    <a:pt x="-782" y="10302"/>
                    <a:pt x="298" y="14290"/>
                    <a:pt x="3538" y="16782"/>
                  </a:cubicBezTo>
                  <a:cubicBezTo>
                    <a:pt x="6778" y="19274"/>
                    <a:pt x="12178" y="20271"/>
                    <a:pt x="17578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7552157" y="5063346"/>
              <a:ext cx="144533" cy="189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03" fill="norm" stroke="1" extrusionOk="0">
                  <a:moveTo>
                    <a:pt x="21431" y="0"/>
                  </a:moveTo>
                  <a:cubicBezTo>
                    <a:pt x="19157" y="5472"/>
                    <a:pt x="16884" y="10944"/>
                    <a:pt x="14610" y="14544"/>
                  </a:cubicBezTo>
                  <a:cubicBezTo>
                    <a:pt x="12336" y="18144"/>
                    <a:pt x="10063" y="19872"/>
                    <a:pt x="7978" y="20736"/>
                  </a:cubicBezTo>
                  <a:cubicBezTo>
                    <a:pt x="5894" y="21600"/>
                    <a:pt x="3999" y="21600"/>
                    <a:pt x="2484" y="20880"/>
                  </a:cubicBezTo>
                  <a:cubicBezTo>
                    <a:pt x="968" y="20160"/>
                    <a:pt x="-169" y="18720"/>
                    <a:pt x="20" y="17568"/>
                  </a:cubicBezTo>
                  <a:cubicBezTo>
                    <a:pt x="210" y="16416"/>
                    <a:pt x="1726" y="15552"/>
                    <a:pt x="5136" y="15696"/>
                  </a:cubicBezTo>
                  <a:cubicBezTo>
                    <a:pt x="8547" y="15840"/>
                    <a:pt x="13852" y="16992"/>
                    <a:pt x="19157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7765690" y="5025012"/>
              <a:ext cx="5514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600" fill="norm" stroke="1" extrusionOk="0">
                  <a:moveTo>
                    <a:pt x="0" y="0"/>
                  </a:moveTo>
                  <a:cubicBezTo>
                    <a:pt x="4909" y="225"/>
                    <a:pt x="9818" y="450"/>
                    <a:pt x="13745" y="1800"/>
                  </a:cubicBezTo>
                  <a:cubicBezTo>
                    <a:pt x="17673" y="3150"/>
                    <a:pt x="20618" y="5625"/>
                    <a:pt x="21109" y="8550"/>
                  </a:cubicBezTo>
                  <a:cubicBezTo>
                    <a:pt x="21600" y="11475"/>
                    <a:pt x="19636" y="14850"/>
                    <a:pt x="15709" y="17100"/>
                  </a:cubicBezTo>
                  <a:cubicBezTo>
                    <a:pt x="11782" y="19350"/>
                    <a:pt x="5891" y="20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7933067" y="5009053"/>
              <a:ext cx="108630" cy="23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002" fill="norm" stroke="1" extrusionOk="0">
                  <a:moveTo>
                    <a:pt x="20867" y="3503"/>
                  </a:moveTo>
                  <a:cubicBezTo>
                    <a:pt x="20867" y="2354"/>
                    <a:pt x="20867" y="1205"/>
                    <a:pt x="19394" y="516"/>
                  </a:cubicBezTo>
                  <a:cubicBezTo>
                    <a:pt x="17922" y="-173"/>
                    <a:pt x="14976" y="-403"/>
                    <a:pt x="11294" y="1320"/>
                  </a:cubicBezTo>
                  <a:cubicBezTo>
                    <a:pt x="7612" y="3044"/>
                    <a:pt x="3194" y="6720"/>
                    <a:pt x="1231" y="9823"/>
                  </a:cubicBezTo>
                  <a:cubicBezTo>
                    <a:pt x="-733" y="12925"/>
                    <a:pt x="-242" y="15452"/>
                    <a:pt x="1967" y="17291"/>
                  </a:cubicBezTo>
                  <a:cubicBezTo>
                    <a:pt x="4176" y="19129"/>
                    <a:pt x="8103" y="20278"/>
                    <a:pt x="11294" y="20737"/>
                  </a:cubicBezTo>
                  <a:cubicBezTo>
                    <a:pt x="14485" y="21197"/>
                    <a:pt x="16940" y="20967"/>
                    <a:pt x="19394" y="20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8136512" y="5032679"/>
              <a:ext cx="3552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000"/>
                    <a:pt x="2735" y="8000"/>
                    <a:pt x="575" y="11600"/>
                  </a:cubicBezTo>
                  <a:cubicBezTo>
                    <a:pt x="-1585" y="15200"/>
                    <a:pt x="2735" y="184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8233367" y="5124681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8425038" y="4993067"/>
              <a:ext cx="152584" cy="31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41" fill="norm" stroke="1" extrusionOk="0">
                  <a:moveTo>
                    <a:pt x="7560" y="7344"/>
                  </a:moveTo>
                  <a:cubicBezTo>
                    <a:pt x="5400" y="9936"/>
                    <a:pt x="3240" y="12528"/>
                    <a:pt x="1980" y="14515"/>
                  </a:cubicBezTo>
                  <a:cubicBezTo>
                    <a:pt x="720" y="16503"/>
                    <a:pt x="360" y="17885"/>
                    <a:pt x="180" y="19095"/>
                  </a:cubicBezTo>
                  <a:cubicBezTo>
                    <a:pt x="0" y="20304"/>
                    <a:pt x="0" y="21341"/>
                    <a:pt x="0" y="21341"/>
                  </a:cubicBezTo>
                  <a:cubicBezTo>
                    <a:pt x="0" y="21341"/>
                    <a:pt x="0" y="20304"/>
                    <a:pt x="1260" y="17453"/>
                  </a:cubicBezTo>
                  <a:cubicBezTo>
                    <a:pt x="2520" y="14602"/>
                    <a:pt x="5040" y="9936"/>
                    <a:pt x="7560" y="6653"/>
                  </a:cubicBezTo>
                  <a:cubicBezTo>
                    <a:pt x="10080" y="3370"/>
                    <a:pt x="12600" y="1469"/>
                    <a:pt x="14760" y="605"/>
                  </a:cubicBezTo>
                  <a:cubicBezTo>
                    <a:pt x="16920" y="-259"/>
                    <a:pt x="18720" y="-86"/>
                    <a:pt x="19800" y="432"/>
                  </a:cubicBezTo>
                  <a:cubicBezTo>
                    <a:pt x="20880" y="951"/>
                    <a:pt x="21240" y="1815"/>
                    <a:pt x="21420" y="2938"/>
                  </a:cubicBezTo>
                  <a:cubicBezTo>
                    <a:pt x="21600" y="4061"/>
                    <a:pt x="21600" y="5443"/>
                    <a:pt x="19620" y="6567"/>
                  </a:cubicBezTo>
                  <a:cubicBezTo>
                    <a:pt x="17640" y="7690"/>
                    <a:pt x="13680" y="8554"/>
                    <a:pt x="11160" y="8640"/>
                  </a:cubicBezTo>
                  <a:cubicBezTo>
                    <a:pt x="8640" y="8727"/>
                    <a:pt x="7560" y="8035"/>
                    <a:pt x="6480" y="7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8540041" y="5086347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8593708" y="5109347"/>
              <a:ext cx="613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8698075" y="5032679"/>
              <a:ext cx="94973" cy="14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291" fill="norm" stroke="1" extrusionOk="0">
                  <a:moveTo>
                    <a:pt x="21124" y="2197"/>
                  </a:moveTo>
                  <a:cubicBezTo>
                    <a:pt x="18850" y="1098"/>
                    <a:pt x="16577" y="0"/>
                    <a:pt x="14019" y="0"/>
                  </a:cubicBezTo>
                  <a:cubicBezTo>
                    <a:pt x="11461" y="0"/>
                    <a:pt x="8619" y="1098"/>
                    <a:pt x="6061" y="4027"/>
                  </a:cubicBezTo>
                  <a:cubicBezTo>
                    <a:pt x="3503" y="6956"/>
                    <a:pt x="1229" y="11715"/>
                    <a:pt x="377" y="15010"/>
                  </a:cubicBezTo>
                  <a:cubicBezTo>
                    <a:pt x="-476" y="18305"/>
                    <a:pt x="92" y="20136"/>
                    <a:pt x="2366" y="20868"/>
                  </a:cubicBezTo>
                  <a:cubicBezTo>
                    <a:pt x="4640" y="21600"/>
                    <a:pt x="8619" y="21234"/>
                    <a:pt x="12598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8765898" y="5048012"/>
              <a:ext cx="134485" cy="16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205" fill="norm" stroke="1" extrusionOk="0">
                  <a:moveTo>
                    <a:pt x="20223" y="0"/>
                  </a:moveTo>
                  <a:cubicBezTo>
                    <a:pt x="18186" y="5317"/>
                    <a:pt x="16148" y="10634"/>
                    <a:pt x="14314" y="14123"/>
                  </a:cubicBezTo>
                  <a:cubicBezTo>
                    <a:pt x="12480" y="17612"/>
                    <a:pt x="10850" y="19274"/>
                    <a:pt x="8812" y="20271"/>
                  </a:cubicBezTo>
                  <a:cubicBezTo>
                    <a:pt x="6774" y="21268"/>
                    <a:pt x="4329" y="21600"/>
                    <a:pt x="2699" y="20603"/>
                  </a:cubicBezTo>
                  <a:cubicBezTo>
                    <a:pt x="1069" y="19606"/>
                    <a:pt x="254" y="17280"/>
                    <a:pt x="50" y="15286"/>
                  </a:cubicBezTo>
                  <a:cubicBezTo>
                    <a:pt x="-154" y="13292"/>
                    <a:pt x="254" y="11631"/>
                    <a:pt x="1476" y="10966"/>
                  </a:cubicBezTo>
                  <a:cubicBezTo>
                    <a:pt x="2699" y="10302"/>
                    <a:pt x="4737" y="10634"/>
                    <a:pt x="8201" y="11797"/>
                  </a:cubicBezTo>
                  <a:cubicBezTo>
                    <a:pt x="11665" y="12960"/>
                    <a:pt x="16555" y="14954"/>
                    <a:pt x="21446" y="16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8954050" y="5055679"/>
              <a:ext cx="26943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5891" y="0"/>
                  </a:moveTo>
                  <a:cubicBezTo>
                    <a:pt x="13746" y="3900"/>
                    <a:pt x="21600" y="7800"/>
                    <a:pt x="20618" y="11400"/>
                  </a:cubicBezTo>
                  <a:cubicBezTo>
                    <a:pt x="19636" y="15000"/>
                    <a:pt x="9818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8923383" y="5040346"/>
              <a:ext cx="11215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19722" y="0"/>
                  </a:moveTo>
                  <a:cubicBezTo>
                    <a:pt x="20661" y="3114"/>
                    <a:pt x="21600" y="6227"/>
                    <a:pt x="18313" y="9827"/>
                  </a:cubicBezTo>
                  <a:cubicBezTo>
                    <a:pt x="15026" y="13427"/>
                    <a:pt x="7513" y="17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7114009" y="5370458"/>
              <a:ext cx="1681990" cy="16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44" fill="norm" stroke="1" extrusionOk="0">
                  <a:moveTo>
                    <a:pt x="0" y="21544"/>
                  </a:moveTo>
                  <a:cubicBezTo>
                    <a:pt x="426" y="20235"/>
                    <a:pt x="852" y="18926"/>
                    <a:pt x="1672" y="17617"/>
                  </a:cubicBezTo>
                  <a:cubicBezTo>
                    <a:pt x="2491" y="16308"/>
                    <a:pt x="3704" y="14999"/>
                    <a:pt x="4835" y="14017"/>
                  </a:cubicBezTo>
                  <a:cubicBezTo>
                    <a:pt x="5965" y="13035"/>
                    <a:pt x="7014" y="12380"/>
                    <a:pt x="8227" y="11562"/>
                  </a:cubicBezTo>
                  <a:cubicBezTo>
                    <a:pt x="9440" y="10744"/>
                    <a:pt x="10816" y="9762"/>
                    <a:pt x="12177" y="8617"/>
                  </a:cubicBezTo>
                  <a:cubicBezTo>
                    <a:pt x="13537" y="7471"/>
                    <a:pt x="14881" y="6162"/>
                    <a:pt x="16143" y="5017"/>
                  </a:cubicBezTo>
                  <a:cubicBezTo>
                    <a:pt x="17405" y="3871"/>
                    <a:pt x="18585" y="2889"/>
                    <a:pt x="19404" y="2071"/>
                  </a:cubicBezTo>
                  <a:cubicBezTo>
                    <a:pt x="20223" y="1253"/>
                    <a:pt x="20682" y="599"/>
                    <a:pt x="20994" y="271"/>
                  </a:cubicBezTo>
                  <a:cubicBezTo>
                    <a:pt x="21305" y="-56"/>
                    <a:pt x="21469" y="-56"/>
                    <a:pt x="21534" y="108"/>
                  </a:cubicBezTo>
                  <a:cubicBezTo>
                    <a:pt x="21600" y="271"/>
                    <a:pt x="21567" y="599"/>
                    <a:pt x="21534" y="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7920112" y="5627896"/>
              <a:ext cx="195440" cy="19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349" fill="norm" stroke="1" extrusionOk="0">
                  <a:moveTo>
                    <a:pt x="2374" y="3626"/>
                  </a:moveTo>
                  <a:cubicBezTo>
                    <a:pt x="2097" y="8611"/>
                    <a:pt x="1820" y="13595"/>
                    <a:pt x="1405" y="16780"/>
                  </a:cubicBezTo>
                  <a:cubicBezTo>
                    <a:pt x="990" y="19964"/>
                    <a:pt x="436" y="21349"/>
                    <a:pt x="159" y="21349"/>
                  </a:cubicBezTo>
                  <a:cubicBezTo>
                    <a:pt x="-118" y="21349"/>
                    <a:pt x="-118" y="19964"/>
                    <a:pt x="851" y="16780"/>
                  </a:cubicBezTo>
                  <a:cubicBezTo>
                    <a:pt x="1820" y="13595"/>
                    <a:pt x="3759" y="8611"/>
                    <a:pt x="6667" y="5149"/>
                  </a:cubicBezTo>
                  <a:cubicBezTo>
                    <a:pt x="9574" y="1687"/>
                    <a:pt x="13451" y="-251"/>
                    <a:pt x="16220" y="26"/>
                  </a:cubicBezTo>
                  <a:cubicBezTo>
                    <a:pt x="18990" y="303"/>
                    <a:pt x="20651" y="2795"/>
                    <a:pt x="21067" y="6395"/>
                  </a:cubicBezTo>
                  <a:cubicBezTo>
                    <a:pt x="21482" y="9995"/>
                    <a:pt x="20651" y="14703"/>
                    <a:pt x="19820" y="19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9835736" y="5339352"/>
              <a:ext cx="135958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83" y="19636"/>
                    <a:pt x="3167" y="17673"/>
                    <a:pt x="4669" y="15709"/>
                  </a:cubicBezTo>
                  <a:cubicBezTo>
                    <a:pt x="6171" y="13746"/>
                    <a:pt x="7592" y="11782"/>
                    <a:pt x="9135" y="10473"/>
                  </a:cubicBezTo>
                  <a:cubicBezTo>
                    <a:pt x="10678" y="9164"/>
                    <a:pt x="12343" y="8509"/>
                    <a:pt x="13967" y="8182"/>
                  </a:cubicBezTo>
                  <a:cubicBezTo>
                    <a:pt x="15591" y="7855"/>
                    <a:pt x="17174" y="7855"/>
                    <a:pt x="18372" y="7855"/>
                  </a:cubicBezTo>
                  <a:cubicBezTo>
                    <a:pt x="19570" y="7855"/>
                    <a:pt x="20382" y="7855"/>
                    <a:pt x="20889" y="7855"/>
                  </a:cubicBezTo>
                  <a:cubicBezTo>
                    <a:pt x="21397" y="7855"/>
                    <a:pt x="21600" y="7855"/>
                    <a:pt x="21600" y="6545"/>
                  </a:cubicBezTo>
                  <a:cubicBezTo>
                    <a:pt x="21600" y="5236"/>
                    <a:pt x="21397" y="2618"/>
                    <a:pt x="211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10955095" y="5264438"/>
              <a:ext cx="203947" cy="243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446" fill="norm" stroke="1" extrusionOk="0">
                  <a:moveTo>
                    <a:pt x="12492" y="3896"/>
                  </a:moveTo>
                  <a:cubicBezTo>
                    <a:pt x="11190" y="3446"/>
                    <a:pt x="9889" y="2996"/>
                    <a:pt x="8198" y="2321"/>
                  </a:cubicBezTo>
                  <a:cubicBezTo>
                    <a:pt x="6506" y="1646"/>
                    <a:pt x="4424" y="746"/>
                    <a:pt x="4034" y="296"/>
                  </a:cubicBezTo>
                  <a:cubicBezTo>
                    <a:pt x="3643" y="-154"/>
                    <a:pt x="4945" y="-154"/>
                    <a:pt x="7807" y="746"/>
                  </a:cubicBezTo>
                  <a:cubicBezTo>
                    <a:pt x="10670" y="1646"/>
                    <a:pt x="15094" y="3446"/>
                    <a:pt x="17827" y="5583"/>
                  </a:cubicBezTo>
                  <a:cubicBezTo>
                    <a:pt x="20559" y="7721"/>
                    <a:pt x="21600" y="10196"/>
                    <a:pt x="20039" y="12558"/>
                  </a:cubicBezTo>
                  <a:cubicBezTo>
                    <a:pt x="18477" y="14921"/>
                    <a:pt x="14313" y="17171"/>
                    <a:pt x="10540" y="18633"/>
                  </a:cubicBezTo>
                  <a:cubicBezTo>
                    <a:pt x="6766" y="20096"/>
                    <a:pt x="3383" y="20771"/>
                    <a:pt x="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10101840" y="5033295"/>
              <a:ext cx="170907" cy="185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0389" fill="norm" stroke="1" extrusionOk="0">
                  <a:moveTo>
                    <a:pt x="2184" y="4982"/>
                  </a:moveTo>
                  <a:cubicBezTo>
                    <a:pt x="2184" y="6665"/>
                    <a:pt x="2184" y="8348"/>
                    <a:pt x="1867" y="11294"/>
                  </a:cubicBezTo>
                  <a:cubicBezTo>
                    <a:pt x="1549" y="14239"/>
                    <a:pt x="914" y="18447"/>
                    <a:pt x="437" y="19849"/>
                  </a:cubicBezTo>
                  <a:cubicBezTo>
                    <a:pt x="-39" y="21252"/>
                    <a:pt x="-357" y="19849"/>
                    <a:pt x="755" y="16483"/>
                  </a:cubicBezTo>
                  <a:cubicBezTo>
                    <a:pt x="1867" y="13117"/>
                    <a:pt x="4408" y="7787"/>
                    <a:pt x="6790" y="4421"/>
                  </a:cubicBezTo>
                  <a:cubicBezTo>
                    <a:pt x="9172" y="1055"/>
                    <a:pt x="11396" y="-348"/>
                    <a:pt x="12984" y="73"/>
                  </a:cubicBezTo>
                  <a:cubicBezTo>
                    <a:pt x="14572" y="494"/>
                    <a:pt x="15525" y="2738"/>
                    <a:pt x="16796" y="6244"/>
                  </a:cubicBezTo>
                  <a:cubicBezTo>
                    <a:pt x="18067" y="9751"/>
                    <a:pt x="19655" y="14520"/>
                    <a:pt x="21243" y="19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10341748" y="5078680"/>
              <a:ext cx="32967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51" y="17600"/>
                    <a:pt x="7702" y="13600"/>
                    <a:pt x="10884" y="11600"/>
                  </a:cubicBezTo>
                  <a:cubicBezTo>
                    <a:pt x="14065" y="9600"/>
                    <a:pt x="16577" y="9600"/>
                    <a:pt x="18251" y="8000"/>
                  </a:cubicBezTo>
                  <a:cubicBezTo>
                    <a:pt x="19926" y="6400"/>
                    <a:pt x="20763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10602421" y="5032679"/>
              <a:ext cx="10591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0" y="0"/>
                  </a:moveTo>
                  <a:cubicBezTo>
                    <a:pt x="5143" y="1543"/>
                    <a:pt x="10286" y="3086"/>
                    <a:pt x="13886" y="4886"/>
                  </a:cubicBezTo>
                  <a:cubicBezTo>
                    <a:pt x="17486" y="6686"/>
                    <a:pt x="19543" y="8743"/>
                    <a:pt x="20571" y="11057"/>
                  </a:cubicBezTo>
                  <a:cubicBezTo>
                    <a:pt x="21600" y="13371"/>
                    <a:pt x="21600" y="15943"/>
                    <a:pt x="20314" y="17743"/>
                  </a:cubicBezTo>
                  <a:cubicBezTo>
                    <a:pt x="19029" y="19543"/>
                    <a:pt x="16457" y="20571"/>
                    <a:pt x="138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10795193" y="5017345"/>
              <a:ext cx="266580" cy="13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37" fill="norm" stroke="1" extrusionOk="0">
                  <a:moveTo>
                    <a:pt x="9693" y="0"/>
                  </a:moveTo>
                  <a:cubicBezTo>
                    <a:pt x="10101" y="2038"/>
                    <a:pt x="10508" y="4075"/>
                    <a:pt x="9693" y="7540"/>
                  </a:cubicBezTo>
                  <a:cubicBezTo>
                    <a:pt x="8878" y="11004"/>
                    <a:pt x="6840" y="15894"/>
                    <a:pt x="5312" y="18543"/>
                  </a:cubicBezTo>
                  <a:cubicBezTo>
                    <a:pt x="3784" y="21192"/>
                    <a:pt x="2765" y="21600"/>
                    <a:pt x="1950" y="20989"/>
                  </a:cubicBezTo>
                  <a:cubicBezTo>
                    <a:pt x="1135" y="20377"/>
                    <a:pt x="523" y="18747"/>
                    <a:pt x="218" y="16913"/>
                  </a:cubicBezTo>
                  <a:cubicBezTo>
                    <a:pt x="-88" y="15079"/>
                    <a:pt x="-88" y="13042"/>
                    <a:pt x="320" y="11411"/>
                  </a:cubicBezTo>
                  <a:cubicBezTo>
                    <a:pt x="727" y="9781"/>
                    <a:pt x="1542" y="8558"/>
                    <a:pt x="2867" y="9170"/>
                  </a:cubicBezTo>
                  <a:cubicBezTo>
                    <a:pt x="4191" y="9781"/>
                    <a:pt x="6025" y="12226"/>
                    <a:pt x="7961" y="14468"/>
                  </a:cubicBezTo>
                  <a:cubicBezTo>
                    <a:pt x="9897" y="16709"/>
                    <a:pt x="11935" y="18747"/>
                    <a:pt x="14074" y="19155"/>
                  </a:cubicBezTo>
                  <a:cubicBezTo>
                    <a:pt x="16214" y="19562"/>
                    <a:pt x="18455" y="18340"/>
                    <a:pt x="19780" y="15487"/>
                  </a:cubicBezTo>
                  <a:cubicBezTo>
                    <a:pt x="21104" y="12634"/>
                    <a:pt x="21512" y="8151"/>
                    <a:pt x="21104" y="5298"/>
                  </a:cubicBezTo>
                  <a:cubicBezTo>
                    <a:pt x="20697" y="2445"/>
                    <a:pt x="19474" y="1223"/>
                    <a:pt x="17538" y="815"/>
                  </a:cubicBezTo>
                  <a:cubicBezTo>
                    <a:pt x="15603" y="408"/>
                    <a:pt x="12954" y="815"/>
                    <a:pt x="11323" y="1834"/>
                  </a:cubicBezTo>
                  <a:cubicBezTo>
                    <a:pt x="9693" y="2853"/>
                    <a:pt x="9082" y="4483"/>
                    <a:pt x="8470" y="6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11448207" y="5278018"/>
              <a:ext cx="307949" cy="265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600" fill="norm" stroke="1" extrusionOk="0">
                  <a:moveTo>
                    <a:pt x="14989" y="4362"/>
                  </a:moveTo>
                  <a:cubicBezTo>
                    <a:pt x="14815" y="3323"/>
                    <a:pt x="14640" y="2285"/>
                    <a:pt x="14118" y="1558"/>
                  </a:cubicBezTo>
                  <a:cubicBezTo>
                    <a:pt x="13595" y="831"/>
                    <a:pt x="12724" y="415"/>
                    <a:pt x="11418" y="623"/>
                  </a:cubicBezTo>
                  <a:cubicBezTo>
                    <a:pt x="10111" y="831"/>
                    <a:pt x="8369" y="1662"/>
                    <a:pt x="6366" y="4258"/>
                  </a:cubicBezTo>
                  <a:cubicBezTo>
                    <a:pt x="4363" y="6854"/>
                    <a:pt x="2099" y="11215"/>
                    <a:pt x="966" y="14123"/>
                  </a:cubicBezTo>
                  <a:cubicBezTo>
                    <a:pt x="-166" y="17031"/>
                    <a:pt x="-166" y="18485"/>
                    <a:pt x="269" y="19627"/>
                  </a:cubicBezTo>
                  <a:cubicBezTo>
                    <a:pt x="705" y="20769"/>
                    <a:pt x="1576" y="21600"/>
                    <a:pt x="3928" y="21600"/>
                  </a:cubicBezTo>
                  <a:cubicBezTo>
                    <a:pt x="6279" y="21600"/>
                    <a:pt x="10111" y="20769"/>
                    <a:pt x="13334" y="18588"/>
                  </a:cubicBezTo>
                  <a:cubicBezTo>
                    <a:pt x="16557" y="16408"/>
                    <a:pt x="19169" y="12877"/>
                    <a:pt x="20302" y="9969"/>
                  </a:cubicBezTo>
                  <a:cubicBezTo>
                    <a:pt x="21434" y="7062"/>
                    <a:pt x="21086" y="4777"/>
                    <a:pt x="19866" y="3219"/>
                  </a:cubicBezTo>
                  <a:cubicBezTo>
                    <a:pt x="18647" y="1662"/>
                    <a:pt x="16557" y="831"/>
                    <a:pt x="144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2693811" y="3208496"/>
              <a:ext cx="563778" cy="220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70" fill="norm" stroke="1" extrusionOk="0">
                  <a:moveTo>
                    <a:pt x="21368" y="444"/>
                  </a:moveTo>
                  <a:cubicBezTo>
                    <a:pt x="21174" y="320"/>
                    <a:pt x="20981" y="195"/>
                    <a:pt x="20642" y="107"/>
                  </a:cubicBezTo>
                  <a:cubicBezTo>
                    <a:pt x="20303" y="20"/>
                    <a:pt x="19818" y="-30"/>
                    <a:pt x="18850" y="20"/>
                  </a:cubicBezTo>
                  <a:cubicBezTo>
                    <a:pt x="17881" y="70"/>
                    <a:pt x="16428" y="220"/>
                    <a:pt x="14539" y="607"/>
                  </a:cubicBezTo>
                  <a:cubicBezTo>
                    <a:pt x="12651" y="994"/>
                    <a:pt x="10326" y="1618"/>
                    <a:pt x="8631" y="2230"/>
                  </a:cubicBezTo>
                  <a:cubicBezTo>
                    <a:pt x="6936" y="2842"/>
                    <a:pt x="5870" y="3441"/>
                    <a:pt x="5725" y="4053"/>
                  </a:cubicBezTo>
                  <a:cubicBezTo>
                    <a:pt x="5580" y="4665"/>
                    <a:pt x="6355" y="5289"/>
                    <a:pt x="7856" y="5938"/>
                  </a:cubicBezTo>
                  <a:cubicBezTo>
                    <a:pt x="9357" y="6587"/>
                    <a:pt x="11585" y="7262"/>
                    <a:pt x="12747" y="7911"/>
                  </a:cubicBezTo>
                  <a:cubicBezTo>
                    <a:pt x="13910" y="8560"/>
                    <a:pt x="14007" y="9184"/>
                    <a:pt x="13329" y="9846"/>
                  </a:cubicBezTo>
                  <a:cubicBezTo>
                    <a:pt x="12651" y="10508"/>
                    <a:pt x="11198" y="11207"/>
                    <a:pt x="9551" y="11906"/>
                  </a:cubicBezTo>
                  <a:cubicBezTo>
                    <a:pt x="7904" y="12605"/>
                    <a:pt x="6064" y="13305"/>
                    <a:pt x="4466" y="14016"/>
                  </a:cubicBezTo>
                  <a:cubicBezTo>
                    <a:pt x="2868" y="14728"/>
                    <a:pt x="1511" y="15452"/>
                    <a:pt x="737" y="16214"/>
                  </a:cubicBezTo>
                  <a:cubicBezTo>
                    <a:pt x="-38" y="16975"/>
                    <a:pt x="-232" y="17774"/>
                    <a:pt x="301" y="18424"/>
                  </a:cubicBezTo>
                  <a:cubicBezTo>
                    <a:pt x="833" y="19073"/>
                    <a:pt x="2093" y="19572"/>
                    <a:pt x="3739" y="19984"/>
                  </a:cubicBezTo>
                  <a:cubicBezTo>
                    <a:pt x="5386" y="20396"/>
                    <a:pt x="7420" y="20721"/>
                    <a:pt x="9357" y="20971"/>
                  </a:cubicBezTo>
                  <a:cubicBezTo>
                    <a:pt x="11294" y="21220"/>
                    <a:pt x="13135" y="21395"/>
                    <a:pt x="14975" y="21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2521572" y="6295152"/>
              <a:ext cx="659349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21" y="20463"/>
                    <a:pt x="1842" y="19326"/>
                    <a:pt x="3809" y="16484"/>
                  </a:cubicBezTo>
                  <a:cubicBezTo>
                    <a:pt x="5777" y="13642"/>
                    <a:pt x="8791" y="9095"/>
                    <a:pt x="11637" y="5684"/>
                  </a:cubicBezTo>
                  <a:cubicBezTo>
                    <a:pt x="14484" y="2274"/>
                    <a:pt x="17163" y="0"/>
                    <a:pt x="18795" y="0"/>
                  </a:cubicBezTo>
                  <a:cubicBezTo>
                    <a:pt x="20428" y="0"/>
                    <a:pt x="21014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2630424" y="6351375"/>
              <a:ext cx="542830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2060" y="20310"/>
                  </a:moveTo>
                  <a:cubicBezTo>
                    <a:pt x="1151" y="20955"/>
                    <a:pt x="243" y="21600"/>
                    <a:pt x="41" y="21600"/>
                  </a:cubicBezTo>
                  <a:cubicBezTo>
                    <a:pt x="-161" y="21600"/>
                    <a:pt x="344" y="20955"/>
                    <a:pt x="2413" y="18860"/>
                  </a:cubicBezTo>
                  <a:cubicBezTo>
                    <a:pt x="4482" y="16764"/>
                    <a:pt x="8116" y="13218"/>
                    <a:pt x="11547" y="9833"/>
                  </a:cubicBezTo>
                  <a:cubicBezTo>
                    <a:pt x="14979" y="6448"/>
                    <a:pt x="18209" y="3224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3088918" y="6177092"/>
              <a:ext cx="279849" cy="365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479" fill="norm" stroke="1" extrusionOk="0">
                  <a:moveTo>
                    <a:pt x="0" y="779"/>
                  </a:moveTo>
                  <a:cubicBezTo>
                    <a:pt x="1720" y="329"/>
                    <a:pt x="3441" y="-121"/>
                    <a:pt x="6786" y="29"/>
                  </a:cubicBezTo>
                  <a:cubicBezTo>
                    <a:pt x="10131" y="179"/>
                    <a:pt x="15101" y="929"/>
                    <a:pt x="17968" y="2204"/>
                  </a:cubicBezTo>
                  <a:cubicBezTo>
                    <a:pt x="20835" y="3479"/>
                    <a:pt x="21600" y="5279"/>
                    <a:pt x="20358" y="7529"/>
                  </a:cubicBezTo>
                  <a:cubicBezTo>
                    <a:pt x="19115" y="9779"/>
                    <a:pt x="15865" y="12479"/>
                    <a:pt x="13285" y="14429"/>
                  </a:cubicBezTo>
                  <a:cubicBezTo>
                    <a:pt x="10704" y="16379"/>
                    <a:pt x="8793" y="17579"/>
                    <a:pt x="7837" y="18629"/>
                  </a:cubicBezTo>
                  <a:cubicBezTo>
                    <a:pt x="6881" y="19679"/>
                    <a:pt x="6881" y="20579"/>
                    <a:pt x="6881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3893936" y="6111585"/>
              <a:ext cx="168672" cy="637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982" y="7271"/>
                  </a:moveTo>
                  <a:cubicBezTo>
                    <a:pt x="1636" y="10443"/>
                    <a:pt x="2291" y="13614"/>
                    <a:pt x="2455" y="15843"/>
                  </a:cubicBezTo>
                  <a:cubicBezTo>
                    <a:pt x="2618" y="18071"/>
                    <a:pt x="2291" y="19357"/>
                    <a:pt x="2127" y="20214"/>
                  </a:cubicBezTo>
                  <a:cubicBezTo>
                    <a:pt x="1964" y="21071"/>
                    <a:pt x="1964" y="21500"/>
                    <a:pt x="1964" y="21329"/>
                  </a:cubicBezTo>
                  <a:cubicBezTo>
                    <a:pt x="1964" y="21157"/>
                    <a:pt x="1964" y="20386"/>
                    <a:pt x="2291" y="18629"/>
                  </a:cubicBezTo>
                  <a:cubicBezTo>
                    <a:pt x="2618" y="16871"/>
                    <a:pt x="3273" y="14129"/>
                    <a:pt x="4418" y="11343"/>
                  </a:cubicBezTo>
                  <a:cubicBezTo>
                    <a:pt x="5564" y="8557"/>
                    <a:pt x="7200" y="5729"/>
                    <a:pt x="8182" y="4014"/>
                  </a:cubicBezTo>
                  <a:cubicBezTo>
                    <a:pt x="9164" y="2300"/>
                    <a:pt x="9491" y="1700"/>
                    <a:pt x="10145" y="1186"/>
                  </a:cubicBezTo>
                  <a:cubicBezTo>
                    <a:pt x="10800" y="671"/>
                    <a:pt x="11782" y="243"/>
                    <a:pt x="13091" y="71"/>
                  </a:cubicBezTo>
                  <a:cubicBezTo>
                    <a:pt x="14400" y="-100"/>
                    <a:pt x="16036" y="-14"/>
                    <a:pt x="17836" y="929"/>
                  </a:cubicBezTo>
                  <a:cubicBezTo>
                    <a:pt x="19636" y="1871"/>
                    <a:pt x="21600" y="3671"/>
                    <a:pt x="21600" y="5257"/>
                  </a:cubicBezTo>
                  <a:cubicBezTo>
                    <a:pt x="21600" y="6843"/>
                    <a:pt x="19636" y="8214"/>
                    <a:pt x="15709" y="9029"/>
                  </a:cubicBezTo>
                  <a:cubicBezTo>
                    <a:pt x="11782" y="9843"/>
                    <a:pt x="5891" y="10100"/>
                    <a:pt x="0" y="10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4047273" y="6382043"/>
              <a:ext cx="12267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812"/>
                    <a:pt x="7200" y="7623"/>
                    <a:pt x="10800" y="11223"/>
                  </a:cubicBezTo>
                  <a:cubicBezTo>
                    <a:pt x="14400" y="14823"/>
                    <a:pt x="18000" y="182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4031939" y="6389709"/>
              <a:ext cx="153338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60" y="1309"/>
                    <a:pt x="15120" y="2618"/>
                    <a:pt x="11520" y="5400"/>
                  </a:cubicBezTo>
                  <a:cubicBezTo>
                    <a:pt x="7920" y="8182"/>
                    <a:pt x="3960" y="12436"/>
                    <a:pt x="1980" y="15382"/>
                  </a:cubicBezTo>
                  <a:cubicBezTo>
                    <a:pt x="0" y="18327"/>
                    <a:pt x="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4075384" y="5935100"/>
              <a:ext cx="186561" cy="2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fill="norm" stroke="1" extrusionOk="0">
                  <a:moveTo>
                    <a:pt x="1184" y="6548"/>
                  </a:moveTo>
                  <a:cubicBezTo>
                    <a:pt x="1184" y="7722"/>
                    <a:pt x="1184" y="8896"/>
                    <a:pt x="888" y="10304"/>
                  </a:cubicBezTo>
                  <a:cubicBezTo>
                    <a:pt x="592" y="11713"/>
                    <a:pt x="0" y="13356"/>
                    <a:pt x="0" y="13474"/>
                  </a:cubicBezTo>
                  <a:cubicBezTo>
                    <a:pt x="0" y="13591"/>
                    <a:pt x="592" y="12182"/>
                    <a:pt x="2515" y="9717"/>
                  </a:cubicBezTo>
                  <a:cubicBezTo>
                    <a:pt x="4438" y="7252"/>
                    <a:pt x="7693" y="3730"/>
                    <a:pt x="10060" y="1852"/>
                  </a:cubicBezTo>
                  <a:cubicBezTo>
                    <a:pt x="12427" y="-26"/>
                    <a:pt x="13907" y="-261"/>
                    <a:pt x="14942" y="209"/>
                  </a:cubicBezTo>
                  <a:cubicBezTo>
                    <a:pt x="15978" y="678"/>
                    <a:pt x="16570" y="1852"/>
                    <a:pt x="17605" y="5491"/>
                  </a:cubicBezTo>
                  <a:cubicBezTo>
                    <a:pt x="18641" y="9130"/>
                    <a:pt x="20121" y="15235"/>
                    <a:pt x="21600" y="21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4242601" y="6122507"/>
              <a:ext cx="180348" cy="320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298" fill="norm" stroke="1" extrusionOk="0">
                  <a:moveTo>
                    <a:pt x="20881" y="944"/>
                  </a:moveTo>
                  <a:cubicBezTo>
                    <a:pt x="19697" y="434"/>
                    <a:pt x="18514" y="-76"/>
                    <a:pt x="16443" y="9"/>
                  </a:cubicBezTo>
                  <a:cubicBezTo>
                    <a:pt x="14371" y="94"/>
                    <a:pt x="11413" y="774"/>
                    <a:pt x="8602" y="2560"/>
                  </a:cubicBezTo>
                  <a:cubicBezTo>
                    <a:pt x="5791" y="4346"/>
                    <a:pt x="3128" y="7237"/>
                    <a:pt x="1500" y="10044"/>
                  </a:cubicBezTo>
                  <a:cubicBezTo>
                    <a:pt x="-127" y="12850"/>
                    <a:pt x="-719" y="15571"/>
                    <a:pt x="1204" y="17527"/>
                  </a:cubicBezTo>
                  <a:cubicBezTo>
                    <a:pt x="3128" y="19483"/>
                    <a:pt x="7566" y="20674"/>
                    <a:pt x="10525" y="21099"/>
                  </a:cubicBezTo>
                  <a:cubicBezTo>
                    <a:pt x="13484" y="21524"/>
                    <a:pt x="14963" y="21184"/>
                    <a:pt x="16443" y="20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4336057" y="6187440"/>
              <a:ext cx="240229" cy="234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9" fill="norm" stroke="1" extrusionOk="0">
                  <a:moveTo>
                    <a:pt x="21600" y="3021"/>
                  </a:moveTo>
                  <a:cubicBezTo>
                    <a:pt x="21600" y="1642"/>
                    <a:pt x="21600" y="264"/>
                    <a:pt x="21255" y="34"/>
                  </a:cubicBezTo>
                  <a:cubicBezTo>
                    <a:pt x="20911" y="-196"/>
                    <a:pt x="20221" y="723"/>
                    <a:pt x="18498" y="3481"/>
                  </a:cubicBezTo>
                  <a:cubicBezTo>
                    <a:pt x="16774" y="6238"/>
                    <a:pt x="14017" y="10834"/>
                    <a:pt x="11834" y="14051"/>
                  </a:cubicBezTo>
                  <a:cubicBezTo>
                    <a:pt x="9651" y="17268"/>
                    <a:pt x="8043" y="19106"/>
                    <a:pt x="6319" y="20140"/>
                  </a:cubicBezTo>
                  <a:cubicBezTo>
                    <a:pt x="4596" y="21174"/>
                    <a:pt x="2757" y="21404"/>
                    <a:pt x="1609" y="20715"/>
                  </a:cubicBezTo>
                  <a:cubicBezTo>
                    <a:pt x="460" y="20025"/>
                    <a:pt x="0" y="18417"/>
                    <a:pt x="0" y="17038"/>
                  </a:cubicBezTo>
                  <a:cubicBezTo>
                    <a:pt x="0" y="15659"/>
                    <a:pt x="460" y="14510"/>
                    <a:pt x="1379" y="13936"/>
                  </a:cubicBezTo>
                  <a:cubicBezTo>
                    <a:pt x="2298" y="13361"/>
                    <a:pt x="3677" y="13361"/>
                    <a:pt x="6549" y="13936"/>
                  </a:cubicBezTo>
                  <a:cubicBezTo>
                    <a:pt x="9421" y="14510"/>
                    <a:pt x="13787" y="15659"/>
                    <a:pt x="18153" y="16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4576285" y="6133997"/>
              <a:ext cx="149385" cy="393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469" fill="norm" stroke="1" extrusionOk="0">
                  <a:moveTo>
                    <a:pt x="9561" y="1402"/>
                  </a:moveTo>
                  <a:cubicBezTo>
                    <a:pt x="10623" y="844"/>
                    <a:pt x="11685" y="287"/>
                    <a:pt x="13102" y="78"/>
                  </a:cubicBezTo>
                  <a:cubicBezTo>
                    <a:pt x="14518" y="-131"/>
                    <a:pt x="16289" y="8"/>
                    <a:pt x="18059" y="1402"/>
                  </a:cubicBezTo>
                  <a:cubicBezTo>
                    <a:pt x="19829" y="2795"/>
                    <a:pt x="21600" y="5443"/>
                    <a:pt x="20184" y="8439"/>
                  </a:cubicBezTo>
                  <a:cubicBezTo>
                    <a:pt x="18767" y="11435"/>
                    <a:pt x="14164" y="14780"/>
                    <a:pt x="10269" y="17010"/>
                  </a:cubicBezTo>
                  <a:cubicBezTo>
                    <a:pt x="6374" y="19239"/>
                    <a:pt x="3187" y="20354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5273967" y="6305374"/>
              <a:ext cx="46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5289301" y="6198039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5350635" y="6242565"/>
              <a:ext cx="138005" cy="226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21600" y="1579"/>
                  </a:moveTo>
                  <a:cubicBezTo>
                    <a:pt x="20000" y="859"/>
                    <a:pt x="18400" y="139"/>
                    <a:pt x="16600" y="19"/>
                  </a:cubicBezTo>
                  <a:cubicBezTo>
                    <a:pt x="14800" y="-101"/>
                    <a:pt x="12800" y="379"/>
                    <a:pt x="11000" y="979"/>
                  </a:cubicBezTo>
                  <a:cubicBezTo>
                    <a:pt x="9200" y="1579"/>
                    <a:pt x="7600" y="2299"/>
                    <a:pt x="6600" y="3259"/>
                  </a:cubicBezTo>
                  <a:cubicBezTo>
                    <a:pt x="5600" y="4219"/>
                    <a:pt x="5200" y="5419"/>
                    <a:pt x="7400" y="7099"/>
                  </a:cubicBezTo>
                  <a:cubicBezTo>
                    <a:pt x="9600" y="8779"/>
                    <a:pt x="14400" y="10939"/>
                    <a:pt x="17000" y="12739"/>
                  </a:cubicBezTo>
                  <a:cubicBezTo>
                    <a:pt x="19600" y="14539"/>
                    <a:pt x="20000" y="15979"/>
                    <a:pt x="18000" y="17419"/>
                  </a:cubicBezTo>
                  <a:cubicBezTo>
                    <a:pt x="16000" y="18859"/>
                    <a:pt x="11600" y="20299"/>
                    <a:pt x="8200" y="20899"/>
                  </a:cubicBezTo>
                  <a:cubicBezTo>
                    <a:pt x="4800" y="21499"/>
                    <a:pt x="2400" y="21259"/>
                    <a:pt x="0" y="21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5927725" y="6254030"/>
              <a:ext cx="266264" cy="181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27" fill="norm" stroke="1" extrusionOk="0">
                  <a:moveTo>
                    <a:pt x="11559" y="9627"/>
                  </a:moveTo>
                  <a:cubicBezTo>
                    <a:pt x="11764" y="8127"/>
                    <a:pt x="11970" y="6627"/>
                    <a:pt x="12073" y="4977"/>
                  </a:cubicBezTo>
                  <a:cubicBezTo>
                    <a:pt x="12176" y="3327"/>
                    <a:pt x="12176" y="1527"/>
                    <a:pt x="11456" y="627"/>
                  </a:cubicBezTo>
                  <a:cubicBezTo>
                    <a:pt x="10736" y="-273"/>
                    <a:pt x="9296" y="-273"/>
                    <a:pt x="7444" y="1077"/>
                  </a:cubicBezTo>
                  <a:cubicBezTo>
                    <a:pt x="5593" y="2427"/>
                    <a:pt x="3330" y="5127"/>
                    <a:pt x="1890" y="7827"/>
                  </a:cubicBezTo>
                  <a:cubicBezTo>
                    <a:pt x="450" y="10527"/>
                    <a:pt x="-167" y="13227"/>
                    <a:pt x="39" y="15027"/>
                  </a:cubicBezTo>
                  <a:cubicBezTo>
                    <a:pt x="244" y="16827"/>
                    <a:pt x="1273" y="17727"/>
                    <a:pt x="3433" y="16677"/>
                  </a:cubicBezTo>
                  <a:cubicBezTo>
                    <a:pt x="5593" y="15627"/>
                    <a:pt x="8884" y="12627"/>
                    <a:pt x="10736" y="10377"/>
                  </a:cubicBezTo>
                  <a:cubicBezTo>
                    <a:pt x="12587" y="8127"/>
                    <a:pt x="12999" y="6627"/>
                    <a:pt x="13102" y="6777"/>
                  </a:cubicBezTo>
                  <a:cubicBezTo>
                    <a:pt x="13204" y="6927"/>
                    <a:pt x="12999" y="8727"/>
                    <a:pt x="13513" y="11127"/>
                  </a:cubicBezTo>
                  <a:cubicBezTo>
                    <a:pt x="14027" y="13527"/>
                    <a:pt x="15262" y="16527"/>
                    <a:pt x="16702" y="18327"/>
                  </a:cubicBezTo>
                  <a:cubicBezTo>
                    <a:pt x="18142" y="20127"/>
                    <a:pt x="19787" y="20727"/>
                    <a:pt x="21433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6607475" y="6312716"/>
              <a:ext cx="272377" cy="15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0739" fill="norm" stroke="1" extrusionOk="0">
                  <a:moveTo>
                    <a:pt x="14903" y="5027"/>
                  </a:moveTo>
                  <a:cubicBezTo>
                    <a:pt x="13317" y="2701"/>
                    <a:pt x="11732" y="375"/>
                    <a:pt x="9750" y="42"/>
                  </a:cubicBezTo>
                  <a:cubicBezTo>
                    <a:pt x="7769" y="-290"/>
                    <a:pt x="5391" y="1372"/>
                    <a:pt x="3706" y="3864"/>
                  </a:cubicBezTo>
                  <a:cubicBezTo>
                    <a:pt x="2022" y="6356"/>
                    <a:pt x="1031" y="9679"/>
                    <a:pt x="437" y="12504"/>
                  </a:cubicBezTo>
                  <a:cubicBezTo>
                    <a:pt x="-158" y="15328"/>
                    <a:pt x="-356" y="17655"/>
                    <a:pt x="1229" y="19150"/>
                  </a:cubicBezTo>
                  <a:cubicBezTo>
                    <a:pt x="2815" y="20645"/>
                    <a:pt x="6183" y="21310"/>
                    <a:pt x="9057" y="20147"/>
                  </a:cubicBezTo>
                  <a:cubicBezTo>
                    <a:pt x="11930" y="18984"/>
                    <a:pt x="14308" y="15993"/>
                    <a:pt x="15794" y="13667"/>
                  </a:cubicBezTo>
                  <a:cubicBezTo>
                    <a:pt x="17281" y="11341"/>
                    <a:pt x="17875" y="9679"/>
                    <a:pt x="17875" y="8184"/>
                  </a:cubicBezTo>
                  <a:cubicBezTo>
                    <a:pt x="17875" y="6688"/>
                    <a:pt x="17281" y="5359"/>
                    <a:pt x="15993" y="5525"/>
                  </a:cubicBezTo>
                  <a:cubicBezTo>
                    <a:pt x="14705" y="5692"/>
                    <a:pt x="12723" y="7353"/>
                    <a:pt x="11633" y="9015"/>
                  </a:cubicBezTo>
                  <a:cubicBezTo>
                    <a:pt x="10543" y="10676"/>
                    <a:pt x="10345" y="12338"/>
                    <a:pt x="11237" y="14165"/>
                  </a:cubicBezTo>
                  <a:cubicBezTo>
                    <a:pt x="12128" y="15993"/>
                    <a:pt x="14110" y="17987"/>
                    <a:pt x="15695" y="18485"/>
                  </a:cubicBezTo>
                  <a:cubicBezTo>
                    <a:pt x="17281" y="18984"/>
                    <a:pt x="18470" y="17987"/>
                    <a:pt x="19361" y="16824"/>
                  </a:cubicBezTo>
                  <a:cubicBezTo>
                    <a:pt x="20253" y="15661"/>
                    <a:pt x="20848" y="14332"/>
                    <a:pt x="21046" y="12836"/>
                  </a:cubicBezTo>
                  <a:cubicBezTo>
                    <a:pt x="21244" y="11341"/>
                    <a:pt x="21046" y="9679"/>
                    <a:pt x="20451" y="8682"/>
                  </a:cubicBezTo>
                  <a:cubicBezTo>
                    <a:pt x="19857" y="7685"/>
                    <a:pt x="18866" y="7353"/>
                    <a:pt x="17776" y="7353"/>
                  </a:cubicBezTo>
                  <a:cubicBezTo>
                    <a:pt x="16686" y="7353"/>
                    <a:pt x="15497" y="7685"/>
                    <a:pt x="15299" y="8350"/>
                  </a:cubicBezTo>
                  <a:cubicBezTo>
                    <a:pt x="15101" y="9015"/>
                    <a:pt x="15894" y="10012"/>
                    <a:pt x="16686" y="11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6907004" y="6324658"/>
              <a:ext cx="161005" cy="149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4" fill="norm" stroke="1" extrusionOk="0">
                  <a:moveTo>
                    <a:pt x="0" y="8084"/>
                  </a:moveTo>
                  <a:cubicBezTo>
                    <a:pt x="1029" y="9524"/>
                    <a:pt x="2057" y="10964"/>
                    <a:pt x="2229" y="12764"/>
                  </a:cubicBezTo>
                  <a:cubicBezTo>
                    <a:pt x="2400" y="14564"/>
                    <a:pt x="1714" y="16724"/>
                    <a:pt x="1371" y="16544"/>
                  </a:cubicBezTo>
                  <a:cubicBezTo>
                    <a:pt x="1029" y="16364"/>
                    <a:pt x="1029" y="13844"/>
                    <a:pt x="2229" y="10604"/>
                  </a:cubicBezTo>
                  <a:cubicBezTo>
                    <a:pt x="3429" y="7364"/>
                    <a:pt x="5829" y="3404"/>
                    <a:pt x="7886" y="1424"/>
                  </a:cubicBezTo>
                  <a:cubicBezTo>
                    <a:pt x="9943" y="-556"/>
                    <a:pt x="11657" y="-556"/>
                    <a:pt x="13371" y="1964"/>
                  </a:cubicBezTo>
                  <a:cubicBezTo>
                    <a:pt x="15086" y="4484"/>
                    <a:pt x="16800" y="9524"/>
                    <a:pt x="18171" y="13124"/>
                  </a:cubicBezTo>
                  <a:cubicBezTo>
                    <a:pt x="19543" y="16724"/>
                    <a:pt x="20571" y="18884"/>
                    <a:pt x="21600" y="21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7122991" y="6306514"/>
              <a:ext cx="61497" cy="163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0" h="20935" fill="norm" stroke="1" extrusionOk="0">
                  <a:moveTo>
                    <a:pt x="17699" y="7709"/>
                  </a:moveTo>
                  <a:cubicBezTo>
                    <a:pt x="19427" y="6072"/>
                    <a:pt x="21155" y="4436"/>
                    <a:pt x="20723" y="2963"/>
                  </a:cubicBezTo>
                  <a:cubicBezTo>
                    <a:pt x="20291" y="1490"/>
                    <a:pt x="17699" y="181"/>
                    <a:pt x="13811" y="18"/>
                  </a:cubicBezTo>
                  <a:cubicBezTo>
                    <a:pt x="9923" y="-146"/>
                    <a:pt x="4739" y="836"/>
                    <a:pt x="2147" y="2799"/>
                  </a:cubicBezTo>
                  <a:cubicBezTo>
                    <a:pt x="-445" y="4763"/>
                    <a:pt x="-445" y="7709"/>
                    <a:pt x="851" y="9836"/>
                  </a:cubicBezTo>
                  <a:cubicBezTo>
                    <a:pt x="2147" y="11963"/>
                    <a:pt x="4739" y="13272"/>
                    <a:pt x="6467" y="14745"/>
                  </a:cubicBezTo>
                  <a:cubicBezTo>
                    <a:pt x="8195" y="16218"/>
                    <a:pt x="9059" y="17854"/>
                    <a:pt x="7763" y="19163"/>
                  </a:cubicBezTo>
                  <a:cubicBezTo>
                    <a:pt x="6467" y="20472"/>
                    <a:pt x="3011" y="21454"/>
                    <a:pt x="1715" y="20636"/>
                  </a:cubicBezTo>
                  <a:cubicBezTo>
                    <a:pt x="419" y="19818"/>
                    <a:pt x="1283" y="17199"/>
                    <a:pt x="2147" y="14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7213677" y="6336042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7252012" y="6250372"/>
              <a:ext cx="53668" cy="4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21057"/>
                  </a:moveTo>
                  <a:cubicBezTo>
                    <a:pt x="3086" y="10825"/>
                    <a:pt x="6171" y="594"/>
                    <a:pt x="9771" y="25"/>
                  </a:cubicBezTo>
                  <a:cubicBezTo>
                    <a:pt x="13371" y="-543"/>
                    <a:pt x="17486" y="8552"/>
                    <a:pt x="21600" y="17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7290346" y="6278860"/>
              <a:ext cx="122670" cy="2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21600" y="4421"/>
                  </a:moveTo>
                  <a:cubicBezTo>
                    <a:pt x="21150" y="3071"/>
                    <a:pt x="20700" y="1721"/>
                    <a:pt x="18450" y="911"/>
                  </a:cubicBezTo>
                  <a:cubicBezTo>
                    <a:pt x="16200" y="101"/>
                    <a:pt x="12150" y="-169"/>
                    <a:pt x="9225" y="101"/>
                  </a:cubicBezTo>
                  <a:cubicBezTo>
                    <a:pt x="6300" y="371"/>
                    <a:pt x="4500" y="1181"/>
                    <a:pt x="3825" y="2396"/>
                  </a:cubicBezTo>
                  <a:cubicBezTo>
                    <a:pt x="3150" y="3611"/>
                    <a:pt x="3600" y="5231"/>
                    <a:pt x="5400" y="7256"/>
                  </a:cubicBezTo>
                  <a:cubicBezTo>
                    <a:pt x="7200" y="9281"/>
                    <a:pt x="10350" y="11711"/>
                    <a:pt x="12150" y="13871"/>
                  </a:cubicBezTo>
                  <a:cubicBezTo>
                    <a:pt x="13950" y="16031"/>
                    <a:pt x="14400" y="17921"/>
                    <a:pt x="13500" y="19136"/>
                  </a:cubicBezTo>
                  <a:cubicBezTo>
                    <a:pt x="12600" y="20351"/>
                    <a:pt x="10350" y="20891"/>
                    <a:pt x="8100" y="21161"/>
                  </a:cubicBezTo>
                  <a:cubicBezTo>
                    <a:pt x="5850" y="21431"/>
                    <a:pt x="3600" y="21431"/>
                    <a:pt x="2250" y="20621"/>
                  </a:cubicBezTo>
                  <a:cubicBezTo>
                    <a:pt x="900" y="19811"/>
                    <a:pt x="450" y="18191"/>
                    <a:pt x="0" y="16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7410459" y="6121370"/>
              <a:ext cx="332232" cy="30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6646" y="0"/>
                  </a:moveTo>
                  <a:cubicBezTo>
                    <a:pt x="6148" y="3420"/>
                    <a:pt x="5649" y="6840"/>
                    <a:pt x="4735" y="9810"/>
                  </a:cubicBezTo>
                  <a:cubicBezTo>
                    <a:pt x="3822" y="12780"/>
                    <a:pt x="2492" y="15300"/>
                    <a:pt x="1745" y="17010"/>
                  </a:cubicBezTo>
                  <a:cubicBezTo>
                    <a:pt x="997" y="18720"/>
                    <a:pt x="831" y="19620"/>
                    <a:pt x="1080" y="20340"/>
                  </a:cubicBezTo>
                  <a:cubicBezTo>
                    <a:pt x="1329" y="21060"/>
                    <a:pt x="1994" y="21600"/>
                    <a:pt x="2575" y="21420"/>
                  </a:cubicBezTo>
                  <a:cubicBezTo>
                    <a:pt x="3157" y="21240"/>
                    <a:pt x="3655" y="20340"/>
                    <a:pt x="3655" y="19530"/>
                  </a:cubicBezTo>
                  <a:cubicBezTo>
                    <a:pt x="3655" y="18720"/>
                    <a:pt x="3157" y="18000"/>
                    <a:pt x="2243" y="17280"/>
                  </a:cubicBezTo>
                  <a:cubicBezTo>
                    <a:pt x="1329" y="16560"/>
                    <a:pt x="0" y="15840"/>
                    <a:pt x="0" y="15480"/>
                  </a:cubicBezTo>
                  <a:cubicBezTo>
                    <a:pt x="0" y="15120"/>
                    <a:pt x="1329" y="15120"/>
                    <a:pt x="3323" y="14670"/>
                  </a:cubicBezTo>
                  <a:cubicBezTo>
                    <a:pt x="5317" y="14220"/>
                    <a:pt x="7975" y="13320"/>
                    <a:pt x="9637" y="12510"/>
                  </a:cubicBezTo>
                  <a:cubicBezTo>
                    <a:pt x="11298" y="11700"/>
                    <a:pt x="11963" y="10980"/>
                    <a:pt x="11797" y="10710"/>
                  </a:cubicBezTo>
                  <a:cubicBezTo>
                    <a:pt x="11631" y="10440"/>
                    <a:pt x="10634" y="10620"/>
                    <a:pt x="9471" y="11430"/>
                  </a:cubicBezTo>
                  <a:cubicBezTo>
                    <a:pt x="8308" y="12240"/>
                    <a:pt x="6978" y="13680"/>
                    <a:pt x="6231" y="14940"/>
                  </a:cubicBezTo>
                  <a:cubicBezTo>
                    <a:pt x="5483" y="16200"/>
                    <a:pt x="5317" y="17280"/>
                    <a:pt x="5400" y="18270"/>
                  </a:cubicBezTo>
                  <a:cubicBezTo>
                    <a:pt x="5483" y="19260"/>
                    <a:pt x="5815" y="20160"/>
                    <a:pt x="6480" y="20610"/>
                  </a:cubicBezTo>
                  <a:cubicBezTo>
                    <a:pt x="7145" y="21060"/>
                    <a:pt x="8142" y="21060"/>
                    <a:pt x="9305" y="20520"/>
                  </a:cubicBezTo>
                  <a:cubicBezTo>
                    <a:pt x="10468" y="19980"/>
                    <a:pt x="11797" y="18900"/>
                    <a:pt x="12711" y="17910"/>
                  </a:cubicBezTo>
                  <a:cubicBezTo>
                    <a:pt x="13625" y="16920"/>
                    <a:pt x="14123" y="16020"/>
                    <a:pt x="14206" y="16020"/>
                  </a:cubicBezTo>
                  <a:cubicBezTo>
                    <a:pt x="14289" y="16020"/>
                    <a:pt x="13957" y="16920"/>
                    <a:pt x="13625" y="17820"/>
                  </a:cubicBezTo>
                  <a:cubicBezTo>
                    <a:pt x="13292" y="18720"/>
                    <a:pt x="12960" y="19620"/>
                    <a:pt x="12877" y="19620"/>
                  </a:cubicBezTo>
                  <a:cubicBezTo>
                    <a:pt x="12794" y="19620"/>
                    <a:pt x="12960" y="18720"/>
                    <a:pt x="13292" y="17820"/>
                  </a:cubicBezTo>
                  <a:cubicBezTo>
                    <a:pt x="13625" y="16920"/>
                    <a:pt x="14123" y="16020"/>
                    <a:pt x="14788" y="15210"/>
                  </a:cubicBezTo>
                  <a:cubicBezTo>
                    <a:pt x="15452" y="14400"/>
                    <a:pt x="16283" y="13680"/>
                    <a:pt x="17031" y="13680"/>
                  </a:cubicBezTo>
                  <a:cubicBezTo>
                    <a:pt x="17778" y="13680"/>
                    <a:pt x="18443" y="14400"/>
                    <a:pt x="18775" y="15390"/>
                  </a:cubicBezTo>
                  <a:cubicBezTo>
                    <a:pt x="19108" y="16380"/>
                    <a:pt x="19108" y="17640"/>
                    <a:pt x="19108" y="18720"/>
                  </a:cubicBezTo>
                  <a:cubicBezTo>
                    <a:pt x="19108" y="19800"/>
                    <a:pt x="19108" y="20700"/>
                    <a:pt x="19274" y="20700"/>
                  </a:cubicBezTo>
                  <a:cubicBezTo>
                    <a:pt x="19440" y="20700"/>
                    <a:pt x="19772" y="19800"/>
                    <a:pt x="20188" y="18720"/>
                  </a:cubicBezTo>
                  <a:cubicBezTo>
                    <a:pt x="20603" y="17640"/>
                    <a:pt x="21102" y="16380"/>
                    <a:pt x="21600" y="15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7812776" y="6006367"/>
              <a:ext cx="113918" cy="41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54" fill="norm" stroke="1" extrusionOk="0">
                  <a:moveTo>
                    <a:pt x="21396" y="0"/>
                  </a:moveTo>
                  <a:cubicBezTo>
                    <a:pt x="15156" y="4610"/>
                    <a:pt x="8916" y="9220"/>
                    <a:pt x="5316" y="12446"/>
                  </a:cubicBezTo>
                  <a:cubicBezTo>
                    <a:pt x="1716" y="15673"/>
                    <a:pt x="756" y="17517"/>
                    <a:pt x="276" y="18834"/>
                  </a:cubicBezTo>
                  <a:cubicBezTo>
                    <a:pt x="-204" y="20151"/>
                    <a:pt x="-204" y="20941"/>
                    <a:pt x="1476" y="21271"/>
                  </a:cubicBezTo>
                  <a:cubicBezTo>
                    <a:pt x="3156" y="21600"/>
                    <a:pt x="6516" y="21468"/>
                    <a:pt x="9156" y="21007"/>
                  </a:cubicBezTo>
                  <a:cubicBezTo>
                    <a:pt x="11796" y="20546"/>
                    <a:pt x="13716" y="19756"/>
                    <a:pt x="15636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7805228" y="6237474"/>
              <a:ext cx="152134" cy="2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825" fill="norm" stroke="1" extrusionOk="0">
                  <a:moveTo>
                    <a:pt x="5230" y="15425"/>
                  </a:moveTo>
                  <a:cubicBezTo>
                    <a:pt x="2710" y="10025"/>
                    <a:pt x="190" y="4625"/>
                    <a:pt x="10" y="1925"/>
                  </a:cubicBezTo>
                  <a:cubicBezTo>
                    <a:pt x="-170" y="-775"/>
                    <a:pt x="1990" y="-775"/>
                    <a:pt x="5950" y="2825"/>
                  </a:cubicBezTo>
                  <a:cubicBezTo>
                    <a:pt x="9910" y="6425"/>
                    <a:pt x="15670" y="13625"/>
                    <a:pt x="21430" y="20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8241632" y="6303739"/>
              <a:ext cx="175740" cy="20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0673" fill="norm" stroke="1" extrusionOk="0">
                  <a:moveTo>
                    <a:pt x="3630" y="8071"/>
                  </a:moveTo>
                  <a:cubicBezTo>
                    <a:pt x="5173" y="8598"/>
                    <a:pt x="6716" y="9125"/>
                    <a:pt x="8722" y="8730"/>
                  </a:cubicBezTo>
                  <a:cubicBezTo>
                    <a:pt x="10728" y="8335"/>
                    <a:pt x="13196" y="7018"/>
                    <a:pt x="14585" y="5437"/>
                  </a:cubicBezTo>
                  <a:cubicBezTo>
                    <a:pt x="15973" y="3857"/>
                    <a:pt x="16282" y="2013"/>
                    <a:pt x="15665" y="959"/>
                  </a:cubicBezTo>
                  <a:cubicBezTo>
                    <a:pt x="15048" y="-95"/>
                    <a:pt x="13505" y="-358"/>
                    <a:pt x="11190" y="564"/>
                  </a:cubicBezTo>
                  <a:cubicBezTo>
                    <a:pt x="8876" y="1486"/>
                    <a:pt x="5790" y="3593"/>
                    <a:pt x="3476" y="5964"/>
                  </a:cubicBezTo>
                  <a:cubicBezTo>
                    <a:pt x="1162" y="8335"/>
                    <a:pt x="-381" y="10969"/>
                    <a:pt x="82" y="13735"/>
                  </a:cubicBezTo>
                  <a:cubicBezTo>
                    <a:pt x="545" y="16501"/>
                    <a:pt x="3013" y="19398"/>
                    <a:pt x="6870" y="20320"/>
                  </a:cubicBezTo>
                  <a:cubicBezTo>
                    <a:pt x="10728" y="21242"/>
                    <a:pt x="15973" y="20188"/>
                    <a:pt x="21219" y="19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8425038" y="6295152"/>
              <a:ext cx="130337" cy="24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7" fill="norm" stroke="1" extrusionOk="0">
                  <a:moveTo>
                    <a:pt x="21600" y="222"/>
                  </a:moveTo>
                  <a:cubicBezTo>
                    <a:pt x="17365" y="0"/>
                    <a:pt x="13129" y="-223"/>
                    <a:pt x="9529" y="445"/>
                  </a:cubicBezTo>
                  <a:cubicBezTo>
                    <a:pt x="5929" y="1113"/>
                    <a:pt x="2965" y="2672"/>
                    <a:pt x="3388" y="4787"/>
                  </a:cubicBezTo>
                  <a:cubicBezTo>
                    <a:pt x="3812" y="6903"/>
                    <a:pt x="7624" y="9575"/>
                    <a:pt x="10165" y="11356"/>
                  </a:cubicBezTo>
                  <a:cubicBezTo>
                    <a:pt x="12706" y="13138"/>
                    <a:pt x="13977" y="14029"/>
                    <a:pt x="13977" y="15476"/>
                  </a:cubicBezTo>
                  <a:cubicBezTo>
                    <a:pt x="13977" y="16923"/>
                    <a:pt x="12706" y="18928"/>
                    <a:pt x="10800" y="20041"/>
                  </a:cubicBezTo>
                  <a:cubicBezTo>
                    <a:pt x="8894" y="21154"/>
                    <a:pt x="6353" y="21377"/>
                    <a:pt x="4447" y="20932"/>
                  </a:cubicBezTo>
                  <a:cubicBezTo>
                    <a:pt x="2541" y="20486"/>
                    <a:pt x="1271" y="19373"/>
                    <a:pt x="0" y="18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8625253" y="6083036"/>
              <a:ext cx="75793" cy="432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98" fill="norm" stroke="1" extrusionOk="0">
                  <a:moveTo>
                    <a:pt x="21353" y="0"/>
                  </a:moveTo>
                  <a:cubicBezTo>
                    <a:pt x="15593" y="3537"/>
                    <a:pt x="9833" y="7074"/>
                    <a:pt x="6233" y="10105"/>
                  </a:cubicBezTo>
                  <a:cubicBezTo>
                    <a:pt x="2633" y="13137"/>
                    <a:pt x="1193" y="15663"/>
                    <a:pt x="473" y="17368"/>
                  </a:cubicBezTo>
                  <a:cubicBezTo>
                    <a:pt x="-247" y="19074"/>
                    <a:pt x="-247" y="19958"/>
                    <a:pt x="1193" y="20589"/>
                  </a:cubicBezTo>
                  <a:cubicBezTo>
                    <a:pt x="2633" y="21221"/>
                    <a:pt x="5513" y="21600"/>
                    <a:pt x="8033" y="21284"/>
                  </a:cubicBezTo>
                  <a:cubicBezTo>
                    <a:pt x="10553" y="20968"/>
                    <a:pt x="12713" y="19958"/>
                    <a:pt x="14873" y="18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8533852" y="6221039"/>
              <a:ext cx="328197" cy="273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437" fill="norm" stroke="1" extrusionOk="0">
                  <a:moveTo>
                    <a:pt x="3393" y="10800"/>
                  </a:moveTo>
                  <a:cubicBezTo>
                    <a:pt x="1898" y="10600"/>
                    <a:pt x="403" y="10400"/>
                    <a:pt x="70" y="10300"/>
                  </a:cubicBezTo>
                  <a:cubicBezTo>
                    <a:pt x="-262" y="10200"/>
                    <a:pt x="569" y="10200"/>
                    <a:pt x="2978" y="9900"/>
                  </a:cubicBezTo>
                  <a:cubicBezTo>
                    <a:pt x="5387" y="9600"/>
                    <a:pt x="9375" y="9000"/>
                    <a:pt x="12116" y="9000"/>
                  </a:cubicBezTo>
                  <a:cubicBezTo>
                    <a:pt x="14858" y="9000"/>
                    <a:pt x="16353" y="9600"/>
                    <a:pt x="17267" y="10400"/>
                  </a:cubicBezTo>
                  <a:cubicBezTo>
                    <a:pt x="18181" y="11200"/>
                    <a:pt x="18513" y="12200"/>
                    <a:pt x="18098" y="13900"/>
                  </a:cubicBezTo>
                  <a:cubicBezTo>
                    <a:pt x="17683" y="15600"/>
                    <a:pt x="16520" y="18000"/>
                    <a:pt x="15606" y="19500"/>
                  </a:cubicBezTo>
                  <a:cubicBezTo>
                    <a:pt x="14692" y="21000"/>
                    <a:pt x="14027" y="21600"/>
                    <a:pt x="13861" y="21400"/>
                  </a:cubicBezTo>
                  <a:cubicBezTo>
                    <a:pt x="13695" y="21200"/>
                    <a:pt x="14027" y="20200"/>
                    <a:pt x="15356" y="16500"/>
                  </a:cubicBezTo>
                  <a:cubicBezTo>
                    <a:pt x="16686" y="12800"/>
                    <a:pt x="19012" y="6400"/>
                    <a:pt x="213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8885081" y="6020338"/>
              <a:ext cx="715847" cy="482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49" fill="norm" stroke="1" extrusionOk="0">
                  <a:moveTo>
                    <a:pt x="1837" y="11315"/>
                  </a:moveTo>
                  <a:cubicBezTo>
                    <a:pt x="1607" y="13248"/>
                    <a:pt x="1377" y="15181"/>
                    <a:pt x="1224" y="16431"/>
                  </a:cubicBezTo>
                  <a:cubicBezTo>
                    <a:pt x="1071" y="17682"/>
                    <a:pt x="994" y="18250"/>
                    <a:pt x="765" y="18819"/>
                  </a:cubicBezTo>
                  <a:cubicBezTo>
                    <a:pt x="535" y="19387"/>
                    <a:pt x="152" y="19955"/>
                    <a:pt x="37" y="19899"/>
                  </a:cubicBezTo>
                  <a:cubicBezTo>
                    <a:pt x="-78" y="19842"/>
                    <a:pt x="75" y="19160"/>
                    <a:pt x="458" y="18193"/>
                  </a:cubicBezTo>
                  <a:cubicBezTo>
                    <a:pt x="841" y="17227"/>
                    <a:pt x="1454" y="15976"/>
                    <a:pt x="1913" y="15181"/>
                  </a:cubicBezTo>
                  <a:cubicBezTo>
                    <a:pt x="2373" y="14385"/>
                    <a:pt x="2679" y="14044"/>
                    <a:pt x="3024" y="13987"/>
                  </a:cubicBezTo>
                  <a:cubicBezTo>
                    <a:pt x="3369" y="13930"/>
                    <a:pt x="3752" y="14158"/>
                    <a:pt x="3905" y="14840"/>
                  </a:cubicBezTo>
                  <a:cubicBezTo>
                    <a:pt x="4058" y="15522"/>
                    <a:pt x="3982" y="16659"/>
                    <a:pt x="3867" y="17511"/>
                  </a:cubicBezTo>
                  <a:cubicBezTo>
                    <a:pt x="3752" y="18364"/>
                    <a:pt x="3599" y="18932"/>
                    <a:pt x="3599" y="18875"/>
                  </a:cubicBezTo>
                  <a:cubicBezTo>
                    <a:pt x="3599" y="18819"/>
                    <a:pt x="3752" y="18136"/>
                    <a:pt x="4058" y="17227"/>
                  </a:cubicBezTo>
                  <a:cubicBezTo>
                    <a:pt x="4365" y="16318"/>
                    <a:pt x="4824" y="15181"/>
                    <a:pt x="5207" y="14442"/>
                  </a:cubicBezTo>
                  <a:cubicBezTo>
                    <a:pt x="5590" y="13703"/>
                    <a:pt x="5896" y="13362"/>
                    <a:pt x="6241" y="13191"/>
                  </a:cubicBezTo>
                  <a:cubicBezTo>
                    <a:pt x="6586" y="13021"/>
                    <a:pt x="6969" y="13021"/>
                    <a:pt x="7237" y="13305"/>
                  </a:cubicBezTo>
                  <a:cubicBezTo>
                    <a:pt x="7505" y="13589"/>
                    <a:pt x="7658" y="14158"/>
                    <a:pt x="7811" y="15294"/>
                  </a:cubicBezTo>
                  <a:cubicBezTo>
                    <a:pt x="7965" y="16431"/>
                    <a:pt x="8118" y="18136"/>
                    <a:pt x="8194" y="19273"/>
                  </a:cubicBezTo>
                  <a:cubicBezTo>
                    <a:pt x="8271" y="20410"/>
                    <a:pt x="8271" y="20979"/>
                    <a:pt x="8462" y="21263"/>
                  </a:cubicBezTo>
                  <a:cubicBezTo>
                    <a:pt x="8654" y="21547"/>
                    <a:pt x="9037" y="21547"/>
                    <a:pt x="9611" y="20979"/>
                  </a:cubicBezTo>
                  <a:cubicBezTo>
                    <a:pt x="10186" y="20410"/>
                    <a:pt x="10952" y="19273"/>
                    <a:pt x="11411" y="18421"/>
                  </a:cubicBezTo>
                  <a:cubicBezTo>
                    <a:pt x="11871" y="17568"/>
                    <a:pt x="12024" y="17000"/>
                    <a:pt x="12101" y="16374"/>
                  </a:cubicBezTo>
                  <a:cubicBezTo>
                    <a:pt x="12177" y="15749"/>
                    <a:pt x="12177" y="15067"/>
                    <a:pt x="11948" y="14953"/>
                  </a:cubicBezTo>
                  <a:cubicBezTo>
                    <a:pt x="11718" y="14840"/>
                    <a:pt x="11258" y="15294"/>
                    <a:pt x="10913" y="16090"/>
                  </a:cubicBezTo>
                  <a:cubicBezTo>
                    <a:pt x="10569" y="16886"/>
                    <a:pt x="10339" y="18023"/>
                    <a:pt x="10301" y="18875"/>
                  </a:cubicBezTo>
                  <a:cubicBezTo>
                    <a:pt x="10262" y="19728"/>
                    <a:pt x="10416" y="20296"/>
                    <a:pt x="10684" y="20581"/>
                  </a:cubicBezTo>
                  <a:cubicBezTo>
                    <a:pt x="10952" y="20865"/>
                    <a:pt x="11335" y="20865"/>
                    <a:pt x="11986" y="20240"/>
                  </a:cubicBezTo>
                  <a:cubicBezTo>
                    <a:pt x="12637" y="19614"/>
                    <a:pt x="13556" y="18364"/>
                    <a:pt x="14552" y="16715"/>
                  </a:cubicBezTo>
                  <a:cubicBezTo>
                    <a:pt x="15548" y="15067"/>
                    <a:pt x="16620" y="13021"/>
                    <a:pt x="17692" y="10747"/>
                  </a:cubicBezTo>
                  <a:cubicBezTo>
                    <a:pt x="18765" y="8473"/>
                    <a:pt x="19837" y="5972"/>
                    <a:pt x="20450" y="4381"/>
                  </a:cubicBezTo>
                  <a:cubicBezTo>
                    <a:pt x="21062" y="2789"/>
                    <a:pt x="21216" y="2107"/>
                    <a:pt x="21331" y="1425"/>
                  </a:cubicBezTo>
                  <a:cubicBezTo>
                    <a:pt x="21445" y="743"/>
                    <a:pt x="21522" y="61"/>
                    <a:pt x="21369" y="4"/>
                  </a:cubicBezTo>
                  <a:cubicBezTo>
                    <a:pt x="21216" y="-53"/>
                    <a:pt x="20833" y="515"/>
                    <a:pt x="20220" y="2391"/>
                  </a:cubicBezTo>
                  <a:cubicBezTo>
                    <a:pt x="19607" y="4267"/>
                    <a:pt x="18765" y="7450"/>
                    <a:pt x="18228" y="9781"/>
                  </a:cubicBezTo>
                  <a:cubicBezTo>
                    <a:pt x="17692" y="12111"/>
                    <a:pt x="17462" y="13589"/>
                    <a:pt x="17348" y="14783"/>
                  </a:cubicBezTo>
                  <a:cubicBezTo>
                    <a:pt x="17233" y="15976"/>
                    <a:pt x="17233" y="16886"/>
                    <a:pt x="17462" y="17398"/>
                  </a:cubicBezTo>
                  <a:cubicBezTo>
                    <a:pt x="17692" y="17909"/>
                    <a:pt x="18152" y="18023"/>
                    <a:pt x="18803" y="17511"/>
                  </a:cubicBezTo>
                  <a:cubicBezTo>
                    <a:pt x="19454" y="17000"/>
                    <a:pt x="20296" y="15863"/>
                    <a:pt x="21139" y="14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9420361" y="6267554"/>
              <a:ext cx="216039" cy="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118" fill="norm" stroke="1" extrusionOk="0">
                  <a:moveTo>
                    <a:pt x="6997" y="13918"/>
                  </a:moveTo>
                  <a:cubicBezTo>
                    <a:pt x="5473" y="11518"/>
                    <a:pt x="3948" y="9118"/>
                    <a:pt x="2550" y="6718"/>
                  </a:cubicBezTo>
                  <a:cubicBezTo>
                    <a:pt x="1153" y="4318"/>
                    <a:pt x="-118" y="1918"/>
                    <a:pt x="9" y="718"/>
                  </a:cubicBezTo>
                  <a:cubicBezTo>
                    <a:pt x="136" y="-482"/>
                    <a:pt x="1661" y="-482"/>
                    <a:pt x="5473" y="3118"/>
                  </a:cubicBezTo>
                  <a:cubicBezTo>
                    <a:pt x="9284" y="6718"/>
                    <a:pt x="15383" y="13918"/>
                    <a:pt x="21482" y="21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9594633" y="6228706"/>
              <a:ext cx="340774" cy="199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18" fill="norm" stroke="1" extrusionOk="0">
                  <a:moveTo>
                    <a:pt x="9888" y="6562"/>
                  </a:moveTo>
                  <a:cubicBezTo>
                    <a:pt x="8276" y="5468"/>
                    <a:pt x="6664" y="4375"/>
                    <a:pt x="5052" y="4922"/>
                  </a:cubicBezTo>
                  <a:cubicBezTo>
                    <a:pt x="3440" y="5468"/>
                    <a:pt x="1828" y="7656"/>
                    <a:pt x="942" y="9433"/>
                  </a:cubicBezTo>
                  <a:cubicBezTo>
                    <a:pt x="55" y="11210"/>
                    <a:pt x="-106" y="12577"/>
                    <a:pt x="55" y="13808"/>
                  </a:cubicBezTo>
                  <a:cubicBezTo>
                    <a:pt x="216" y="15038"/>
                    <a:pt x="700" y="16132"/>
                    <a:pt x="1748" y="16405"/>
                  </a:cubicBezTo>
                  <a:cubicBezTo>
                    <a:pt x="2795" y="16678"/>
                    <a:pt x="4407" y="16132"/>
                    <a:pt x="5455" y="15311"/>
                  </a:cubicBezTo>
                  <a:cubicBezTo>
                    <a:pt x="6503" y="14491"/>
                    <a:pt x="6987" y="13397"/>
                    <a:pt x="7551" y="11073"/>
                  </a:cubicBezTo>
                  <a:cubicBezTo>
                    <a:pt x="8115" y="8749"/>
                    <a:pt x="8760" y="5195"/>
                    <a:pt x="9404" y="3965"/>
                  </a:cubicBezTo>
                  <a:cubicBezTo>
                    <a:pt x="10049" y="2734"/>
                    <a:pt x="10694" y="3828"/>
                    <a:pt x="11581" y="5332"/>
                  </a:cubicBezTo>
                  <a:cubicBezTo>
                    <a:pt x="12467" y="6835"/>
                    <a:pt x="13595" y="8749"/>
                    <a:pt x="14482" y="11347"/>
                  </a:cubicBezTo>
                  <a:cubicBezTo>
                    <a:pt x="15369" y="13944"/>
                    <a:pt x="16013" y="17225"/>
                    <a:pt x="15933" y="19139"/>
                  </a:cubicBezTo>
                  <a:cubicBezTo>
                    <a:pt x="15852" y="21053"/>
                    <a:pt x="15046" y="21600"/>
                    <a:pt x="14482" y="21190"/>
                  </a:cubicBezTo>
                  <a:cubicBezTo>
                    <a:pt x="13918" y="20780"/>
                    <a:pt x="13595" y="19413"/>
                    <a:pt x="13998" y="16542"/>
                  </a:cubicBezTo>
                  <a:cubicBezTo>
                    <a:pt x="14401" y="13671"/>
                    <a:pt x="15530" y="9296"/>
                    <a:pt x="16900" y="6289"/>
                  </a:cubicBezTo>
                  <a:cubicBezTo>
                    <a:pt x="18270" y="3281"/>
                    <a:pt x="19882" y="1641"/>
                    <a:pt x="214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10309884" y="6006837"/>
              <a:ext cx="333167" cy="74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420" fill="norm" stroke="1" extrusionOk="0">
                  <a:moveTo>
                    <a:pt x="9333" y="9244"/>
                  </a:moveTo>
                  <a:cubicBezTo>
                    <a:pt x="8683" y="8950"/>
                    <a:pt x="8034" y="8656"/>
                    <a:pt x="7222" y="8619"/>
                  </a:cubicBezTo>
                  <a:cubicBezTo>
                    <a:pt x="6410" y="8582"/>
                    <a:pt x="5435" y="8803"/>
                    <a:pt x="4217" y="9354"/>
                  </a:cubicBezTo>
                  <a:cubicBezTo>
                    <a:pt x="2999" y="9905"/>
                    <a:pt x="1537" y="10786"/>
                    <a:pt x="725" y="11411"/>
                  </a:cubicBezTo>
                  <a:cubicBezTo>
                    <a:pt x="-87" y="12035"/>
                    <a:pt x="-249" y="12403"/>
                    <a:pt x="401" y="12697"/>
                  </a:cubicBezTo>
                  <a:cubicBezTo>
                    <a:pt x="1050" y="12991"/>
                    <a:pt x="2512" y="13211"/>
                    <a:pt x="3974" y="12513"/>
                  </a:cubicBezTo>
                  <a:cubicBezTo>
                    <a:pt x="5435" y="11815"/>
                    <a:pt x="6897" y="10199"/>
                    <a:pt x="8359" y="8362"/>
                  </a:cubicBezTo>
                  <a:cubicBezTo>
                    <a:pt x="9820" y="6525"/>
                    <a:pt x="11282" y="4468"/>
                    <a:pt x="12581" y="3182"/>
                  </a:cubicBezTo>
                  <a:cubicBezTo>
                    <a:pt x="13880" y="1897"/>
                    <a:pt x="15017" y="1382"/>
                    <a:pt x="16073" y="1015"/>
                  </a:cubicBezTo>
                  <a:cubicBezTo>
                    <a:pt x="17128" y="648"/>
                    <a:pt x="18103" y="427"/>
                    <a:pt x="18996" y="244"/>
                  </a:cubicBezTo>
                  <a:cubicBezTo>
                    <a:pt x="19889" y="60"/>
                    <a:pt x="20701" y="-87"/>
                    <a:pt x="21026" y="60"/>
                  </a:cubicBezTo>
                  <a:cubicBezTo>
                    <a:pt x="21351" y="207"/>
                    <a:pt x="21189" y="648"/>
                    <a:pt x="19971" y="1750"/>
                  </a:cubicBezTo>
                  <a:cubicBezTo>
                    <a:pt x="18752" y="2852"/>
                    <a:pt x="16479" y="4615"/>
                    <a:pt x="14205" y="6525"/>
                  </a:cubicBezTo>
                  <a:cubicBezTo>
                    <a:pt x="11931" y="8435"/>
                    <a:pt x="9658" y="10493"/>
                    <a:pt x="7546" y="12586"/>
                  </a:cubicBezTo>
                  <a:cubicBezTo>
                    <a:pt x="5435" y="14680"/>
                    <a:pt x="3486" y="16811"/>
                    <a:pt x="2431" y="18097"/>
                  </a:cubicBezTo>
                  <a:cubicBezTo>
                    <a:pt x="1375" y="19382"/>
                    <a:pt x="1213" y="19823"/>
                    <a:pt x="1213" y="20264"/>
                  </a:cubicBezTo>
                  <a:cubicBezTo>
                    <a:pt x="1213" y="20705"/>
                    <a:pt x="1375" y="21146"/>
                    <a:pt x="1862" y="21329"/>
                  </a:cubicBezTo>
                  <a:cubicBezTo>
                    <a:pt x="2349" y="21513"/>
                    <a:pt x="3162" y="21440"/>
                    <a:pt x="4298" y="20889"/>
                  </a:cubicBezTo>
                  <a:cubicBezTo>
                    <a:pt x="5435" y="20337"/>
                    <a:pt x="6897" y="19309"/>
                    <a:pt x="7953" y="18280"/>
                  </a:cubicBezTo>
                  <a:cubicBezTo>
                    <a:pt x="9008" y="17252"/>
                    <a:pt x="9658" y="16223"/>
                    <a:pt x="9739" y="15562"/>
                  </a:cubicBezTo>
                  <a:cubicBezTo>
                    <a:pt x="9820" y="14901"/>
                    <a:pt x="9333" y="14607"/>
                    <a:pt x="9495" y="14350"/>
                  </a:cubicBezTo>
                  <a:cubicBezTo>
                    <a:pt x="9658" y="14093"/>
                    <a:pt x="10470" y="13872"/>
                    <a:pt x="12337" y="13505"/>
                  </a:cubicBezTo>
                  <a:cubicBezTo>
                    <a:pt x="14205" y="13137"/>
                    <a:pt x="17128" y="12623"/>
                    <a:pt x="20052" y="12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11056305" y="6163227"/>
              <a:ext cx="272712" cy="606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61" fill="norm" stroke="1" extrusionOk="0">
                  <a:moveTo>
                    <a:pt x="10079" y="8516"/>
                  </a:moveTo>
                  <a:cubicBezTo>
                    <a:pt x="8079" y="10676"/>
                    <a:pt x="6079" y="12836"/>
                    <a:pt x="4679" y="14816"/>
                  </a:cubicBezTo>
                  <a:cubicBezTo>
                    <a:pt x="3279" y="16796"/>
                    <a:pt x="2479" y="18596"/>
                    <a:pt x="1779" y="19766"/>
                  </a:cubicBezTo>
                  <a:cubicBezTo>
                    <a:pt x="1079" y="20936"/>
                    <a:pt x="479" y="21476"/>
                    <a:pt x="179" y="21341"/>
                  </a:cubicBezTo>
                  <a:cubicBezTo>
                    <a:pt x="-121" y="21206"/>
                    <a:pt x="-121" y="20396"/>
                    <a:pt x="779" y="18686"/>
                  </a:cubicBezTo>
                  <a:cubicBezTo>
                    <a:pt x="1679" y="16976"/>
                    <a:pt x="3479" y="14366"/>
                    <a:pt x="5679" y="11531"/>
                  </a:cubicBezTo>
                  <a:cubicBezTo>
                    <a:pt x="7879" y="8696"/>
                    <a:pt x="10479" y="5636"/>
                    <a:pt x="12279" y="3746"/>
                  </a:cubicBezTo>
                  <a:cubicBezTo>
                    <a:pt x="14079" y="1856"/>
                    <a:pt x="15079" y="1136"/>
                    <a:pt x="16079" y="641"/>
                  </a:cubicBezTo>
                  <a:cubicBezTo>
                    <a:pt x="17079" y="146"/>
                    <a:pt x="18079" y="-124"/>
                    <a:pt x="18979" y="56"/>
                  </a:cubicBezTo>
                  <a:cubicBezTo>
                    <a:pt x="19879" y="236"/>
                    <a:pt x="20679" y="866"/>
                    <a:pt x="21079" y="1856"/>
                  </a:cubicBezTo>
                  <a:cubicBezTo>
                    <a:pt x="21479" y="2846"/>
                    <a:pt x="21479" y="4196"/>
                    <a:pt x="20679" y="5276"/>
                  </a:cubicBezTo>
                  <a:cubicBezTo>
                    <a:pt x="19879" y="6356"/>
                    <a:pt x="18279" y="7166"/>
                    <a:pt x="15579" y="7616"/>
                  </a:cubicBezTo>
                  <a:cubicBezTo>
                    <a:pt x="12879" y="8066"/>
                    <a:pt x="9079" y="8156"/>
                    <a:pt x="5279" y="8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11284769" y="6412710"/>
              <a:ext cx="84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18" y="5506"/>
                    <a:pt x="5236" y="11012"/>
                    <a:pt x="8836" y="14612"/>
                  </a:cubicBezTo>
                  <a:cubicBezTo>
                    <a:pt x="12436" y="18212"/>
                    <a:pt x="17018" y="199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11261769" y="6405043"/>
              <a:ext cx="153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000"/>
                    <a:pt x="10080" y="6000"/>
                    <a:pt x="6480" y="9600"/>
                  </a:cubicBezTo>
                  <a:cubicBezTo>
                    <a:pt x="2880" y="13200"/>
                    <a:pt x="1440" y="17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11498075" y="6211341"/>
              <a:ext cx="193038" cy="30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13" fill="norm" stroke="1" extrusionOk="0">
                  <a:moveTo>
                    <a:pt x="21468" y="667"/>
                  </a:moveTo>
                  <a:cubicBezTo>
                    <a:pt x="18342" y="140"/>
                    <a:pt x="15215" y="-387"/>
                    <a:pt x="12089" y="403"/>
                  </a:cubicBezTo>
                  <a:cubicBezTo>
                    <a:pt x="8963" y="1193"/>
                    <a:pt x="5836" y="3301"/>
                    <a:pt x="3563" y="6023"/>
                  </a:cubicBezTo>
                  <a:cubicBezTo>
                    <a:pt x="1289" y="8745"/>
                    <a:pt x="-132" y="12081"/>
                    <a:pt x="10" y="14715"/>
                  </a:cubicBezTo>
                  <a:cubicBezTo>
                    <a:pt x="152" y="17350"/>
                    <a:pt x="1857" y="19281"/>
                    <a:pt x="3847" y="20247"/>
                  </a:cubicBezTo>
                  <a:cubicBezTo>
                    <a:pt x="5836" y="21213"/>
                    <a:pt x="8110" y="21213"/>
                    <a:pt x="10384" y="21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11561803" y="6274707"/>
              <a:ext cx="282647" cy="20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273" fill="norm" stroke="1" extrusionOk="0">
                  <a:moveTo>
                    <a:pt x="21522" y="0"/>
                  </a:moveTo>
                  <a:cubicBezTo>
                    <a:pt x="18603" y="3643"/>
                    <a:pt x="15684" y="7287"/>
                    <a:pt x="13057" y="10800"/>
                  </a:cubicBezTo>
                  <a:cubicBezTo>
                    <a:pt x="10430" y="14313"/>
                    <a:pt x="8095" y="17696"/>
                    <a:pt x="6149" y="19518"/>
                  </a:cubicBezTo>
                  <a:cubicBezTo>
                    <a:pt x="4203" y="21340"/>
                    <a:pt x="2646" y="21600"/>
                    <a:pt x="1673" y="20949"/>
                  </a:cubicBezTo>
                  <a:cubicBezTo>
                    <a:pt x="700" y="20299"/>
                    <a:pt x="311" y="18737"/>
                    <a:pt x="117" y="17306"/>
                  </a:cubicBezTo>
                  <a:cubicBezTo>
                    <a:pt x="-78" y="15875"/>
                    <a:pt x="-78" y="14573"/>
                    <a:pt x="506" y="13402"/>
                  </a:cubicBezTo>
                  <a:cubicBezTo>
                    <a:pt x="1090" y="12231"/>
                    <a:pt x="2257" y="11190"/>
                    <a:pt x="3327" y="10930"/>
                  </a:cubicBezTo>
                  <a:cubicBezTo>
                    <a:pt x="4398" y="10670"/>
                    <a:pt x="5371" y="11190"/>
                    <a:pt x="7608" y="12752"/>
                  </a:cubicBezTo>
                  <a:cubicBezTo>
                    <a:pt x="9846" y="14313"/>
                    <a:pt x="13349" y="16916"/>
                    <a:pt x="16852" y="19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11721780" y="6213372"/>
              <a:ext cx="211964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fill="norm" stroke="1" extrusionOk="0">
                  <a:moveTo>
                    <a:pt x="20584" y="0"/>
                  </a:moveTo>
                  <a:cubicBezTo>
                    <a:pt x="21092" y="2356"/>
                    <a:pt x="21600" y="4713"/>
                    <a:pt x="19948" y="7462"/>
                  </a:cubicBezTo>
                  <a:cubicBezTo>
                    <a:pt x="18296" y="10211"/>
                    <a:pt x="14485" y="13353"/>
                    <a:pt x="10800" y="15775"/>
                  </a:cubicBezTo>
                  <a:cubicBezTo>
                    <a:pt x="7115" y="18196"/>
                    <a:pt x="3558" y="198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6393326" y="6658049"/>
              <a:ext cx="269872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8" y="3273"/>
                    <a:pt x="736" y="6545"/>
                    <a:pt x="1289" y="8182"/>
                  </a:cubicBezTo>
                  <a:cubicBezTo>
                    <a:pt x="1841" y="9818"/>
                    <a:pt x="2577" y="9818"/>
                    <a:pt x="3273" y="9164"/>
                  </a:cubicBezTo>
                  <a:cubicBezTo>
                    <a:pt x="3968" y="8509"/>
                    <a:pt x="4623" y="7200"/>
                    <a:pt x="5369" y="5891"/>
                  </a:cubicBezTo>
                  <a:cubicBezTo>
                    <a:pt x="6116" y="4582"/>
                    <a:pt x="6955" y="3273"/>
                    <a:pt x="7681" y="2618"/>
                  </a:cubicBezTo>
                  <a:cubicBezTo>
                    <a:pt x="8407" y="1964"/>
                    <a:pt x="9020" y="1964"/>
                    <a:pt x="9655" y="1964"/>
                  </a:cubicBezTo>
                  <a:cubicBezTo>
                    <a:pt x="10289" y="1964"/>
                    <a:pt x="10943" y="1964"/>
                    <a:pt x="11587" y="2291"/>
                  </a:cubicBezTo>
                  <a:cubicBezTo>
                    <a:pt x="12232" y="2618"/>
                    <a:pt x="12866" y="3273"/>
                    <a:pt x="13633" y="4582"/>
                  </a:cubicBezTo>
                  <a:cubicBezTo>
                    <a:pt x="14400" y="5891"/>
                    <a:pt x="15300" y="7855"/>
                    <a:pt x="16108" y="9491"/>
                  </a:cubicBezTo>
                  <a:cubicBezTo>
                    <a:pt x="16916" y="11127"/>
                    <a:pt x="17632" y="12436"/>
                    <a:pt x="18470" y="14073"/>
                  </a:cubicBezTo>
                  <a:cubicBezTo>
                    <a:pt x="19309" y="15709"/>
                    <a:pt x="20270" y="17673"/>
                    <a:pt x="20812" y="18982"/>
                  </a:cubicBezTo>
                  <a:cubicBezTo>
                    <a:pt x="21355" y="20291"/>
                    <a:pt x="21477" y="209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6454661" y="6735595"/>
              <a:ext cx="2438056" cy="14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0" y="21470"/>
                  </a:moveTo>
                  <a:cubicBezTo>
                    <a:pt x="815" y="18817"/>
                    <a:pt x="1630" y="16165"/>
                    <a:pt x="2389" y="14081"/>
                  </a:cubicBezTo>
                  <a:cubicBezTo>
                    <a:pt x="3147" y="11996"/>
                    <a:pt x="3849" y="10481"/>
                    <a:pt x="4642" y="8965"/>
                  </a:cubicBezTo>
                  <a:cubicBezTo>
                    <a:pt x="5434" y="7449"/>
                    <a:pt x="6317" y="5933"/>
                    <a:pt x="7098" y="4796"/>
                  </a:cubicBezTo>
                  <a:cubicBezTo>
                    <a:pt x="7879" y="3659"/>
                    <a:pt x="8558" y="2902"/>
                    <a:pt x="9487" y="2144"/>
                  </a:cubicBezTo>
                  <a:cubicBezTo>
                    <a:pt x="10415" y="1386"/>
                    <a:pt x="11592" y="628"/>
                    <a:pt x="12736" y="249"/>
                  </a:cubicBezTo>
                  <a:cubicBezTo>
                    <a:pt x="13879" y="-130"/>
                    <a:pt x="14989" y="-130"/>
                    <a:pt x="16053" y="628"/>
                  </a:cubicBezTo>
                  <a:cubicBezTo>
                    <a:pt x="17117" y="1386"/>
                    <a:pt x="18136" y="2902"/>
                    <a:pt x="19053" y="4796"/>
                  </a:cubicBezTo>
                  <a:cubicBezTo>
                    <a:pt x="19970" y="6691"/>
                    <a:pt x="20785" y="8965"/>
                    <a:pt x="21600" y="11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160185" y="7859721"/>
              <a:ext cx="57227" cy="431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446" fill="norm" stroke="1" extrusionOk="0">
                  <a:moveTo>
                    <a:pt x="16904" y="2006"/>
                  </a:moveTo>
                  <a:cubicBezTo>
                    <a:pt x="15026" y="1117"/>
                    <a:pt x="13148" y="227"/>
                    <a:pt x="13617" y="37"/>
                  </a:cubicBezTo>
                  <a:cubicBezTo>
                    <a:pt x="14087" y="-154"/>
                    <a:pt x="16904" y="354"/>
                    <a:pt x="18783" y="2451"/>
                  </a:cubicBezTo>
                  <a:cubicBezTo>
                    <a:pt x="20661" y="4547"/>
                    <a:pt x="21600" y="8232"/>
                    <a:pt x="20661" y="11408"/>
                  </a:cubicBezTo>
                  <a:cubicBezTo>
                    <a:pt x="19722" y="14585"/>
                    <a:pt x="16904" y="17253"/>
                    <a:pt x="13148" y="18841"/>
                  </a:cubicBezTo>
                  <a:cubicBezTo>
                    <a:pt x="9391" y="20430"/>
                    <a:pt x="4696" y="20938"/>
                    <a:pt x="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121851" y="7839368"/>
              <a:ext cx="306675" cy="413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15472"/>
                  </a:moveTo>
                  <a:cubicBezTo>
                    <a:pt x="2700" y="15604"/>
                    <a:pt x="5400" y="15737"/>
                    <a:pt x="7740" y="14942"/>
                  </a:cubicBezTo>
                  <a:cubicBezTo>
                    <a:pt x="10080" y="14147"/>
                    <a:pt x="12060" y="12424"/>
                    <a:pt x="14040" y="9972"/>
                  </a:cubicBezTo>
                  <a:cubicBezTo>
                    <a:pt x="16020" y="7521"/>
                    <a:pt x="18000" y="4341"/>
                    <a:pt x="19260" y="2419"/>
                  </a:cubicBezTo>
                  <a:cubicBezTo>
                    <a:pt x="20520" y="498"/>
                    <a:pt x="21060" y="-165"/>
                    <a:pt x="21330" y="34"/>
                  </a:cubicBezTo>
                  <a:cubicBezTo>
                    <a:pt x="21600" y="233"/>
                    <a:pt x="21600" y="1293"/>
                    <a:pt x="21600" y="4672"/>
                  </a:cubicBezTo>
                  <a:cubicBezTo>
                    <a:pt x="21600" y="8051"/>
                    <a:pt x="21600" y="13749"/>
                    <a:pt x="21510" y="16929"/>
                  </a:cubicBezTo>
                  <a:cubicBezTo>
                    <a:pt x="21420" y="20110"/>
                    <a:pt x="21240" y="20772"/>
                    <a:pt x="2106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528193" y="8068747"/>
              <a:ext cx="30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609296" y="7859187"/>
              <a:ext cx="286907" cy="3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98" fill="norm" stroke="1" extrusionOk="0">
                  <a:moveTo>
                    <a:pt x="241" y="4463"/>
                  </a:moveTo>
                  <a:cubicBezTo>
                    <a:pt x="50" y="3570"/>
                    <a:pt x="-141" y="2678"/>
                    <a:pt x="146" y="3213"/>
                  </a:cubicBezTo>
                  <a:cubicBezTo>
                    <a:pt x="432" y="3749"/>
                    <a:pt x="1197" y="5712"/>
                    <a:pt x="2057" y="8122"/>
                  </a:cubicBezTo>
                  <a:cubicBezTo>
                    <a:pt x="2917" y="10532"/>
                    <a:pt x="3873" y="13388"/>
                    <a:pt x="4638" y="15263"/>
                  </a:cubicBezTo>
                  <a:cubicBezTo>
                    <a:pt x="5402" y="17137"/>
                    <a:pt x="5976" y="18030"/>
                    <a:pt x="6549" y="17940"/>
                  </a:cubicBezTo>
                  <a:cubicBezTo>
                    <a:pt x="7123" y="17851"/>
                    <a:pt x="7696" y="16780"/>
                    <a:pt x="8174" y="15798"/>
                  </a:cubicBezTo>
                  <a:cubicBezTo>
                    <a:pt x="8652" y="14817"/>
                    <a:pt x="9034" y="13924"/>
                    <a:pt x="9417" y="13031"/>
                  </a:cubicBezTo>
                  <a:cubicBezTo>
                    <a:pt x="9799" y="12139"/>
                    <a:pt x="10181" y="11246"/>
                    <a:pt x="10468" y="11246"/>
                  </a:cubicBezTo>
                  <a:cubicBezTo>
                    <a:pt x="10755" y="11246"/>
                    <a:pt x="10946" y="12139"/>
                    <a:pt x="11137" y="13835"/>
                  </a:cubicBezTo>
                  <a:cubicBezTo>
                    <a:pt x="11328" y="15531"/>
                    <a:pt x="11519" y="18030"/>
                    <a:pt x="11997" y="19547"/>
                  </a:cubicBezTo>
                  <a:cubicBezTo>
                    <a:pt x="12475" y="21064"/>
                    <a:pt x="13240" y="21600"/>
                    <a:pt x="13813" y="21332"/>
                  </a:cubicBezTo>
                  <a:cubicBezTo>
                    <a:pt x="14386" y="21064"/>
                    <a:pt x="14769" y="19993"/>
                    <a:pt x="15533" y="16602"/>
                  </a:cubicBezTo>
                  <a:cubicBezTo>
                    <a:pt x="16298" y="13210"/>
                    <a:pt x="17445" y="7498"/>
                    <a:pt x="18209" y="4195"/>
                  </a:cubicBezTo>
                  <a:cubicBezTo>
                    <a:pt x="18974" y="893"/>
                    <a:pt x="19356" y="0"/>
                    <a:pt x="19834" y="0"/>
                  </a:cubicBezTo>
                  <a:cubicBezTo>
                    <a:pt x="20312" y="0"/>
                    <a:pt x="20886" y="893"/>
                    <a:pt x="21459" y="1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957536" y="8038080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1080206" y="7808075"/>
              <a:ext cx="128857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8" h="21600" fill="norm" stroke="1" extrusionOk="0">
                  <a:moveTo>
                    <a:pt x="0" y="0"/>
                  </a:moveTo>
                  <a:cubicBezTo>
                    <a:pt x="4800" y="1775"/>
                    <a:pt x="9600" y="3551"/>
                    <a:pt x="13800" y="5868"/>
                  </a:cubicBezTo>
                  <a:cubicBezTo>
                    <a:pt x="18000" y="8186"/>
                    <a:pt x="21600" y="11047"/>
                    <a:pt x="19600" y="13759"/>
                  </a:cubicBezTo>
                  <a:cubicBezTo>
                    <a:pt x="17600" y="16471"/>
                    <a:pt x="10000" y="19036"/>
                    <a:pt x="2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0" y="7772128"/>
              <a:ext cx="175520" cy="65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522" fill="norm" stroke="1" extrusionOk="0">
                  <a:moveTo>
                    <a:pt x="20267" y="1680"/>
                  </a:moveTo>
                  <a:cubicBezTo>
                    <a:pt x="19342" y="1094"/>
                    <a:pt x="18416" y="508"/>
                    <a:pt x="17182" y="215"/>
                  </a:cubicBezTo>
                  <a:cubicBezTo>
                    <a:pt x="15947" y="-78"/>
                    <a:pt x="14404" y="-78"/>
                    <a:pt x="12707" y="257"/>
                  </a:cubicBezTo>
                  <a:cubicBezTo>
                    <a:pt x="11010" y="592"/>
                    <a:pt x="9159" y="1262"/>
                    <a:pt x="6536" y="2769"/>
                  </a:cubicBezTo>
                  <a:cubicBezTo>
                    <a:pt x="3913" y="4275"/>
                    <a:pt x="519" y="6620"/>
                    <a:pt x="56" y="9341"/>
                  </a:cubicBezTo>
                  <a:cubicBezTo>
                    <a:pt x="-407" y="12062"/>
                    <a:pt x="2062" y="15159"/>
                    <a:pt x="6073" y="17252"/>
                  </a:cubicBezTo>
                  <a:cubicBezTo>
                    <a:pt x="10084" y="19345"/>
                    <a:pt x="15639" y="20434"/>
                    <a:pt x="21193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1701220" y="7919180"/>
              <a:ext cx="498345" cy="55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0" y="21553"/>
                  </a:moveTo>
                  <a:cubicBezTo>
                    <a:pt x="1329" y="18779"/>
                    <a:pt x="2658" y="16004"/>
                    <a:pt x="3822" y="12982"/>
                  </a:cubicBezTo>
                  <a:cubicBezTo>
                    <a:pt x="4985" y="9960"/>
                    <a:pt x="5982" y="6691"/>
                    <a:pt x="6591" y="4759"/>
                  </a:cubicBezTo>
                  <a:cubicBezTo>
                    <a:pt x="7200" y="2826"/>
                    <a:pt x="7422" y="2232"/>
                    <a:pt x="7698" y="1538"/>
                  </a:cubicBezTo>
                  <a:cubicBezTo>
                    <a:pt x="7975" y="845"/>
                    <a:pt x="8308" y="52"/>
                    <a:pt x="8363" y="3"/>
                  </a:cubicBezTo>
                  <a:cubicBezTo>
                    <a:pt x="8418" y="-47"/>
                    <a:pt x="8197" y="647"/>
                    <a:pt x="7975" y="2381"/>
                  </a:cubicBezTo>
                  <a:cubicBezTo>
                    <a:pt x="7754" y="4114"/>
                    <a:pt x="7532" y="6889"/>
                    <a:pt x="7422" y="9069"/>
                  </a:cubicBezTo>
                  <a:cubicBezTo>
                    <a:pt x="7311" y="11248"/>
                    <a:pt x="7311" y="12834"/>
                    <a:pt x="7477" y="13825"/>
                  </a:cubicBezTo>
                  <a:cubicBezTo>
                    <a:pt x="7643" y="14815"/>
                    <a:pt x="7975" y="15212"/>
                    <a:pt x="8418" y="15311"/>
                  </a:cubicBezTo>
                  <a:cubicBezTo>
                    <a:pt x="8862" y="15410"/>
                    <a:pt x="9415" y="15212"/>
                    <a:pt x="10523" y="13725"/>
                  </a:cubicBezTo>
                  <a:cubicBezTo>
                    <a:pt x="11631" y="12239"/>
                    <a:pt x="13292" y="9465"/>
                    <a:pt x="14400" y="7533"/>
                  </a:cubicBezTo>
                  <a:cubicBezTo>
                    <a:pt x="15508" y="5601"/>
                    <a:pt x="16062" y="4511"/>
                    <a:pt x="16505" y="3470"/>
                  </a:cubicBezTo>
                  <a:cubicBezTo>
                    <a:pt x="16948" y="2430"/>
                    <a:pt x="17280" y="1439"/>
                    <a:pt x="17391" y="1192"/>
                  </a:cubicBezTo>
                  <a:cubicBezTo>
                    <a:pt x="17502" y="944"/>
                    <a:pt x="17391" y="1439"/>
                    <a:pt x="17335" y="2628"/>
                  </a:cubicBezTo>
                  <a:cubicBezTo>
                    <a:pt x="17280" y="3817"/>
                    <a:pt x="17280" y="5700"/>
                    <a:pt x="17446" y="6938"/>
                  </a:cubicBezTo>
                  <a:cubicBezTo>
                    <a:pt x="17612" y="8177"/>
                    <a:pt x="17945" y="8771"/>
                    <a:pt x="18665" y="9069"/>
                  </a:cubicBezTo>
                  <a:cubicBezTo>
                    <a:pt x="19385" y="9366"/>
                    <a:pt x="20492" y="9366"/>
                    <a:pt x="21600" y="9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1885897" y="7609092"/>
              <a:ext cx="221666" cy="252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143" fill="norm" stroke="1" extrusionOk="0">
                  <a:moveTo>
                    <a:pt x="1425" y="11519"/>
                  </a:moveTo>
                  <a:cubicBezTo>
                    <a:pt x="1176" y="13658"/>
                    <a:pt x="928" y="15796"/>
                    <a:pt x="680" y="17400"/>
                  </a:cubicBezTo>
                  <a:cubicBezTo>
                    <a:pt x="432" y="19004"/>
                    <a:pt x="183" y="20074"/>
                    <a:pt x="59" y="19860"/>
                  </a:cubicBezTo>
                  <a:cubicBezTo>
                    <a:pt x="-65" y="19646"/>
                    <a:pt x="-65" y="18149"/>
                    <a:pt x="804" y="15262"/>
                  </a:cubicBezTo>
                  <a:cubicBezTo>
                    <a:pt x="1673" y="12375"/>
                    <a:pt x="3411" y="8097"/>
                    <a:pt x="5149" y="5317"/>
                  </a:cubicBezTo>
                  <a:cubicBezTo>
                    <a:pt x="6887" y="2537"/>
                    <a:pt x="8625" y="1254"/>
                    <a:pt x="10114" y="505"/>
                  </a:cubicBezTo>
                  <a:cubicBezTo>
                    <a:pt x="11604" y="-243"/>
                    <a:pt x="12845" y="-457"/>
                    <a:pt x="14087" y="2002"/>
                  </a:cubicBezTo>
                  <a:cubicBezTo>
                    <a:pt x="15328" y="4462"/>
                    <a:pt x="16569" y="9594"/>
                    <a:pt x="17811" y="13230"/>
                  </a:cubicBezTo>
                  <a:cubicBezTo>
                    <a:pt x="19052" y="16866"/>
                    <a:pt x="20294" y="19004"/>
                    <a:pt x="21535" y="21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2406569" y="7984412"/>
              <a:ext cx="122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2397543" y="8107082"/>
              <a:ext cx="223699" cy="7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0719" fill="norm" stroke="1" extrusionOk="0">
                  <a:moveTo>
                    <a:pt x="1586" y="8938"/>
                  </a:moveTo>
                  <a:cubicBezTo>
                    <a:pt x="615" y="13407"/>
                    <a:pt x="-356" y="17876"/>
                    <a:pt x="129" y="19738"/>
                  </a:cubicBezTo>
                  <a:cubicBezTo>
                    <a:pt x="615" y="21600"/>
                    <a:pt x="2556" y="20855"/>
                    <a:pt x="6318" y="17131"/>
                  </a:cubicBezTo>
                  <a:cubicBezTo>
                    <a:pt x="10080" y="13407"/>
                    <a:pt x="15662" y="6703"/>
                    <a:pt x="212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2983524" y="7687961"/>
              <a:ext cx="297066" cy="362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155" fill="norm" stroke="1" extrusionOk="0">
                  <a:moveTo>
                    <a:pt x="21278" y="298"/>
                  </a:moveTo>
                  <a:cubicBezTo>
                    <a:pt x="20363" y="0"/>
                    <a:pt x="19447" y="-298"/>
                    <a:pt x="16885" y="596"/>
                  </a:cubicBezTo>
                  <a:cubicBezTo>
                    <a:pt x="14322" y="1490"/>
                    <a:pt x="10112" y="3575"/>
                    <a:pt x="7641" y="4916"/>
                  </a:cubicBezTo>
                  <a:cubicBezTo>
                    <a:pt x="5170" y="6256"/>
                    <a:pt x="4437" y="6852"/>
                    <a:pt x="3980" y="7523"/>
                  </a:cubicBezTo>
                  <a:cubicBezTo>
                    <a:pt x="3522" y="8193"/>
                    <a:pt x="3339" y="8938"/>
                    <a:pt x="3705" y="9385"/>
                  </a:cubicBezTo>
                  <a:cubicBezTo>
                    <a:pt x="4071" y="9832"/>
                    <a:pt x="4986" y="9981"/>
                    <a:pt x="5993" y="10055"/>
                  </a:cubicBezTo>
                  <a:cubicBezTo>
                    <a:pt x="7000" y="10130"/>
                    <a:pt x="8098" y="10130"/>
                    <a:pt x="9197" y="10130"/>
                  </a:cubicBezTo>
                  <a:cubicBezTo>
                    <a:pt x="10295" y="10130"/>
                    <a:pt x="11393" y="10130"/>
                    <a:pt x="11668" y="10428"/>
                  </a:cubicBezTo>
                  <a:cubicBezTo>
                    <a:pt x="11942" y="10725"/>
                    <a:pt x="11393" y="11321"/>
                    <a:pt x="9746" y="12439"/>
                  </a:cubicBezTo>
                  <a:cubicBezTo>
                    <a:pt x="8098" y="13556"/>
                    <a:pt x="5353" y="15194"/>
                    <a:pt x="3614" y="16237"/>
                  </a:cubicBezTo>
                  <a:cubicBezTo>
                    <a:pt x="1875" y="17280"/>
                    <a:pt x="1142" y="17727"/>
                    <a:pt x="593" y="18472"/>
                  </a:cubicBezTo>
                  <a:cubicBezTo>
                    <a:pt x="44" y="19216"/>
                    <a:pt x="-322" y="20259"/>
                    <a:pt x="410" y="20781"/>
                  </a:cubicBezTo>
                  <a:cubicBezTo>
                    <a:pt x="1142" y="21302"/>
                    <a:pt x="2973" y="21302"/>
                    <a:pt x="5810" y="20632"/>
                  </a:cubicBezTo>
                  <a:cubicBezTo>
                    <a:pt x="8647" y="19961"/>
                    <a:pt x="12492" y="18621"/>
                    <a:pt x="16336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3272922" y="7723739"/>
              <a:ext cx="161005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5175"/>
                    <a:pt x="10286" y="10350"/>
                    <a:pt x="13886" y="13950"/>
                  </a:cubicBezTo>
                  <a:cubicBezTo>
                    <a:pt x="17486" y="17550"/>
                    <a:pt x="19543" y="195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3279972" y="7670071"/>
              <a:ext cx="207622" cy="34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1400" y="0"/>
                  </a:moveTo>
                  <a:cubicBezTo>
                    <a:pt x="17712" y="3040"/>
                    <a:pt x="14024" y="6080"/>
                    <a:pt x="10600" y="9040"/>
                  </a:cubicBezTo>
                  <a:cubicBezTo>
                    <a:pt x="7176" y="12000"/>
                    <a:pt x="4015" y="14880"/>
                    <a:pt x="2171" y="16720"/>
                  </a:cubicBezTo>
                  <a:cubicBezTo>
                    <a:pt x="327" y="18560"/>
                    <a:pt x="-200" y="19360"/>
                    <a:pt x="63" y="20000"/>
                  </a:cubicBezTo>
                  <a:cubicBezTo>
                    <a:pt x="327" y="20640"/>
                    <a:pt x="1381" y="21120"/>
                    <a:pt x="24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3479927" y="7861743"/>
              <a:ext cx="230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3518261" y="7729063"/>
              <a:ext cx="79328" cy="61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0664" fill="norm" stroke="1" extrusionOk="0">
                  <a:moveTo>
                    <a:pt x="6075" y="3384"/>
                  </a:moveTo>
                  <a:cubicBezTo>
                    <a:pt x="4050" y="6840"/>
                    <a:pt x="2025" y="10296"/>
                    <a:pt x="2700" y="13752"/>
                  </a:cubicBezTo>
                  <a:cubicBezTo>
                    <a:pt x="3375" y="17208"/>
                    <a:pt x="6750" y="20664"/>
                    <a:pt x="10125" y="20664"/>
                  </a:cubicBezTo>
                  <a:cubicBezTo>
                    <a:pt x="13500" y="20664"/>
                    <a:pt x="16875" y="17208"/>
                    <a:pt x="18900" y="12888"/>
                  </a:cubicBezTo>
                  <a:cubicBezTo>
                    <a:pt x="20925" y="8568"/>
                    <a:pt x="21600" y="3384"/>
                    <a:pt x="20250" y="1224"/>
                  </a:cubicBezTo>
                  <a:cubicBezTo>
                    <a:pt x="18900" y="-936"/>
                    <a:pt x="15525" y="-72"/>
                    <a:pt x="11813" y="2520"/>
                  </a:cubicBezTo>
                  <a:cubicBezTo>
                    <a:pt x="8100" y="5112"/>
                    <a:pt x="4050" y="9432"/>
                    <a:pt x="0" y="13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3065917" y="8130082"/>
              <a:ext cx="50601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73" y="20800"/>
                    <a:pt x="4145" y="20000"/>
                    <a:pt x="7364" y="16800"/>
                  </a:cubicBezTo>
                  <a:cubicBezTo>
                    <a:pt x="10582" y="13600"/>
                    <a:pt x="14945" y="8000"/>
                    <a:pt x="17509" y="4800"/>
                  </a:cubicBezTo>
                  <a:cubicBezTo>
                    <a:pt x="20073" y="1600"/>
                    <a:pt x="20836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3296361" y="8206146"/>
              <a:ext cx="183567" cy="21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0935" fill="norm" stroke="1" extrusionOk="0">
                  <a:moveTo>
                    <a:pt x="1749" y="8252"/>
                  </a:moveTo>
                  <a:cubicBezTo>
                    <a:pt x="1149" y="10734"/>
                    <a:pt x="549" y="13217"/>
                    <a:pt x="249" y="15700"/>
                  </a:cubicBezTo>
                  <a:cubicBezTo>
                    <a:pt x="-51" y="18183"/>
                    <a:pt x="-51" y="20665"/>
                    <a:pt x="99" y="20914"/>
                  </a:cubicBezTo>
                  <a:cubicBezTo>
                    <a:pt x="249" y="21162"/>
                    <a:pt x="549" y="19176"/>
                    <a:pt x="2049" y="15824"/>
                  </a:cubicBezTo>
                  <a:cubicBezTo>
                    <a:pt x="3549" y="12472"/>
                    <a:pt x="6249" y="7755"/>
                    <a:pt x="8199" y="4900"/>
                  </a:cubicBezTo>
                  <a:cubicBezTo>
                    <a:pt x="10149" y="2045"/>
                    <a:pt x="11349" y="1052"/>
                    <a:pt x="12849" y="431"/>
                  </a:cubicBezTo>
                  <a:cubicBezTo>
                    <a:pt x="14349" y="-190"/>
                    <a:pt x="16149" y="-438"/>
                    <a:pt x="17499" y="1796"/>
                  </a:cubicBezTo>
                  <a:cubicBezTo>
                    <a:pt x="18849" y="4031"/>
                    <a:pt x="19749" y="8748"/>
                    <a:pt x="20349" y="12100"/>
                  </a:cubicBezTo>
                  <a:cubicBezTo>
                    <a:pt x="20949" y="15452"/>
                    <a:pt x="21249" y="17438"/>
                    <a:pt x="21549" y="19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4330946" y="7984412"/>
              <a:ext cx="2300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4369280" y="7923078"/>
              <a:ext cx="46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4494229" y="7960760"/>
              <a:ext cx="112724" cy="179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123" fill="norm" stroke="1" extrusionOk="0">
                  <a:moveTo>
                    <a:pt x="21172" y="2776"/>
                  </a:moveTo>
                  <a:cubicBezTo>
                    <a:pt x="16372" y="1576"/>
                    <a:pt x="11572" y="376"/>
                    <a:pt x="7972" y="76"/>
                  </a:cubicBezTo>
                  <a:cubicBezTo>
                    <a:pt x="4372" y="-224"/>
                    <a:pt x="1972" y="376"/>
                    <a:pt x="772" y="1576"/>
                  </a:cubicBezTo>
                  <a:cubicBezTo>
                    <a:pt x="-428" y="2776"/>
                    <a:pt x="-428" y="4576"/>
                    <a:pt x="2212" y="6676"/>
                  </a:cubicBezTo>
                  <a:cubicBezTo>
                    <a:pt x="4852" y="8776"/>
                    <a:pt x="10132" y="11176"/>
                    <a:pt x="13732" y="12976"/>
                  </a:cubicBezTo>
                  <a:cubicBezTo>
                    <a:pt x="17332" y="14776"/>
                    <a:pt x="19252" y="15976"/>
                    <a:pt x="19732" y="17326"/>
                  </a:cubicBezTo>
                  <a:cubicBezTo>
                    <a:pt x="20212" y="18676"/>
                    <a:pt x="19252" y="20176"/>
                    <a:pt x="15892" y="20776"/>
                  </a:cubicBezTo>
                  <a:cubicBezTo>
                    <a:pt x="12532" y="21376"/>
                    <a:pt x="6772" y="21076"/>
                    <a:pt x="1012" y="20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5217744" y="7936053"/>
              <a:ext cx="255562" cy="178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13176" y="3931"/>
                  </a:moveTo>
                  <a:cubicBezTo>
                    <a:pt x="12528" y="2410"/>
                    <a:pt x="11880" y="889"/>
                    <a:pt x="11016" y="280"/>
                  </a:cubicBezTo>
                  <a:cubicBezTo>
                    <a:pt x="10152" y="-328"/>
                    <a:pt x="9072" y="-24"/>
                    <a:pt x="7344" y="1954"/>
                  </a:cubicBezTo>
                  <a:cubicBezTo>
                    <a:pt x="5616" y="3931"/>
                    <a:pt x="3240" y="7582"/>
                    <a:pt x="1836" y="10320"/>
                  </a:cubicBezTo>
                  <a:cubicBezTo>
                    <a:pt x="432" y="13058"/>
                    <a:pt x="0" y="14883"/>
                    <a:pt x="0" y="16557"/>
                  </a:cubicBezTo>
                  <a:cubicBezTo>
                    <a:pt x="0" y="18230"/>
                    <a:pt x="432" y="19751"/>
                    <a:pt x="1296" y="20359"/>
                  </a:cubicBezTo>
                  <a:cubicBezTo>
                    <a:pt x="2160" y="20968"/>
                    <a:pt x="3456" y="20664"/>
                    <a:pt x="4968" y="19295"/>
                  </a:cubicBezTo>
                  <a:cubicBezTo>
                    <a:pt x="6480" y="17926"/>
                    <a:pt x="8208" y="15492"/>
                    <a:pt x="9720" y="12754"/>
                  </a:cubicBezTo>
                  <a:cubicBezTo>
                    <a:pt x="11232" y="10016"/>
                    <a:pt x="12528" y="6973"/>
                    <a:pt x="13068" y="6213"/>
                  </a:cubicBezTo>
                  <a:cubicBezTo>
                    <a:pt x="13608" y="5452"/>
                    <a:pt x="13392" y="6973"/>
                    <a:pt x="13608" y="9255"/>
                  </a:cubicBezTo>
                  <a:cubicBezTo>
                    <a:pt x="13824" y="11537"/>
                    <a:pt x="14472" y="14579"/>
                    <a:pt x="15876" y="16709"/>
                  </a:cubicBezTo>
                  <a:cubicBezTo>
                    <a:pt x="17280" y="18838"/>
                    <a:pt x="19440" y="20055"/>
                    <a:pt x="21600" y="2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5890630" y="7918303"/>
              <a:ext cx="253786" cy="216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0514" fill="norm" stroke="1" extrusionOk="0">
                  <a:moveTo>
                    <a:pt x="9347" y="3365"/>
                  </a:moveTo>
                  <a:cubicBezTo>
                    <a:pt x="8919" y="1909"/>
                    <a:pt x="8491" y="453"/>
                    <a:pt x="7743" y="89"/>
                  </a:cubicBezTo>
                  <a:cubicBezTo>
                    <a:pt x="6994" y="-275"/>
                    <a:pt x="5925" y="453"/>
                    <a:pt x="4535" y="2637"/>
                  </a:cubicBezTo>
                  <a:cubicBezTo>
                    <a:pt x="3145" y="4822"/>
                    <a:pt x="1434" y="8462"/>
                    <a:pt x="578" y="11496"/>
                  </a:cubicBezTo>
                  <a:cubicBezTo>
                    <a:pt x="-277" y="14529"/>
                    <a:pt x="-277" y="16956"/>
                    <a:pt x="1220" y="18655"/>
                  </a:cubicBezTo>
                  <a:cubicBezTo>
                    <a:pt x="2717" y="20354"/>
                    <a:pt x="5711" y="21325"/>
                    <a:pt x="9240" y="19626"/>
                  </a:cubicBezTo>
                  <a:cubicBezTo>
                    <a:pt x="12769" y="17927"/>
                    <a:pt x="16832" y="13559"/>
                    <a:pt x="18971" y="10768"/>
                  </a:cubicBezTo>
                  <a:cubicBezTo>
                    <a:pt x="21109" y="7977"/>
                    <a:pt x="21323" y="6763"/>
                    <a:pt x="21216" y="5550"/>
                  </a:cubicBezTo>
                  <a:cubicBezTo>
                    <a:pt x="21109" y="4336"/>
                    <a:pt x="20681" y="3123"/>
                    <a:pt x="19291" y="3123"/>
                  </a:cubicBezTo>
                  <a:cubicBezTo>
                    <a:pt x="17901" y="3123"/>
                    <a:pt x="15549" y="4336"/>
                    <a:pt x="14052" y="6156"/>
                  </a:cubicBezTo>
                  <a:cubicBezTo>
                    <a:pt x="12555" y="7977"/>
                    <a:pt x="11913" y="10404"/>
                    <a:pt x="12020" y="12709"/>
                  </a:cubicBezTo>
                  <a:cubicBezTo>
                    <a:pt x="12127" y="15015"/>
                    <a:pt x="12982" y="17199"/>
                    <a:pt x="13945" y="18291"/>
                  </a:cubicBezTo>
                  <a:cubicBezTo>
                    <a:pt x="14907" y="19383"/>
                    <a:pt x="15976" y="19383"/>
                    <a:pt x="17367" y="17927"/>
                  </a:cubicBezTo>
                  <a:cubicBezTo>
                    <a:pt x="18757" y="16471"/>
                    <a:pt x="20468" y="13559"/>
                    <a:pt x="20895" y="11010"/>
                  </a:cubicBezTo>
                  <a:cubicBezTo>
                    <a:pt x="21323" y="8462"/>
                    <a:pt x="20468" y="6278"/>
                    <a:pt x="19505" y="5186"/>
                  </a:cubicBezTo>
                  <a:cubicBezTo>
                    <a:pt x="18543" y="4094"/>
                    <a:pt x="17473" y="4094"/>
                    <a:pt x="17153" y="4700"/>
                  </a:cubicBezTo>
                  <a:cubicBezTo>
                    <a:pt x="16832" y="5307"/>
                    <a:pt x="17260" y="6520"/>
                    <a:pt x="17687" y="7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6201655" y="7901221"/>
              <a:ext cx="161005" cy="198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10676"/>
                  </a:moveTo>
                  <a:cubicBezTo>
                    <a:pt x="686" y="12338"/>
                    <a:pt x="1371" y="13999"/>
                    <a:pt x="1714" y="16076"/>
                  </a:cubicBezTo>
                  <a:cubicBezTo>
                    <a:pt x="2057" y="18153"/>
                    <a:pt x="2057" y="20645"/>
                    <a:pt x="2057" y="20645"/>
                  </a:cubicBezTo>
                  <a:cubicBezTo>
                    <a:pt x="2057" y="20645"/>
                    <a:pt x="2057" y="18153"/>
                    <a:pt x="3600" y="14553"/>
                  </a:cubicBezTo>
                  <a:cubicBezTo>
                    <a:pt x="5143" y="10953"/>
                    <a:pt x="8229" y="6245"/>
                    <a:pt x="10629" y="3476"/>
                  </a:cubicBezTo>
                  <a:cubicBezTo>
                    <a:pt x="13029" y="707"/>
                    <a:pt x="14743" y="-124"/>
                    <a:pt x="16114" y="14"/>
                  </a:cubicBezTo>
                  <a:cubicBezTo>
                    <a:pt x="17486" y="153"/>
                    <a:pt x="18514" y="1261"/>
                    <a:pt x="19029" y="4307"/>
                  </a:cubicBezTo>
                  <a:cubicBezTo>
                    <a:pt x="19543" y="7353"/>
                    <a:pt x="19543" y="12338"/>
                    <a:pt x="19886" y="15522"/>
                  </a:cubicBezTo>
                  <a:cubicBezTo>
                    <a:pt x="20229" y="18707"/>
                    <a:pt x="20914" y="20091"/>
                    <a:pt x="2160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6423993" y="7884743"/>
              <a:ext cx="118237" cy="22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37" fill="norm" stroke="1" extrusionOk="0">
                  <a:moveTo>
                    <a:pt x="20681" y="5097"/>
                  </a:moveTo>
                  <a:cubicBezTo>
                    <a:pt x="21140" y="3883"/>
                    <a:pt x="21600" y="2670"/>
                    <a:pt x="20911" y="1699"/>
                  </a:cubicBezTo>
                  <a:cubicBezTo>
                    <a:pt x="20221" y="728"/>
                    <a:pt x="18383" y="0"/>
                    <a:pt x="15396" y="0"/>
                  </a:cubicBezTo>
                  <a:cubicBezTo>
                    <a:pt x="12408" y="0"/>
                    <a:pt x="8272" y="728"/>
                    <a:pt x="5974" y="2548"/>
                  </a:cubicBezTo>
                  <a:cubicBezTo>
                    <a:pt x="3677" y="4369"/>
                    <a:pt x="3217" y="7281"/>
                    <a:pt x="3906" y="9222"/>
                  </a:cubicBezTo>
                  <a:cubicBezTo>
                    <a:pt x="4596" y="11164"/>
                    <a:pt x="6434" y="12135"/>
                    <a:pt x="9191" y="13348"/>
                  </a:cubicBezTo>
                  <a:cubicBezTo>
                    <a:pt x="11949" y="14562"/>
                    <a:pt x="15626" y="16018"/>
                    <a:pt x="17234" y="17353"/>
                  </a:cubicBezTo>
                  <a:cubicBezTo>
                    <a:pt x="18843" y="18688"/>
                    <a:pt x="18383" y="19901"/>
                    <a:pt x="16774" y="20629"/>
                  </a:cubicBezTo>
                  <a:cubicBezTo>
                    <a:pt x="15166" y="21357"/>
                    <a:pt x="12408" y="21600"/>
                    <a:pt x="9421" y="20993"/>
                  </a:cubicBezTo>
                  <a:cubicBezTo>
                    <a:pt x="6434" y="20386"/>
                    <a:pt x="3217" y="18930"/>
                    <a:pt x="0" y="17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6577330" y="7930745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6584997" y="7838742"/>
              <a:ext cx="30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6661665" y="7863735"/>
              <a:ext cx="145671" cy="18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0" fill="norm" stroke="1" extrusionOk="0">
                  <a:moveTo>
                    <a:pt x="21600" y="4095"/>
                  </a:moveTo>
                  <a:cubicBezTo>
                    <a:pt x="20463" y="2655"/>
                    <a:pt x="19326" y="1215"/>
                    <a:pt x="17432" y="495"/>
                  </a:cubicBezTo>
                  <a:cubicBezTo>
                    <a:pt x="15537" y="-225"/>
                    <a:pt x="12884" y="-225"/>
                    <a:pt x="10421" y="927"/>
                  </a:cubicBezTo>
                  <a:cubicBezTo>
                    <a:pt x="7958" y="2079"/>
                    <a:pt x="5684" y="4383"/>
                    <a:pt x="6063" y="6831"/>
                  </a:cubicBezTo>
                  <a:cubicBezTo>
                    <a:pt x="6442" y="9279"/>
                    <a:pt x="9474" y="11871"/>
                    <a:pt x="11558" y="14319"/>
                  </a:cubicBezTo>
                  <a:cubicBezTo>
                    <a:pt x="13642" y="16767"/>
                    <a:pt x="14779" y="19071"/>
                    <a:pt x="14021" y="20223"/>
                  </a:cubicBezTo>
                  <a:cubicBezTo>
                    <a:pt x="13263" y="21375"/>
                    <a:pt x="10611" y="21375"/>
                    <a:pt x="7958" y="19791"/>
                  </a:cubicBezTo>
                  <a:cubicBezTo>
                    <a:pt x="5305" y="18207"/>
                    <a:pt x="2653" y="15039"/>
                    <a:pt x="0" y="11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6865156" y="7624071"/>
              <a:ext cx="72517" cy="427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528" fill="norm" stroke="1" extrusionOk="0">
                  <a:moveTo>
                    <a:pt x="16665" y="0"/>
                  </a:moveTo>
                  <a:cubicBezTo>
                    <a:pt x="12941" y="3343"/>
                    <a:pt x="9217" y="6686"/>
                    <a:pt x="6237" y="9964"/>
                  </a:cubicBezTo>
                  <a:cubicBezTo>
                    <a:pt x="3258" y="13243"/>
                    <a:pt x="1024" y="16457"/>
                    <a:pt x="279" y="18386"/>
                  </a:cubicBezTo>
                  <a:cubicBezTo>
                    <a:pt x="-466" y="20314"/>
                    <a:pt x="279" y="20957"/>
                    <a:pt x="2513" y="21279"/>
                  </a:cubicBezTo>
                  <a:cubicBezTo>
                    <a:pt x="4748" y="21600"/>
                    <a:pt x="8472" y="21600"/>
                    <a:pt x="11824" y="21343"/>
                  </a:cubicBezTo>
                  <a:cubicBezTo>
                    <a:pt x="15175" y="21086"/>
                    <a:pt x="18155" y="20571"/>
                    <a:pt x="21134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6774112" y="7773470"/>
              <a:ext cx="457939" cy="21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238" fill="norm" stroke="1" extrusionOk="0">
                  <a:moveTo>
                    <a:pt x="1200" y="8576"/>
                  </a:moveTo>
                  <a:cubicBezTo>
                    <a:pt x="600" y="8576"/>
                    <a:pt x="0" y="8576"/>
                    <a:pt x="0" y="8576"/>
                  </a:cubicBezTo>
                  <a:cubicBezTo>
                    <a:pt x="0" y="8576"/>
                    <a:pt x="600" y="8576"/>
                    <a:pt x="2820" y="8327"/>
                  </a:cubicBezTo>
                  <a:cubicBezTo>
                    <a:pt x="5040" y="8079"/>
                    <a:pt x="8880" y="7583"/>
                    <a:pt x="11100" y="7210"/>
                  </a:cubicBezTo>
                  <a:cubicBezTo>
                    <a:pt x="13320" y="6838"/>
                    <a:pt x="13920" y="6589"/>
                    <a:pt x="14520" y="6217"/>
                  </a:cubicBezTo>
                  <a:cubicBezTo>
                    <a:pt x="15120" y="5845"/>
                    <a:pt x="15720" y="5348"/>
                    <a:pt x="15660" y="4976"/>
                  </a:cubicBezTo>
                  <a:cubicBezTo>
                    <a:pt x="15600" y="4603"/>
                    <a:pt x="14880" y="4355"/>
                    <a:pt x="13920" y="4727"/>
                  </a:cubicBezTo>
                  <a:cubicBezTo>
                    <a:pt x="12960" y="5100"/>
                    <a:pt x="11760" y="6093"/>
                    <a:pt x="10860" y="7707"/>
                  </a:cubicBezTo>
                  <a:cubicBezTo>
                    <a:pt x="9960" y="9320"/>
                    <a:pt x="9360" y="11555"/>
                    <a:pt x="9000" y="13417"/>
                  </a:cubicBezTo>
                  <a:cubicBezTo>
                    <a:pt x="8640" y="15279"/>
                    <a:pt x="8520" y="16769"/>
                    <a:pt x="8700" y="17886"/>
                  </a:cubicBezTo>
                  <a:cubicBezTo>
                    <a:pt x="8880" y="19003"/>
                    <a:pt x="9360" y="19748"/>
                    <a:pt x="10320" y="19748"/>
                  </a:cubicBezTo>
                  <a:cubicBezTo>
                    <a:pt x="11280" y="19748"/>
                    <a:pt x="12720" y="19003"/>
                    <a:pt x="13980" y="17514"/>
                  </a:cubicBezTo>
                  <a:cubicBezTo>
                    <a:pt x="15240" y="16024"/>
                    <a:pt x="16320" y="13789"/>
                    <a:pt x="17040" y="12051"/>
                  </a:cubicBezTo>
                  <a:cubicBezTo>
                    <a:pt x="17760" y="10314"/>
                    <a:pt x="18120" y="9072"/>
                    <a:pt x="18120" y="8948"/>
                  </a:cubicBezTo>
                  <a:cubicBezTo>
                    <a:pt x="18120" y="8824"/>
                    <a:pt x="17760" y="9817"/>
                    <a:pt x="17400" y="10810"/>
                  </a:cubicBezTo>
                  <a:cubicBezTo>
                    <a:pt x="17040" y="11803"/>
                    <a:pt x="16680" y="12796"/>
                    <a:pt x="16260" y="14783"/>
                  </a:cubicBezTo>
                  <a:cubicBezTo>
                    <a:pt x="15840" y="16769"/>
                    <a:pt x="15360" y="19748"/>
                    <a:pt x="15180" y="20617"/>
                  </a:cubicBezTo>
                  <a:cubicBezTo>
                    <a:pt x="15000" y="21486"/>
                    <a:pt x="15120" y="20245"/>
                    <a:pt x="15900" y="16769"/>
                  </a:cubicBezTo>
                  <a:cubicBezTo>
                    <a:pt x="16680" y="13293"/>
                    <a:pt x="18120" y="7583"/>
                    <a:pt x="19140" y="4231"/>
                  </a:cubicBezTo>
                  <a:cubicBezTo>
                    <a:pt x="20160" y="879"/>
                    <a:pt x="20760" y="-114"/>
                    <a:pt x="21120" y="10"/>
                  </a:cubicBezTo>
                  <a:cubicBezTo>
                    <a:pt x="21480" y="134"/>
                    <a:pt x="21600" y="1376"/>
                    <a:pt x="21420" y="4852"/>
                  </a:cubicBezTo>
                  <a:cubicBezTo>
                    <a:pt x="21240" y="8327"/>
                    <a:pt x="20760" y="14038"/>
                    <a:pt x="20520" y="17141"/>
                  </a:cubicBezTo>
                  <a:cubicBezTo>
                    <a:pt x="20280" y="20245"/>
                    <a:pt x="20280" y="20741"/>
                    <a:pt x="20280" y="21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7263198" y="7570403"/>
              <a:ext cx="103817" cy="44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00" fill="norm" stroke="1" extrusionOk="0">
                  <a:moveTo>
                    <a:pt x="18240" y="0"/>
                  </a:moveTo>
                  <a:cubicBezTo>
                    <a:pt x="12972" y="4469"/>
                    <a:pt x="7703" y="8938"/>
                    <a:pt x="4542" y="12165"/>
                  </a:cubicBezTo>
                  <a:cubicBezTo>
                    <a:pt x="1382" y="15393"/>
                    <a:pt x="328" y="17379"/>
                    <a:pt x="64" y="18745"/>
                  </a:cubicBezTo>
                  <a:cubicBezTo>
                    <a:pt x="-199" y="20110"/>
                    <a:pt x="328" y="20855"/>
                    <a:pt x="1908" y="21228"/>
                  </a:cubicBezTo>
                  <a:cubicBezTo>
                    <a:pt x="3489" y="21600"/>
                    <a:pt x="6123" y="21600"/>
                    <a:pt x="9547" y="21166"/>
                  </a:cubicBezTo>
                  <a:cubicBezTo>
                    <a:pt x="12972" y="20731"/>
                    <a:pt x="17186" y="19862"/>
                    <a:pt x="21401" y="18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7244345" y="7762073"/>
              <a:ext cx="207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7750356" y="7874838"/>
              <a:ext cx="314342" cy="195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fill="norm" stroke="1" extrusionOk="0">
                  <a:moveTo>
                    <a:pt x="0" y="6058"/>
                  </a:moveTo>
                  <a:cubicBezTo>
                    <a:pt x="0" y="7443"/>
                    <a:pt x="0" y="8827"/>
                    <a:pt x="439" y="9797"/>
                  </a:cubicBezTo>
                  <a:cubicBezTo>
                    <a:pt x="878" y="10766"/>
                    <a:pt x="1756" y="11320"/>
                    <a:pt x="3161" y="11043"/>
                  </a:cubicBezTo>
                  <a:cubicBezTo>
                    <a:pt x="4566" y="10766"/>
                    <a:pt x="6498" y="9658"/>
                    <a:pt x="7727" y="8274"/>
                  </a:cubicBezTo>
                  <a:cubicBezTo>
                    <a:pt x="8956" y="6889"/>
                    <a:pt x="9483" y="5227"/>
                    <a:pt x="9571" y="3704"/>
                  </a:cubicBezTo>
                  <a:cubicBezTo>
                    <a:pt x="9659" y="2181"/>
                    <a:pt x="9307" y="797"/>
                    <a:pt x="8693" y="243"/>
                  </a:cubicBezTo>
                  <a:cubicBezTo>
                    <a:pt x="8078" y="-311"/>
                    <a:pt x="7200" y="-34"/>
                    <a:pt x="5707" y="2320"/>
                  </a:cubicBezTo>
                  <a:cubicBezTo>
                    <a:pt x="4215" y="4674"/>
                    <a:pt x="2107" y="9104"/>
                    <a:pt x="1054" y="12289"/>
                  </a:cubicBezTo>
                  <a:cubicBezTo>
                    <a:pt x="0" y="15474"/>
                    <a:pt x="0" y="17412"/>
                    <a:pt x="351" y="18797"/>
                  </a:cubicBezTo>
                  <a:cubicBezTo>
                    <a:pt x="702" y="20181"/>
                    <a:pt x="1405" y="21012"/>
                    <a:pt x="3337" y="21151"/>
                  </a:cubicBezTo>
                  <a:cubicBezTo>
                    <a:pt x="5268" y="21289"/>
                    <a:pt x="8429" y="20735"/>
                    <a:pt x="11678" y="18243"/>
                  </a:cubicBezTo>
                  <a:cubicBezTo>
                    <a:pt x="14927" y="15751"/>
                    <a:pt x="18263" y="11320"/>
                    <a:pt x="21600" y="6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7965027" y="7811609"/>
              <a:ext cx="130338" cy="26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21600" y="5320"/>
                  </a:moveTo>
                  <a:cubicBezTo>
                    <a:pt x="21600" y="3866"/>
                    <a:pt x="21600" y="2412"/>
                    <a:pt x="20329" y="1478"/>
                  </a:cubicBezTo>
                  <a:cubicBezTo>
                    <a:pt x="19059" y="543"/>
                    <a:pt x="16518" y="128"/>
                    <a:pt x="14188" y="24"/>
                  </a:cubicBezTo>
                  <a:cubicBezTo>
                    <a:pt x="11859" y="-80"/>
                    <a:pt x="9741" y="128"/>
                    <a:pt x="7835" y="1062"/>
                  </a:cubicBezTo>
                  <a:cubicBezTo>
                    <a:pt x="5929" y="1997"/>
                    <a:pt x="4235" y="3658"/>
                    <a:pt x="4659" y="5943"/>
                  </a:cubicBezTo>
                  <a:cubicBezTo>
                    <a:pt x="5082" y="8228"/>
                    <a:pt x="7624" y="11135"/>
                    <a:pt x="9741" y="13005"/>
                  </a:cubicBezTo>
                  <a:cubicBezTo>
                    <a:pt x="11859" y="14874"/>
                    <a:pt x="13553" y="15705"/>
                    <a:pt x="14612" y="16639"/>
                  </a:cubicBezTo>
                  <a:cubicBezTo>
                    <a:pt x="15671" y="17574"/>
                    <a:pt x="16094" y="18612"/>
                    <a:pt x="14400" y="19547"/>
                  </a:cubicBezTo>
                  <a:cubicBezTo>
                    <a:pt x="12706" y="20482"/>
                    <a:pt x="8894" y="21312"/>
                    <a:pt x="6141" y="21416"/>
                  </a:cubicBezTo>
                  <a:cubicBezTo>
                    <a:pt x="3388" y="21520"/>
                    <a:pt x="1694" y="20897"/>
                    <a:pt x="847" y="19651"/>
                  </a:cubicBezTo>
                  <a:cubicBezTo>
                    <a:pt x="0" y="18405"/>
                    <a:pt x="0" y="16535"/>
                    <a:pt x="0" y="14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8128587" y="7624071"/>
              <a:ext cx="120115" cy="427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0"/>
                  </a:moveTo>
                  <a:cubicBezTo>
                    <a:pt x="17464" y="3214"/>
                    <a:pt x="13328" y="6429"/>
                    <a:pt x="9881" y="9257"/>
                  </a:cubicBezTo>
                  <a:cubicBezTo>
                    <a:pt x="6434" y="12086"/>
                    <a:pt x="3677" y="14529"/>
                    <a:pt x="2068" y="16200"/>
                  </a:cubicBezTo>
                  <a:cubicBezTo>
                    <a:pt x="460" y="17871"/>
                    <a:pt x="0" y="18771"/>
                    <a:pt x="0" y="19543"/>
                  </a:cubicBezTo>
                  <a:cubicBezTo>
                    <a:pt x="0" y="20314"/>
                    <a:pt x="460" y="20957"/>
                    <a:pt x="1838" y="21279"/>
                  </a:cubicBezTo>
                  <a:cubicBezTo>
                    <a:pt x="3217" y="21600"/>
                    <a:pt x="5515" y="21600"/>
                    <a:pt x="8502" y="21214"/>
                  </a:cubicBezTo>
                  <a:cubicBezTo>
                    <a:pt x="11489" y="20829"/>
                    <a:pt x="15166" y="20057"/>
                    <a:pt x="17004" y="19157"/>
                  </a:cubicBezTo>
                  <a:cubicBezTo>
                    <a:pt x="18842" y="18257"/>
                    <a:pt x="18842" y="17229"/>
                    <a:pt x="18842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8094000" y="7785074"/>
              <a:ext cx="246704" cy="208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08" fill="norm" stroke="1" extrusionOk="0">
                  <a:moveTo>
                    <a:pt x="6131" y="10149"/>
                  </a:moveTo>
                  <a:cubicBezTo>
                    <a:pt x="5018" y="10149"/>
                    <a:pt x="3904" y="10149"/>
                    <a:pt x="2680" y="10280"/>
                  </a:cubicBezTo>
                  <a:cubicBezTo>
                    <a:pt x="1455" y="10410"/>
                    <a:pt x="119" y="10670"/>
                    <a:pt x="7" y="11060"/>
                  </a:cubicBezTo>
                  <a:cubicBezTo>
                    <a:pt x="-104" y="11451"/>
                    <a:pt x="1009" y="11971"/>
                    <a:pt x="3682" y="12231"/>
                  </a:cubicBezTo>
                  <a:cubicBezTo>
                    <a:pt x="6354" y="12492"/>
                    <a:pt x="10585" y="12492"/>
                    <a:pt x="13702" y="13142"/>
                  </a:cubicBezTo>
                  <a:cubicBezTo>
                    <a:pt x="16820" y="13793"/>
                    <a:pt x="18824" y="15094"/>
                    <a:pt x="19826" y="16786"/>
                  </a:cubicBezTo>
                  <a:cubicBezTo>
                    <a:pt x="20828" y="18477"/>
                    <a:pt x="20828" y="20559"/>
                    <a:pt x="20494" y="21080"/>
                  </a:cubicBezTo>
                  <a:cubicBezTo>
                    <a:pt x="20160" y="21600"/>
                    <a:pt x="19492" y="20559"/>
                    <a:pt x="19158" y="17566"/>
                  </a:cubicBezTo>
                  <a:cubicBezTo>
                    <a:pt x="18824" y="14574"/>
                    <a:pt x="18824" y="9629"/>
                    <a:pt x="19269" y="6376"/>
                  </a:cubicBezTo>
                  <a:cubicBezTo>
                    <a:pt x="19715" y="3123"/>
                    <a:pt x="20605" y="1561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8395588" y="7605901"/>
              <a:ext cx="633994" cy="41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208" fill="norm" stroke="1" extrusionOk="0">
                  <a:moveTo>
                    <a:pt x="1520" y="9964"/>
                  </a:moveTo>
                  <a:cubicBezTo>
                    <a:pt x="1260" y="12582"/>
                    <a:pt x="1000" y="15200"/>
                    <a:pt x="740" y="16837"/>
                  </a:cubicBezTo>
                  <a:cubicBezTo>
                    <a:pt x="479" y="18473"/>
                    <a:pt x="219" y="19128"/>
                    <a:pt x="89" y="19062"/>
                  </a:cubicBezTo>
                  <a:cubicBezTo>
                    <a:pt x="-41" y="18997"/>
                    <a:pt x="-41" y="18211"/>
                    <a:pt x="176" y="17098"/>
                  </a:cubicBezTo>
                  <a:cubicBezTo>
                    <a:pt x="393" y="15986"/>
                    <a:pt x="826" y="14546"/>
                    <a:pt x="1217" y="13629"/>
                  </a:cubicBezTo>
                  <a:cubicBezTo>
                    <a:pt x="1607" y="12713"/>
                    <a:pt x="1954" y="12320"/>
                    <a:pt x="2345" y="12320"/>
                  </a:cubicBezTo>
                  <a:cubicBezTo>
                    <a:pt x="2735" y="12320"/>
                    <a:pt x="3169" y="12713"/>
                    <a:pt x="3385" y="13237"/>
                  </a:cubicBezTo>
                  <a:cubicBezTo>
                    <a:pt x="3602" y="13760"/>
                    <a:pt x="3602" y="14415"/>
                    <a:pt x="3516" y="15266"/>
                  </a:cubicBezTo>
                  <a:cubicBezTo>
                    <a:pt x="3429" y="16117"/>
                    <a:pt x="3255" y="17164"/>
                    <a:pt x="3299" y="17360"/>
                  </a:cubicBezTo>
                  <a:cubicBezTo>
                    <a:pt x="3342" y="17557"/>
                    <a:pt x="3602" y="16902"/>
                    <a:pt x="3906" y="16248"/>
                  </a:cubicBezTo>
                  <a:cubicBezTo>
                    <a:pt x="4210" y="15593"/>
                    <a:pt x="4557" y="14938"/>
                    <a:pt x="4947" y="14480"/>
                  </a:cubicBezTo>
                  <a:cubicBezTo>
                    <a:pt x="5337" y="14022"/>
                    <a:pt x="5771" y="13760"/>
                    <a:pt x="6161" y="13826"/>
                  </a:cubicBezTo>
                  <a:cubicBezTo>
                    <a:pt x="6552" y="13891"/>
                    <a:pt x="6899" y="14284"/>
                    <a:pt x="7072" y="15004"/>
                  </a:cubicBezTo>
                  <a:cubicBezTo>
                    <a:pt x="7246" y="15724"/>
                    <a:pt x="7246" y="16771"/>
                    <a:pt x="7246" y="17753"/>
                  </a:cubicBezTo>
                  <a:cubicBezTo>
                    <a:pt x="7246" y="18735"/>
                    <a:pt x="7246" y="19651"/>
                    <a:pt x="7463" y="20240"/>
                  </a:cubicBezTo>
                  <a:cubicBezTo>
                    <a:pt x="7679" y="20829"/>
                    <a:pt x="8113" y="21091"/>
                    <a:pt x="8764" y="20764"/>
                  </a:cubicBezTo>
                  <a:cubicBezTo>
                    <a:pt x="9414" y="20437"/>
                    <a:pt x="10282" y="19520"/>
                    <a:pt x="11019" y="18408"/>
                  </a:cubicBezTo>
                  <a:cubicBezTo>
                    <a:pt x="11757" y="17295"/>
                    <a:pt x="12364" y="15986"/>
                    <a:pt x="12667" y="14938"/>
                  </a:cubicBezTo>
                  <a:cubicBezTo>
                    <a:pt x="12971" y="13891"/>
                    <a:pt x="12971" y="13106"/>
                    <a:pt x="12754" y="12713"/>
                  </a:cubicBezTo>
                  <a:cubicBezTo>
                    <a:pt x="12537" y="12320"/>
                    <a:pt x="12104" y="12320"/>
                    <a:pt x="11496" y="12844"/>
                  </a:cubicBezTo>
                  <a:cubicBezTo>
                    <a:pt x="10889" y="13368"/>
                    <a:pt x="10108" y="14415"/>
                    <a:pt x="9631" y="15331"/>
                  </a:cubicBezTo>
                  <a:cubicBezTo>
                    <a:pt x="9154" y="16248"/>
                    <a:pt x="8981" y="17033"/>
                    <a:pt x="9067" y="17622"/>
                  </a:cubicBezTo>
                  <a:cubicBezTo>
                    <a:pt x="9154" y="18211"/>
                    <a:pt x="9501" y="18604"/>
                    <a:pt x="9892" y="18735"/>
                  </a:cubicBezTo>
                  <a:cubicBezTo>
                    <a:pt x="10282" y="18866"/>
                    <a:pt x="10716" y="18735"/>
                    <a:pt x="11019" y="18997"/>
                  </a:cubicBezTo>
                  <a:cubicBezTo>
                    <a:pt x="11323" y="19258"/>
                    <a:pt x="11496" y="19913"/>
                    <a:pt x="11800" y="20306"/>
                  </a:cubicBezTo>
                  <a:cubicBezTo>
                    <a:pt x="12104" y="20698"/>
                    <a:pt x="12537" y="20829"/>
                    <a:pt x="13188" y="20437"/>
                  </a:cubicBezTo>
                  <a:cubicBezTo>
                    <a:pt x="13839" y="20044"/>
                    <a:pt x="14706" y="19128"/>
                    <a:pt x="15920" y="16444"/>
                  </a:cubicBezTo>
                  <a:cubicBezTo>
                    <a:pt x="17135" y="13760"/>
                    <a:pt x="18696" y="9309"/>
                    <a:pt x="19607" y="6757"/>
                  </a:cubicBezTo>
                  <a:cubicBezTo>
                    <a:pt x="20518" y="4204"/>
                    <a:pt x="20778" y="3549"/>
                    <a:pt x="21039" y="2633"/>
                  </a:cubicBezTo>
                  <a:cubicBezTo>
                    <a:pt x="21299" y="1717"/>
                    <a:pt x="21559" y="538"/>
                    <a:pt x="21516" y="146"/>
                  </a:cubicBezTo>
                  <a:cubicBezTo>
                    <a:pt x="21472" y="-247"/>
                    <a:pt x="21125" y="146"/>
                    <a:pt x="20561" y="1455"/>
                  </a:cubicBezTo>
                  <a:cubicBezTo>
                    <a:pt x="19998" y="2764"/>
                    <a:pt x="19217" y="4989"/>
                    <a:pt x="18479" y="8000"/>
                  </a:cubicBezTo>
                  <a:cubicBezTo>
                    <a:pt x="17742" y="11011"/>
                    <a:pt x="17048" y="14808"/>
                    <a:pt x="16701" y="17033"/>
                  </a:cubicBezTo>
                  <a:cubicBezTo>
                    <a:pt x="16354" y="19258"/>
                    <a:pt x="16354" y="19913"/>
                    <a:pt x="16571" y="20437"/>
                  </a:cubicBezTo>
                  <a:cubicBezTo>
                    <a:pt x="16788" y="20960"/>
                    <a:pt x="17222" y="21353"/>
                    <a:pt x="17872" y="21157"/>
                  </a:cubicBezTo>
                  <a:cubicBezTo>
                    <a:pt x="18523" y="20960"/>
                    <a:pt x="19390" y="20175"/>
                    <a:pt x="19824" y="19258"/>
                  </a:cubicBezTo>
                  <a:cubicBezTo>
                    <a:pt x="20258" y="18342"/>
                    <a:pt x="20258" y="17295"/>
                    <a:pt x="20258" y="16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8870918" y="7823408"/>
              <a:ext cx="512476" cy="20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600" fill="norm" stroke="1" extrusionOk="0">
                  <a:moveTo>
                    <a:pt x="2850" y="4922"/>
                  </a:moveTo>
                  <a:cubicBezTo>
                    <a:pt x="2313" y="4648"/>
                    <a:pt x="1776" y="4375"/>
                    <a:pt x="1185" y="4238"/>
                  </a:cubicBezTo>
                  <a:cubicBezTo>
                    <a:pt x="594" y="4101"/>
                    <a:pt x="-51" y="4101"/>
                    <a:pt x="3" y="4511"/>
                  </a:cubicBezTo>
                  <a:cubicBezTo>
                    <a:pt x="56" y="4922"/>
                    <a:pt x="809" y="5742"/>
                    <a:pt x="2689" y="5742"/>
                  </a:cubicBezTo>
                  <a:cubicBezTo>
                    <a:pt x="4570" y="5742"/>
                    <a:pt x="7579" y="4922"/>
                    <a:pt x="9459" y="4238"/>
                  </a:cubicBezTo>
                  <a:cubicBezTo>
                    <a:pt x="11340" y="3554"/>
                    <a:pt x="12092" y="3008"/>
                    <a:pt x="12200" y="2734"/>
                  </a:cubicBezTo>
                  <a:cubicBezTo>
                    <a:pt x="12307" y="2461"/>
                    <a:pt x="11770" y="2461"/>
                    <a:pt x="11071" y="3418"/>
                  </a:cubicBezTo>
                  <a:cubicBezTo>
                    <a:pt x="10373" y="4375"/>
                    <a:pt x="9513" y="6289"/>
                    <a:pt x="8922" y="8066"/>
                  </a:cubicBezTo>
                  <a:cubicBezTo>
                    <a:pt x="8331" y="9843"/>
                    <a:pt x="8009" y="11484"/>
                    <a:pt x="7848" y="12987"/>
                  </a:cubicBezTo>
                  <a:cubicBezTo>
                    <a:pt x="7686" y="14491"/>
                    <a:pt x="7686" y="15858"/>
                    <a:pt x="8224" y="16542"/>
                  </a:cubicBezTo>
                  <a:cubicBezTo>
                    <a:pt x="8761" y="17225"/>
                    <a:pt x="9836" y="17225"/>
                    <a:pt x="10642" y="15585"/>
                  </a:cubicBezTo>
                  <a:cubicBezTo>
                    <a:pt x="11448" y="13944"/>
                    <a:pt x="11985" y="10663"/>
                    <a:pt x="12253" y="8339"/>
                  </a:cubicBezTo>
                  <a:cubicBezTo>
                    <a:pt x="12522" y="6015"/>
                    <a:pt x="12522" y="4648"/>
                    <a:pt x="12737" y="3554"/>
                  </a:cubicBezTo>
                  <a:cubicBezTo>
                    <a:pt x="12952" y="2461"/>
                    <a:pt x="13382" y="1641"/>
                    <a:pt x="13812" y="1641"/>
                  </a:cubicBezTo>
                  <a:cubicBezTo>
                    <a:pt x="14242" y="1641"/>
                    <a:pt x="14671" y="2461"/>
                    <a:pt x="15101" y="4375"/>
                  </a:cubicBezTo>
                  <a:cubicBezTo>
                    <a:pt x="15531" y="6289"/>
                    <a:pt x="15961" y="9296"/>
                    <a:pt x="16283" y="11894"/>
                  </a:cubicBezTo>
                  <a:cubicBezTo>
                    <a:pt x="16606" y="14491"/>
                    <a:pt x="16821" y="16678"/>
                    <a:pt x="16874" y="18456"/>
                  </a:cubicBezTo>
                  <a:cubicBezTo>
                    <a:pt x="16928" y="20233"/>
                    <a:pt x="16821" y="21600"/>
                    <a:pt x="16606" y="21600"/>
                  </a:cubicBezTo>
                  <a:cubicBezTo>
                    <a:pt x="16391" y="21600"/>
                    <a:pt x="16068" y="20233"/>
                    <a:pt x="15961" y="18046"/>
                  </a:cubicBezTo>
                  <a:cubicBezTo>
                    <a:pt x="15853" y="15858"/>
                    <a:pt x="15961" y="12851"/>
                    <a:pt x="16928" y="9706"/>
                  </a:cubicBezTo>
                  <a:cubicBezTo>
                    <a:pt x="17895" y="6562"/>
                    <a:pt x="19722" y="3281"/>
                    <a:pt x="215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9672646" y="7656484"/>
              <a:ext cx="405455" cy="726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468" fill="norm" stroke="1" extrusionOk="0">
                  <a:moveTo>
                    <a:pt x="11379" y="7425"/>
                  </a:moveTo>
                  <a:cubicBezTo>
                    <a:pt x="11379" y="6896"/>
                    <a:pt x="11379" y="6368"/>
                    <a:pt x="11111" y="5952"/>
                  </a:cubicBezTo>
                  <a:cubicBezTo>
                    <a:pt x="10842" y="5537"/>
                    <a:pt x="10306" y="5235"/>
                    <a:pt x="8629" y="5763"/>
                  </a:cubicBezTo>
                  <a:cubicBezTo>
                    <a:pt x="6952" y="6292"/>
                    <a:pt x="4134" y="7651"/>
                    <a:pt x="2524" y="8558"/>
                  </a:cubicBezTo>
                  <a:cubicBezTo>
                    <a:pt x="914" y="9464"/>
                    <a:pt x="512" y="9917"/>
                    <a:pt x="243" y="10370"/>
                  </a:cubicBezTo>
                  <a:cubicBezTo>
                    <a:pt x="-25" y="10824"/>
                    <a:pt x="-159" y="11277"/>
                    <a:pt x="311" y="11503"/>
                  </a:cubicBezTo>
                  <a:cubicBezTo>
                    <a:pt x="780" y="11730"/>
                    <a:pt x="1853" y="11730"/>
                    <a:pt x="3195" y="11126"/>
                  </a:cubicBezTo>
                  <a:cubicBezTo>
                    <a:pt x="4537" y="10521"/>
                    <a:pt x="6147" y="9313"/>
                    <a:pt x="7086" y="8331"/>
                  </a:cubicBezTo>
                  <a:cubicBezTo>
                    <a:pt x="8025" y="7349"/>
                    <a:pt x="8293" y="6594"/>
                    <a:pt x="8092" y="5990"/>
                  </a:cubicBezTo>
                  <a:cubicBezTo>
                    <a:pt x="7891" y="5386"/>
                    <a:pt x="7220" y="4933"/>
                    <a:pt x="7019" y="4517"/>
                  </a:cubicBezTo>
                  <a:cubicBezTo>
                    <a:pt x="6817" y="4102"/>
                    <a:pt x="7086" y="3724"/>
                    <a:pt x="8360" y="3158"/>
                  </a:cubicBezTo>
                  <a:cubicBezTo>
                    <a:pt x="9635" y="2591"/>
                    <a:pt x="11916" y="1836"/>
                    <a:pt x="13794" y="1270"/>
                  </a:cubicBezTo>
                  <a:cubicBezTo>
                    <a:pt x="15672" y="703"/>
                    <a:pt x="17148" y="326"/>
                    <a:pt x="18355" y="137"/>
                  </a:cubicBezTo>
                  <a:cubicBezTo>
                    <a:pt x="19563" y="-52"/>
                    <a:pt x="20502" y="-52"/>
                    <a:pt x="20971" y="175"/>
                  </a:cubicBezTo>
                  <a:cubicBezTo>
                    <a:pt x="21441" y="401"/>
                    <a:pt x="21441" y="854"/>
                    <a:pt x="20569" y="1987"/>
                  </a:cubicBezTo>
                  <a:cubicBezTo>
                    <a:pt x="19697" y="3120"/>
                    <a:pt x="17953" y="4933"/>
                    <a:pt x="15806" y="7010"/>
                  </a:cubicBezTo>
                  <a:cubicBezTo>
                    <a:pt x="13660" y="9086"/>
                    <a:pt x="11111" y="11428"/>
                    <a:pt x="9098" y="13467"/>
                  </a:cubicBezTo>
                  <a:cubicBezTo>
                    <a:pt x="7086" y="15506"/>
                    <a:pt x="5610" y="17243"/>
                    <a:pt x="4805" y="18376"/>
                  </a:cubicBezTo>
                  <a:cubicBezTo>
                    <a:pt x="4000" y="19509"/>
                    <a:pt x="3866" y="20038"/>
                    <a:pt x="3866" y="20491"/>
                  </a:cubicBezTo>
                  <a:cubicBezTo>
                    <a:pt x="3866" y="20944"/>
                    <a:pt x="4000" y="21321"/>
                    <a:pt x="4470" y="21435"/>
                  </a:cubicBezTo>
                  <a:cubicBezTo>
                    <a:pt x="4939" y="21548"/>
                    <a:pt x="5744" y="21397"/>
                    <a:pt x="7086" y="20604"/>
                  </a:cubicBezTo>
                  <a:cubicBezTo>
                    <a:pt x="8427" y="19811"/>
                    <a:pt x="10306" y="18376"/>
                    <a:pt x="11446" y="17243"/>
                  </a:cubicBezTo>
                  <a:cubicBezTo>
                    <a:pt x="12586" y="16110"/>
                    <a:pt x="12989" y="15279"/>
                    <a:pt x="12989" y="14713"/>
                  </a:cubicBezTo>
                  <a:cubicBezTo>
                    <a:pt x="12989" y="14147"/>
                    <a:pt x="12586" y="13844"/>
                    <a:pt x="12117" y="13580"/>
                  </a:cubicBezTo>
                  <a:cubicBezTo>
                    <a:pt x="11647" y="13316"/>
                    <a:pt x="11111" y="13089"/>
                    <a:pt x="11379" y="12900"/>
                  </a:cubicBezTo>
                  <a:cubicBezTo>
                    <a:pt x="11647" y="12712"/>
                    <a:pt x="12720" y="12561"/>
                    <a:pt x="14263" y="12372"/>
                  </a:cubicBezTo>
                  <a:cubicBezTo>
                    <a:pt x="15806" y="12183"/>
                    <a:pt x="17819" y="11956"/>
                    <a:pt x="19831" y="11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10541086" y="7801890"/>
              <a:ext cx="360342" cy="38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21374"/>
                  </a:moveTo>
                  <a:cubicBezTo>
                    <a:pt x="613" y="19514"/>
                    <a:pt x="1226" y="17655"/>
                    <a:pt x="2451" y="15295"/>
                  </a:cubicBezTo>
                  <a:cubicBezTo>
                    <a:pt x="3677" y="12934"/>
                    <a:pt x="5515" y="10073"/>
                    <a:pt x="6894" y="7928"/>
                  </a:cubicBezTo>
                  <a:cubicBezTo>
                    <a:pt x="8272" y="5782"/>
                    <a:pt x="9191" y="4351"/>
                    <a:pt x="9881" y="2993"/>
                  </a:cubicBezTo>
                  <a:cubicBezTo>
                    <a:pt x="10570" y="1634"/>
                    <a:pt x="11030" y="346"/>
                    <a:pt x="10953" y="60"/>
                  </a:cubicBezTo>
                  <a:cubicBezTo>
                    <a:pt x="10877" y="-226"/>
                    <a:pt x="10264" y="489"/>
                    <a:pt x="9421" y="2635"/>
                  </a:cubicBezTo>
                  <a:cubicBezTo>
                    <a:pt x="8579" y="4781"/>
                    <a:pt x="7506" y="8357"/>
                    <a:pt x="7047" y="10789"/>
                  </a:cubicBezTo>
                  <a:cubicBezTo>
                    <a:pt x="6587" y="13220"/>
                    <a:pt x="6740" y="14508"/>
                    <a:pt x="7200" y="15080"/>
                  </a:cubicBezTo>
                  <a:cubicBezTo>
                    <a:pt x="7660" y="15652"/>
                    <a:pt x="8426" y="15509"/>
                    <a:pt x="9957" y="14150"/>
                  </a:cubicBezTo>
                  <a:cubicBezTo>
                    <a:pt x="11489" y="12791"/>
                    <a:pt x="13787" y="10216"/>
                    <a:pt x="15243" y="8214"/>
                  </a:cubicBezTo>
                  <a:cubicBezTo>
                    <a:pt x="16698" y="6211"/>
                    <a:pt x="17311" y="4781"/>
                    <a:pt x="17694" y="3708"/>
                  </a:cubicBezTo>
                  <a:cubicBezTo>
                    <a:pt x="18077" y="2635"/>
                    <a:pt x="18230" y="1920"/>
                    <a:pt x="18000" y="1920"/>
                  </a:cubicBezTo>
                  <a:cubicBezTo>
                    <a:pt x="17770" y="1920"/>
                    <a:pt x="17157" y="2635"/>
                    <a:pt x="16698" y="4065"/>
                  </a:cubicBezTo>
                  <a:cubicBezTo>
                    <a:pt x="16238" y="5496"/>
                    <a:pt x="15932" y="7642"/>
                    <a:pt x="16774" y="9072"/>
                  </a:cubicBezTo>
                  <a:cubicBezTo>
                    <a:pt x="17617" y="10502"/>
                    <a:pt x="19609" y="11218"/>
                    <a:pt x="21600" y="11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11062431" y="6757718"/>
              <a:ext cx="72835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49" y="18400"/>
                    <a:pt x="4699" y="15200"/>
                    <a:pt x="7162" y="11600"/>
                  </a:cubicBezTo>
                  <a:cubicBezTo>
                    <a:pt x="9625" y="8000"/>
                    <a:pt x="12202" y="4000"/>
                    <a:pt x="14627" y="2000"/>
                  </a:cubicBezTo>
                  <a:cubicBezTo>
                    <a:pt x="17053" y="0"/>
                    <a:pt x="1932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11208101" y="6872720"/>
              <a:ext cx="43701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5300"/>
                    <a:pt x="9600" y="9000"/>
                    <a:pt x="13200" y="5400"/>
                  </a:cubicBezTo>
                  <a:cubicBezTo>
                    <a:pt x="16800" y="1800"/>
                    <a:pt x="192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11056313" y="6949389"/>
              <a:ext cx="159456" cy="342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41" fill="norm" stroke="1" extrusionOk="0">
                  <a:moveTo>
                    <a:pt x="11106" y="0"/>
                  </a:moveTo>
                  <a:cubicBezTo>
                    <a:pt x="8706" y="3200"/>
                    <a:pt x="6306" y="6400"/>
                    <a:pt x="4421" y="9520"/>
                  </a:cubicBezTo>
                  <a:cubicBezTo>
                    <a:pt x="2535" y="12640"/>
                    <a:pt x="1163" y="15680"/>
                    <a:pt x="478" y="17680"/>
                  </a:cubicBezTo>
                  <a:cubicBezTo>
                    <a:pt x="-208" y="19680"/>
                    <a:pt x="-208" y="20640"/>
                    <a:pt x="821" y="21120"/>
                  </a:cubicBezTo>
                  <a:cubicBezTo>
                    <a:pt x="1849" y="21600"/>
                    <a:pt x="3906" y="21600"/>
                    <a:pt x="7506" y="20720"/>
                  </a:cubicBezTo>
                  <a:cubicBezTo>
                    <a:pt x="11106" y="19840"/>
                    <a:pt x="16249" y="18080"/>
                    <a:pt x="21392" y="1632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10962762" y="7071451"/>
              <a:ext cx="667016" cy="16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6" fill="norm" stroke="1" extrusionOk="0">
                  <a:moveTo>
                    <a:pt x="0" y="6746"/>
                  </a:moveTo>
                  <a:cubicBezTo>
                    <a:pt x="1821" y="5793"/>
                    <a:pt x="3641" y="4840"/>
                    <a:pt x="4924" y="4840"/>
                  </a:cubicBezTo>
                  <a:cubicBezTo>
                    <a:pt x="6207" y="4840"/>
                    <a:pt x="6952" y="5793"/>
                    <a:pt x="7407" y="7382"/>
                  </a:cubicBezTo>
                  <a:cubicBezTo>
                    <a:pt x="7862" y="8970"/>
                    <a:pt x="8028" y="11193"/>
                    <a:pt x="8152" y="13099"/>
                  </a:cubicBezTo>
                  <a:cubicBezTo>
                    <a:pt x="8276" y="15005"/>
                    <a:pt x="8359" y="16593"/>
                    <a:pt x="8193" y="18182"/>
                  </a:cubicBezTo>
                  <a:cubicBezTo>
                    <a:pt x="8028" y="19770"/>
                    <a:pt x="7614" y="21358"/>
                    <a:pt x="7407" y="20723"/>
                  </a:cubicBezTo>
                  <a:cubicBezTo>
                    <a:pt x="7200" y="20087"/>
                    <a:pt x="7200" y="17229"/>
                    <a:pt x="7697" y="13576"/>
                  </a:cubicBezTo>
                  <a:cubicBezTo>
                    <a:pt x="8193" y="9923"/>
                    <a:pt x="9186" y="5476"/>
                    <a:pt x="9890" y="2934"/>
                  </a:cubicBezTo>
                  <a:cubicBezTo>
                    <a:pt x="10593" y="393"/>
                    <a:pt x="11007" y="-242"/>
                    <a:pt x="11338" y="76"/>
                  </a:cubicBezTo>
                  <a:cubicBezTo>
                    <a:pt x="11669" y="393"/>
                    <a:pt x="11917" y="1664"/>
                    <a:pt x="12041" y="3093"/>
                  </a:cubicBezTo>
                  <a:cubicBezTo>
                    <a:pt x="12166" y="4523"/>
                    <a:pt x="12166" y="6111"/>
                    <a:pt x="12041" y="7699"/>
                  </a:cubicBezTo>
                  <a:cubicBezTo>
                    <a:pt x="11917" y="9287"/>
                    <a:pt x="11669" y="10876"/>
                    <a:pt x="11752" y="11193"/>
                  </a:cubicBezTo>
                  <a:cubicBezTo>
                    <a:pt x="11834" y="11511"/>
                    <a:pt x="12248" y="10558"/>
                    <a:pt x="12621" y="9605"/>
                  </a:cubicBezTo>
                  <a:cubicBezTo>
                    <a:pt x="12993" y="8652"/>
                    <a:pt x="13324" y="7699"/>
                    <a:pt x="13531" y="8176"/>
                  </a:cubicBezTo>
                  <a:cubicBezTo>
                    <a:pt x="13738" y="8652"/>
                    <a:pt x="13821" y="10558"/>
                    <a:pt x="14069" y="12146"/>
                  </a:cubicBezTo>
                  <a:cubicBezTo>
                    <a:pt x="14317" y="13734"/>
                    <a:pt x="14731" y="15005"/>
                    <a:pt x="15145" y="15640"/>
                  </a:cubicBezTo>
                  <a:cubicBezTo>
                    <a:pt x="15559" y="16276"/>
                    <a:pt x="15972" y="16276"/>
                    <a:pt x="16386" y="16117"/>
                  </a:cubicBezTo>
                  <a:cubicBezTo>
                    <a:pt x="16800" y="15958"/>
                    <a:pt x="17214" y="15640"/>
                    <a:pt x="17586" y="14052"/>
                  </a:cubicBezTo>
                  <a:cubicBezTo>
                    <a:pt x="17959" y="12464"/>
                    <a:pt x="18290" y="9605"/>
                    <a:pt x="18497" y="7382"/>
                  </a:cubicBezTo>
                  <a:cubicBezTo>
                    <a:pt x="18703" y="5158"/>
                    <a:pt x="18786" y="3570"/>
                    <a:pt x="18621" y="3093"/>
                  </a:cubicBezTo>
                  <a:cubicBezTo>
                    <a:pt x="18455" y="2617"/>
                    <a:pt x="18041" y="3252"/>
                    <a:pt x="17628" y="4523"/>
                  </a:cubicBezTo>
                  <a:cubicBezTo>
                    <a:pt x="17214" y="5793"/>
                    <a:pt x="16800" y="7699"/>
                    <a:pt x="16593" y="9764"/>
                  </a:cubicBezTo>
                  <a:cubicBezTo>
                    <a:pt x="16386" y="11829"/>
                    <a:pt x="16386" y="14052"/>
                    <a:pt x="17048" y="15482"/>
                  </a:cubicBezTo>
                  <a:cubicBezTo>
                    <a:pt x="17710" y="16911"/>
                    <a:pt x="19034" y="17546"/>
                    <a:pt x="19903" y="17546"/>
                  </a:cubicBezTo>
                  <a:cubicBezTo>
                    <a:pt x="20772" y="17546"/>
                    <a:pt x="21186" y="16911"/>
                    <a:pt x="21600" y="16276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11776548" y="6941722"/>
              <a:ext cx="79103" cy="31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453" fill="norm" stroke="1" extrusionOk="0">
                  <a:moveTo>
                    <a:pt x="19959" y="0"/>
                  </a:moveTo>
                  <a:cubicBezTo>
                    <a:pt x="15234" y="1555"/>
                    <a:pt x="10509" y="3110"/>
                    <a:pt x="7134" y="5789"/>
                  </a:cubicBezTo>
                  <a:cubicBezTo>
                    <a:pt x="3759" y="8467"/>
                    <a:pt x="1734" y="12269"/>
                    <a:pt x="722" y="14688"/>
                  </a:cubicBezTo>
                  <a:cubicBezTo>
                    <a:pt x="-291" y="17107"/>
                    <a:pt x="-291" y="18144"/>
                    <a:pt x="1059" y="19181"/>
                  </a:cubicBezTo>
                  <a:cubicBezTo>
                    <a:pt x="2409" y="20218"/>
                    <a:pt x="5109" y="21254"/>
                    <a:pt x="7809" y="21427"/>
                  </a:cubicBezTo>
                  <a:cubicBezTo>
                    <a:pt x="10509" y="21600"/>
                    <a:pt x="13209" y="20909"/>
                    <a:pt x="15572" y="19613"/>
                  </a:cubicBezTo>
                  <a:cubicBezTo>
                    <a:pt x="17934" y="18317"/>
                    <a:pt x="19959" y="16416"/>
                    <a:pt x="20634" y="15034"/>
                  </a:cubicBezTo>
                  <a:cubicBezTo>
                    <a:pt x="21309" y="13651"/>
                    <a:pt x="20634" y="12787"/>
                    <a:pt x="18947" y="12096"/>
                  </a:cubicBezTo>
                  <a:cubicBezTo>
                    <a:pt x="17259" y="11405"/>
                    <a:pt x="14559" y="10886"/>
                    <a:pt x="13209" y="11146"/>
                  </a:cubicBezTo>
                  <a:cubicBezTo>
                    <a:pt x="11859" y="11405"/>
                    <a:pt x="11859" y="12442"/>
                    <a:pt x="11859" y="13478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11883884" y="6923833"/>
              <a:ext cx="336241" cy="29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97" fill="norm" stroke="1" extrusionOk="0">
                  <a:moveTo>
                    <a:pt x="1403" y="15559"/>
                  </a:moveTo>
                  <a:cubicBezTo>
                    <a:pt x="912" y="16292"/>
                    <a:pt x="421" y="17024"/>
                    <a:pt x="175" y="17847"/>
                  </a:cubicBezTo>
                  <a:cubicBezTo>
                    <a:pt x="-70" y="18671"/>
                    <a:pt x="-70" y="19586"/>
                    <a:pt x="257" y="20319"/>
                  </a:cubicBezTo>
                  <a:cubicBezTo>
                    <a:pt x="585" y="21051"/>
                    <a:pt x="1239" y="21600"/>
                    <a:pt x="2221" y="21325"/>
                  </a:cubicBezTo>
                  <a:cubicBezTo>
                    <a:pt x="3203" y="21051"/>
                    <a:pt x="4512" y="19953"/>
                    <a:pt x="5330" y="18946"/>
                  </a:cubicBezTo>
                  <a:cubicBezTo>
                    <a:pt x="6148" y="17939"/>
                    <a:pt x="6475" y="17024"/>
                    <a:pt x="6639" y="17207"/>
                  </a:cubicBezTo>
                  <a:cubicBezTo>
                    <a:pt x="6803" y="17390"/>
                    <a:pt x="6803" y="18671"/>
                    <a:pt x="7212" y="19312"/>
                  </a:cubicBezTo>
                  <a:cubicBezTo>
                    <a:pt x="7621" y="19953"/>
                    <a:pt x="8439" y="19953"/>
                    <a:pt x="9503" y="19037"/>
                  </a:cubicBezTo>
                  <a:cubicBezTo>
                    <a:pt x="10566" y="18122"/>
                    <a:pt x="11875" y="16292"/>
                    <a:pt x="13430" y="13454"/>
                  </a:cubicBezTo>
                  <a:cubicBezTo>
                    <a:pt x="14985" y="10617"/>
                    <a:pt x="16785" y="6773"/>
                    <a:pt x="17848" y="4119"/>
                  </a:cubicBezTo>
                  <a:cubicBezTo>
                    <a:pt x="18912" y="1464"/>
                    <a:pt x="19239" y="0"/>
                    <a:pt x="19075" y="0"/>
                  </a:cubicBezTo>
                  <a:cubicBezTo>
                    <a:pt x="18912" y="0"/>
                    <a:pt x="18257" y="1464"/>
                    <a:pt x="17275" y="4302"/>
                  </a:cubicBezTo>
                  <a:cubicBezTo>
                    <a:pt x="16294" y="7139"/>
                    <a:pt x="14985" y="11349"/>
                    <a:pt x="14330" y="13912"/>
                  </a:cubicBezTo>
                  <a:cubicBezTo>
                    <a:pt x="13675" y="16475"/>
                    <a:pt x="13675" y="17390"/>
                    <a:pt x="13921" y="18214"/>
                  </a:cubicBezTo>
                  <a:cubicBezTo>
                    <a:pt x="14166" y="19037"/>
                    <a:pt x="14657" y="19770"/>
                    <a:pt x="15885" y="19770"/>
                  </a:cubicBezTo>
                  <a:cubicBezTo>
                    <a:pt x="17112" y="19770"/>
                    <a:pt x="19075" y="19037"/>
                    <a:pt x="20139" y="18122"/>
                  </a:cubicBezTo>
                  <a:cubicBezTo>
                    <a:pt x="21203" y="17207"/>
                    <a:pt x="21366" y="16109"/>
                    <a:pt x="21530" y="1501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12055223" y="7064391"/>
              <a:ext cx="2569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fill="norm" stroke="1" extrusionOk="0">
                  <a:moveTo>
                    <a:pt x="3534" y="21600"/>
                  </a:moveTo>
                  <a:cubicBezTo>
                    <a:pt x="1823" y="18000"/>
                    <a:pt x="112" y="14400"/>
                    <a:pt x="5" y="12600"/>
                  </a:cubicBezTo>
                  <a:cubicBezTo>
                    <a:pt x="-102" y="10800"/>
                    <a:pt x="1395" y="10800"/>
                    <a:pt x="5245" y="9000"/>
                  </a:cubicBezTo>
                  <a:cubicBezTo>
                    <a:pt x="9094" y="7200"/>
                    <a:pt x="15296" y="3600"/>
                    <a:pt x="21498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11323104" y="7424733"/>
              <a:ext cx="26067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1" y="0"/>
                  </a:moveTo>
                  <a:cubicBezTo>
                    <a:pt x="635" y="5305"/>
                    <a:pt x="0" y="10611"/>
                    <a:pt x="0" y="14021"/>
                  </a:cubicBezTo>
                  <a:cubicBezTo>
                    <a:pt x="0" y="17432"/>
                    <a:pt x="635" y="18947"/>
                    <a:pt x="1482" y="19326"/>
                  </a:cubicBezTo>
                  <a:cubicBezTo>
                    <a:pt x="2329" y="19705"/>
                    <a:pt x="3388" y="18947"/>
                    <a:pt x="4341" y="17810"/>
                  </a:cubicBezTo>
                  <a:cubicBezTo>
                    <a:pt x="5294" y="16674"/>
                    <a:pt x="6141" y="15158"/>
                    <a:pt x="6882" y="13263"/>
                  </a:cubicBezTo>
                  <a:cubicBezTo>
                    <a:pt x="7624" y="11368"/>
                    <a:pt x="8259" y="9095"/>
                    <a:pt x="8365" y="8905"/>
                  </a:cubicBezTo>
                  <a:cubicBezTo>
                    <a:pt x="8471" y="8716"/>
                    <a:pt x="8047" y="10611"/>
                    <a:pt x="8365" y="11937"/>
                  </a:cubicBezTo>
                  <a:cubicBezTo>
                    <a:pt x="8682" y="13263"/>
                    <a:pt x="9741" y="14021"/>
                    <a:pt x="10694" y="13832"/>
                  </a:cubicBezTo>
                  <a:cubicBezTo>
                    <a:pt x="11647" y="13642"/>
                    <a:pt x="12494" y="12505"/>
                    <a:pt x="13553" y="10611"/>
                  </a:cubicBezTo>
                  <a:cubicBezTo>
                    <a:pt x="14612" y="8716"/>
                    <a:pt x="15882" y="6063"/>
                    <a:pt x="16306" y="5684"/>
                  </a:cubicBezTo>
                  <a:cubicBezTo>
                    <a:pt x="16729" y="5305"/>
                    <a:pt x="16306" y="7200"/>
                    <a:pt x="15988" y="9095"/>
                  </a:cubicBezTo>
                  <a:cubicBezTo>
                    <a:pt x="15671" y="10989"/>
                    <a:pt x="15459" y="12884"/>
                    <a:pt x="15247" y="14779"/>
                  </a:cubicBezTo>
                  <a:cubicBezTo>
                    <a:pt x="15035" y="16674"/>
                    <a:pt x="14824" y="18568"/>
                    <a:pt x="14718" y="18379"/>
                  </a:cubicBezTo>
                  <a:cubicBezTo>
                    <a:pt x="14612" y="18189"/>
                    <a:pt x="14612" y="15916"/>
                    <a:pt x="14718" y="13642"/>
                  </a:cubicBezTo>
                  <a:cubicBezTo>
                    <a:pt x="14824" y="11368"/>
                    <a:pt x="15035" y="9095"/>
                    <a:pt x="15459" y="7200"/>
                  </a:cubicBezTo>
                  <a:cubicBezTo>
                    <a:pt x="15882" y="5305"/>
                    <a:pt x="16518" y="3789"/>
                    <a:pt x="17365" y="3032"/>
                  </a:cubicBezTo>
                  <a:cubicBezTo>
                    <a:pt x="18212" y="2274"/>
                    <a:pt x="19271" y="2274"/>
                    <a:pt x="20012" y="5495"/>
                  </a:cubicBezTo>
                  <a:cubicBezTo>
                    <a:pt x="20753" y="8716"/>
                    <a:pt x="21176" y="151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11665828" y="7286730"/>
              <a:ext cx="132621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600" fill="norm" stroke="1" extrusionOk="0">
                  <a:moveTo>
                    <a:pt x="11368" y="0"/>
                  </a:moveTo>
                  <a:cubicBezTo>
                    <a:pt x="9738" y="5635"/>
                    <a:pt x="8107" y="11270"/>
                    <a:pt x="6885" y="14557"/>
                  </a:cubicBezTo>
                  <a:cubicBezTo>
                    <a:pt x="5662" y="17843"/>
                    <a:pt x="4847" y="18783"/>
                    <a:pt x="3828" y="19722"/>
                  </a:cubicBezTo>
                  <a:cubicBezTo>
                    <a:pt x="2809" y="20661"/>
                    <a:pt x="1587" y="21600"/>
                    <a:pt x="772" y="21600"/>
                  </a:cubicBezTo>
                  <a:cubicBezTo>
                    <a:pt x="-43" y="21600"/>
                    <a:pt x="-451" y="20661"/>
                    <a:pt x="772" y="18313"/>
                  </a:cubicBezTo>
                  <a:cubicBezTo>
                    <a:pt x="1994" y="15965"/>
                    <a:pt x="4847" y="12209"/>
                    <a:pt x="7292" y="9955"/>
                  </a:cubicBezTo>
                  <a:cubicBezTo>
                    <a:pt x="9738" y="7701"/>
                    <a:pt x="11775" y="6950"/>
                    <a:pt x="13202" y="7137"/>
                  </a:cubicBezTo>
                  <a:cubicBezTo>
                    <a:pt x="14628" y="7325"/>
                    <a:pt x="15443" y="8452"/>
                    <a:pt x="15647" y="9485"/>
                  </a:cubicBezTo>
                  <a:cubicBezTo>
                    <a:pt x="15851" y="10518"/>
                    <a:pt x="15443" y="11457"/>
                    <a:pt x="14628" y="12303"/>
                  </a:cubicBezTo>
                  <a:cubicBezTo>
                    <a:pt x="13813" y="13148"/>
                    <a:pt x="12590" y="13899"/>
                    <a:pt x="10553" y="14838"/>
                  </a:cubicBezTo>
                  <a:cubicBezTo>
                    <a:pt x="8515" y="15777"/>
                    <a:pt x="5662" y="16904"/>
                    <a:pt x="5255" y="17750"/>
                  </a:cubicBezTo>
                  <a:cubicBezTo>
                    <a:pt x="4847" y="18595"/>
                    <a:pt x="6885" y="19158"/>
                    <a:pt x="8923" y="19534"/>
                  </a:cubicBezTo>
                  <a:cubicBezTo>
                    <a:pt x="10960" y="19910"/>
                    <a:pt x="12998" y="20097"/>
                    <a:pt x="15036" y="19910"/>
                  </a:cubicBezTo>
                  <a:cubicBezTo>
                    <a:pt x="17074" y="19722"/>
                    <a:pt x="19111" y="19158"/>
                    <a:pt x="21149" y="1859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11825620" y="7417066"/>
              <a:ext cx="9911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600" fill="norm" stroke="1" extrusionOk="0">
                  <a:moveTo>
                    <a:pt x="10458" y="0"/>
                  </a:moveTo>
                  <a:cubicBezTo>
                    <a:pt x="8298" y="3960"/>
                    <a:pt x="6138" y="7920"/>
                    <a:pt x="4248" y="10800"/>
                  </a:cubicBezTo>
                  <a:cubicBezTo>
                    <a:pt x="2358" y="13680"/>
                    <a:pt x="738" y="15480"/>
                    <a:pt x="198" y="15480"/>
                  </a:cubicBezTo>
                  <a:cubicBezTo>
                    <a:pt x="-342" y="15480"/>
                    <a:pt x="198" y="13680"/>
                    <a:pt x="2088" y="11340"/>
                  </a:cubicBezTo>
                  <a:cubicBezTo>
                    <a:pt x="3978" y="9000"/>
                    <a:pt x="7218" y="6120"/>
                    <a:pt x="9918" y="4140"/>
                  </a:cubicBezTo>
                  <a:cubicBezTo>
                    <a:pt x="12618" y="2160"/>
                    <a:pt x="14778" y="1080"/>
                    <a:pt x="16668" y="1440"/>
                  </a:cubicBezTo>
                  <a:cubicBezTo>
                    <a:pt x="18558" y="1800"/>
                    <a:pt x="20178" y="3600"/>
                    <a:pt x="20718" y="7200"/>
                  </a:cubicBezTo>
                  <a:cubicBezTo>
                    <a:pt x="21258" y="10800"/>
                    <a:pt x="20718" y="16200"/>
                    <a:pt x="20178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11990729" y="7416408"/>
              <a:ext cx="91403" cy="128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921" fill="norm" stroke="1" extrusionOk="0">
                  <a:moveTo>
                    <a:pt x="8618" y="3846"/>
                  </a:moveTo>
                  <a:cubicBezTo>
                    <a:pt x="5699" y="5092"/>
                    <a:pt x="2780" y="6338"/>
                    <a:pt x="1320" y="8207"/>
                  </a:cubicBezTo>
                  <a:cubicBezTo>
                    <a:pt x="-139" y="10077"/>
                    <a:pt x="-139" y="12569"/>
                    <a:pt x="153" y="14854"/>
                  </a:cubicBezTo>
                  <a:cubicBezTo>
                    <a:pt x="445" y="17138"/>
                    <a:pt x="1028" y="19215"/>
                    <a:pt x="3364" y="20254"/>
                  </a:cubicBezTo>
                  <a:cubicBezTo>
                    <a:pt x="5699" y="21292"/>
                    <a:pt x="9785" y="21292"/>
                    <a:pt x="13288" y="19007"/>
                  </a:cubicBezTo>
                  <a:cubicBezTo>
                    <a:pt x="16791" y="16723"/>
                    <a:pt x="19710" y="12154"/>
                    <a:pt x="20585" y="8830"/>
                  </a:cubicBezTo>
                  <a:cubicBezTo>
                    <a:pt x="21461" y="5507"/>
                    <a:pt x="20293" y="3430"/>
                    <a:pt x="18250" y="1977"/>
                  </a:cubicBezTo>
                  <a:cubicBezTo>
                    <a:pt x="16207" y="523"/>
                    <a:pt x="13288" y="-308"/>
                    <a:pt x="10953" y="107"/>
                  </a:cubicBezTo>
                  <a:cubicBezTo>
                    <a:pt x="8618" y="523"/>
                    <a:pt x="6866" y="2184"/>
                    <a:pt x="5115" y="3846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12105121" y="7409399"/>
              <a:ext cx="153338" cy="11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0" y="6894"/>
                  </a:moveTo>
                  <a:cubicBezTo>
                    <a:pt x="720" y="9192"/>
                    <a:pt x="1440" y="11489"/>
                    <a:pt x="1800" y="13787"/>
                  </a:cubicBezTo>
                  <a:cubicBezTo>
                    <a:pt x="2160" y="16085"/>
                    <a:pt x="2160" y="18383"/>
                    <a:pt x="3420" y="18383"/>
                  </a:cubicBezTo>
                  <a:cubicBezTo>
                    <a:pt x="4680" y="18383"/>
                    <a:pt x="7200" y="16085"/>
                    <a:pt x="8460" y="16085"/>
                  </a:cubicBezTo>
                  <a:cubicBezTo>
                    <a:pt x="9720" y="16085"/>
                    <a:pt x="9720" y="18383"/>
                    <a:pt x="10620" y="19762"/>
                  </a:cubicBezTo>
                  <a:cubicBezTo>
                    <a:pt x="11520" y="21140"/>
                    <a:pt x="13320" y="21600"/>
                    <a:pt x="14940" y="20911"/>
                  </a:cubicBezTo>
                  <a:cubicBezTo>
                    <a:pt x="16560" y="20221"/>
                    <a:pt x="18000" y="18383"/>
                    <a:pt x="19080" y="14706"/>
                  </a:cubicBezTo>
                  <a:cubicBezTo>
                    <a:pt x="20160" y="11030"/>
                    <a:pt x="20880" y="55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12300317" y="7394111"/>
              <a:ext cx="111479" cy="15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40" fill="norm" stroke="1" extrusionOk="0">
                  <a:moveTo>
                    <a:pt x="2268" y="6368"/>
                  </a:moveTo>
                  <a:cubicBezTo>
                    <a:pt x="2268" y="8138"/>
                    <a:pt x="2268" y="9909"/>
                    <a:pt x="1778" y="11856"/>
                  </a:cubicBezTo>
                  <a:cubicBezTo>
                    <a:pt x="1287" y="13804"/>
                    <a:pt x="305" y="15929"/>
                    <a:pt x="59" y="15752"/>
                  </a:cubicBezTo>
                  <a:cubicBezTo>
                    <a:pt x="-186" y="15574"/>
                    <a:pt x="305" y="13096"/>
                    <a:pt x="2023" y="10263"/>
                  </a:cubicBezTo>
                  <a:cubicBezTo>
                    <a:pt x="3741" y="7430"/>
                    <a:pt x="6687" y="4243"/>
                    <a:pt x="9387" y="2296"/>
                  </a:cubicBezTo>
                  <a:cubicBezTo>
                    <a:pt x="12087" y="348"/>
                    <a:pt x="14541" y="-360"/>
                    <a:pt x="16259" y="171"/>
                  </a:cubicBezTo>
                  <a:cubicBezTo>
                    <a:pt x="17978" y="702"/>
                    <a:pt x="18959" y="2473"/>
                    <a:pt x="19696" y="6191"/>
                  </a:cubicBezTo>
                  <a:cubicBezTo>
                    <a:pt x="20432" y="9909"/>
                    <a:pt x="20923" y="15574"/>
                    <a:pt x="21414" y="2124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10464417" y="8222084"/>
              <a:ext cx="54434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39" y="16650"/>
                    <a:pt x="5679" y="11700"/>
                    <a:pt x="9279" y="8100"/>
                  </a:cubicBezTo>
                  <a:cubicBezTo>
                    <a:pt x="12879" y="4500"/>
                    <a:pt x="17239" y="2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10594754" y="8360087"/>
              <a:ext cx="268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11040531" y="8283419"/>
              <a:ext cx="244239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8003" y="0"/>
                  </a:moveTo>
                  <a:cubicBezTo>
                    <a:pt x="5978" y="3287"/>
                    <a:pt x="3953" y="6574"/>
                    <a:pt x="2603" y="9548"/>
                  </a:cubicBezTo>
                  <a:cubicBezTo>
                    <a:pt x="1253" y="12522"/>
                    <a:pt x="578" y="15183"/>
                    <a:pt x="241" y="16983"/>
                  </a:cubicBezTo>
                  <a:cubicBezTo>
                    <a:pt x="-97" y="18783"/>
                    <a:pt x="-97" y="19722"/>
                    <a:pt x="353" y="20426"/>
                  </a:cubicBezTo>
                  <a:cubicBezTo>
                    <a:pt x="803" y="21130"/>
                    <a:pt x="1703" y="21600"/>
                    <a:pt x="2603" y="21600"/>
                  </a:cubicBezTo>
                  <a:cubicBezTo>
                    <a:pt x="3503" y="21600"/>
                    <a:pt x="4403" y="21130"/>
                    <a:pt x="5191" y="20113"/>
                  </a:cubicBezTo>
                  <a:cubicBezTo>
                    <a:pt x="5978" y="19096"/>
                    <a:pt x="6653" y="17530"/>
                    <a:pt x="6878" y="16357"/>
                  </a:cubicBezTo>
                  <a:cubicBezTo>
                    <a:pt x="7103" y="15183"/>
                    <a:pt x="6878" y="14400"/>
                    <a:pt x="6090" y="13696"/>
                  </a:cubicBezTo>
                  <a:cubicBezTo>
                    <a:pt x="5303" y="12991"/>
                    <a:pt x="3953" y="12365"/>
                    <a:pt x="2715" y="11817"/>
                  </a:cubicBezTo>
                  <a:cubicBezTo>
                    <a:pt x="1478" y="11270"/>
                    <a:pt x="353" y="10800"/>
                    <a:pt x="240" y="10330"/>
                  </a:cubicBezTo>
                  <a:cubicBezTo>
                    <a:pt x="128" y="9861"/>
                    <a:pt x="1028" y="9391"/>
                    <a:pt x="2041" y="9157"/>
                  </a:cubicBezTo>
                  <a:cubicBezTo>
                    <a:pt x="3053" y="8922"/>
                    <a:pt x="4178" y="8922"/>
                    <a:pt x="6316" y="9470"/>
                  </a:cubicBezTo>
                  <a:cubicBezTo>
                    <a:pt x="8453" y="10017"/>
                    <a:pt x="11603" y="11113"/>
                    <a:pt x="13516" y="12052"/>
                  </a:cubicBezTo>
                  <a:cubicBezTo>
                    <a:pt x="15428" y="12991"/>
                    <a:pt x="16103" y="13774"/>
                    <a:pt x="16216" y="14557"/>
                  </a:cubicBezTo>
                  <a:cubicBezTo>
                    <a:pt x="16328" y="15339"/>
                    <a:pt x="15878" y="16122"/>
                    <a:pt x="15091" y="16513"/>
                  </a:cubicBezTo>
                  <a:cubicBezTo>
                    <a:pt x="14303" y="16904"/>
                    <a:pt x="13178" y="16904"/>
                    <a:pt x="12278" y="16513"/>
                  </a:cubicBezTo>
                  <a:cubicBezTo>
                    <a:pt x="11378" y="16122"/>
                    <a:pt x="10703" y="15339"/>
                    <a:pt x="11040" y="13852"/>
                  </a:cubicBezTo>
                  <a:cubicBezTo>
                    <a:pt x="11378" y="12365"/>
                    <a:pt x="12728" y="10174"/>
                    <a:pt x="14640" y="8843"/>
                  </a:cubicBezTo>
                  <a:cubicBezTo>
                    <a:pt x="16553" y="7513"/>
                    <a:pt x="19028" y="7043"/>
                    <a:pt x="21503" y="657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11300671" y="8395702"/>
              <a:ext cx="398109" cy="120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0426" fill="norm" stroke="1" extrusionOk="0">
                  <a:moveTo>
                    <a:pt x="384" y="4348"/>
                  </a:moveTo>
                  <a:cubicBezTo>
                    <a:pt x="246" y="6940"/>
                    <a:pt x="107" y="9532"/>
                    <a:pt x="38" y="11908"/>
                  </a:cubicBezTo>
                  <a:cubicBezTo>
                    <a:pt x="-31" y="14284"/>
                    <a:pt x="-31" y="16444"/>
                    <a:pt x="246" y="18172"/>
                  </a:cubicBezTo>
                  <a:cubicBezTo>
                    <a:pt x="523" y="19900"/>
                    <a:pt x="1077" y="21196"/>
                    <a:pt x="1907" y="19900"/>
                  </a:cubicBezTo>
                  <a:cubicBezTo>
                    <a:pt x="2738" y="18604"/>
                    <a:pt x="3846" y="14716"/>
                    <a:pt x="4538" y="11692"/>
                  </a:cubicBezTo>
                  <a:cubicBezTo>
                    <a:pt x="5231" y="8668"/>
                    <a:pt x="5507" y="6508"/>
                    <a:pt x="5646" y="6508"/>
                  </a:cubicBezTo>
                  <a:cubicBezTo>
                    <a:pt x="5784" y="6508"/>
                    <a:pt x="5784" y="8668"/>
                    <a:pt x="6131" y="10180"/>
                  </a:cubicBezTo>
                  <a:cubicBezTo>
                    <a:pt x="6477" y="11692"/>
                    <a:pt x="7169" y="12556"/>
                    <a:pt x="8277" y="11692"/>
                  </a:cubicBezTo>
                  <a:cubicBezTo>
                    <a:pt x="9384" y="10828"/>
                    <a:pt x="10907" y="8236"/>
                    <a:pt x="11877" y="5860"/>
                  </a:cubicBezTo>
                  <a:cubicBezTo>
                    <a:pt x="12846" y="3484"/>
                    <a:pt x="13261" y="1324"/>
                    <a:pt x="13054" y="460"/>
                  </a:cubicBezTo>
                  <a:cubicBezTo>
                    <a:pt x="12846" y="-404"/>
                    <a:pt x="12015" y="28"/>
                    <a:pt x="11323" y="1108"/>
                  </a:cubicBezTo>
                  <a:cubicBezTo>
                    <a:pt x="10631" y="2188"/>
                    <a:pt x="10077" y="3916"/>
                    <a:pt x="9731" y="6508"/>
                  </a:cubicBezTo>
                  <a:cubicBezTo>
                    <a:pt x="9384" y="9100"/>
                    <a:pt x="9246" y="12556"/>
                    <a:pt x="9592" y="14500"/>
                  </a:cubicBezTo>
                  <a:cubicBezTo>
                    <a:pt x="9938" y="16444"/>
                    <a:pt x="10769" y="16876"/>
                    <a:pt x="12846" y="16876"/>
                  </a:cubicBezTo>
                  <a:cubicBezTo>
                    <a:pt x="14923" y="16876"/>
                    <a:pt x="18246" y="16444"/>
                    <a:pt x="21569" y="1601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11831670" y="8240679"/>
              <a:ext cx="99099" cy="310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196" fill="norm" stroke="1" extrusionOk="0">
                  <a:moveTo>
                    <a:pt x="18900" y="3436"/>
                  </a:moveTo>
                  <a:cubicBezTo>
                    <a:pt x="19440" y="1868"/>
                    <a:pt x="19980" y="301"/>
                    <a:pt x="19170" y="39"/>
                  </a:cubicBezTo>
                  <a:cubicBezTo>
                    <a:pt x="18360" y="-222"/>
                    <a:pt x="16200" y="823"/>
                    <a:pt x="12960" y="3349"/>
                  </a:cubicBezTo>
                  <a:cubicBezTo>
                    <a:pt x="9720" y="5875"/>
                    <a:pt x="5400" y="9881"/>
                    <a:pt x="2970" y="12755"/>
                  </a:cubicBezTo>
                  <a:cubicBezTo>
                    <a:pt x="540" y="15630"/>
                    <a:pt x="0" y="17372"/>
                    <a:pt x="0" y="18678"/>
                  </a:cubicBezTo>
                  <a:cubicBezTo>
                    <a:pt x="0" y="19984"/>
                    <a:pt x="540" y="20855"/>
                    <a:pt x="2430" y="21117"/>
                  </a:cubicBezTo>
                  <a:cubicBezTo>
                    <a:pt x="4320" y="21378"/>
                    <a:pt x="7560" y="21030"/>
                    <a:pt x="11070" y="19549"/>
                  </a:cubicBezTo>
                  <a:cubicBezTo>
                    <a:pt x="14580" y="18068"/>
                    <a:pt x="18360" y="15455"/>
                    <a:pt x="19980" y="13626"/>
                  </a:cubicBezTo>
                  <a:cubicBezTo>
                    <a:pt x="21600" y="11797"/>
                    <a:pt x="21060" y="10752"/>
                    <a:pt x="19170" y="9968"/>
                  </a:cubicBezTo>
                  <a:cubicBezTo>
                    <a:pt x="17280" y="9184"/>
                    <a:pt x="14040" y="8662"/>
                    <a:pt x="10800" y="8401"/>
                  </a:cubicBezTo>
                  <a:cubicBezTo>
                    <a:pt x="7560" y="8139"/>
                    <a:pt x="4320" y="8139"/>
                    <a:pt x="2970" y="8749"/>
                  </a:cubicBezTo>
                  <a:cubicBezTo>
                    <a:pt x="1620" y="9359"/>
                    <a:pt x="2160" y="10578"/>
                    <a:pt x="2700" y="11797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11971834" y="8147971"/>
              <a:ext cx="294292" cy="33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30" fill="norm" stroke="1" extrusionOk="0">
                  <a:moveTo>
                    <a:pt x="774" y="16036"/>
                  </a:moveTo>
                  <a:cubicBezTo>
                    <a:pt x="588" y="16855"/>
                    <a:pt x="402" y="17673"/>
                    <a:pt x="215" y="18491"/>
                  </a:cubicBezTo>
                  <a:cubicBezTo>
                    <a:pt x="29" y="19309"/>
                    <a:pt x="-157" y="20127"/>
                    <a:pt x="215" y="20455"/>
                  </a:cubicBezTo>
                  <a:cubicBezTo>
                    <a:pt x="588" y="20782"/>
                    <a:pt x="1519" y="20618"/>
                    <a:pt x="2264" y="20209"/>
                  </a:cubicBezTo>
                  <a:cubicBezTo>
                    <a:pt x="3009" y="19800"/>
                    <a:pt x="3567" y="19145"/>
                    <a:pt x="4126" y="18491"/>
                  </a:cubicBezTo>
                  <a:cubicBezTo>
                    <a:pt x="4684" y="17836"/>
                    <a:pt x="5243" y="17182"/>
                    <a:pt x="5429" y="17591"/>
                  </a:cubicBezTo>
                  <a:cubicBezTo>
                    <a:pt x="5615" y="18000"/>
                    <a:pt x="5429" y="19473"/>
                    <a:pt x="5895" y="20373"/>
                  </a:cubicBezTo>
                  <a:cubicBezTo>
                    <a:pt x="6360" y="21273"/>
                    <a:pt x="7477" y="21600"/>
                    <a:pt x="8409" y="21518"/>
                  </a:cubicBezTo>
                  <a:cubicBezTo>
                    <a:pt x="9340" y="21436"/>
                    <a:pt x="10084" y="20945"/>
                    <a:pt x="11388" y="18818"/>
                  </a:cubicBezTo>
                  <a:cubicBezTo>
                    <a:pt x="12691" y="16691"/>
                    <a:pt x="14553" y="12927"/>
                    <a:pt x="15857" y="10064"/>
                  </a:cubicBezTo>
                  <a:cubicBezTo>
                    <a:pt x="17160" y="7200"/>
                    <a:pt x="17905" y="5236"/>
                    <a:pt x="18464" y="3436"/>
                  </a:cubicBezTo>
                  <a:cubicBezTo>
                    <a:pt x="19022" y="1636"/>
                    <a:pt x="19395" y="0"/>
                    <a:pt x="19115" y="0"/>
                  </a:cubicBezTo>
                  <a:cubicBezTo>
                    <a:pt x="18836" y="0"/>
                    <a:pt x="17905" y="1636"/>
                    <a:pt x="16974" y="4500"/>
                  </a:cubicBezTo>
                  <a:cubicBezTo>
                    <a:pt x="16043" y="7364"/>
                    <a:pt x="15112" y="11455"/>
                    <a:pt x="14646" y="13909"/>
                  </a:cubicBezTo>
                  <a:cubicBezTo>
                    <a:pt x="14181" y="16364"/>
                    <a:pt x="14181" y="17182"/>
                    <a:pt x="15019" y="17918"/>
                  </a:cubicBezTo>
                  <a:cubicBezTo>
                    <a:pt x="15857" y="18655"/>
                    <a:pt x="17533" y="19309"/>
                    <a:pt x="18743" y="19309"/>
                  </a:cubicBezTo>
                  <a:cubicBezTo>
                    <a:pt x="19953" y="19309"/>
                    <a:pt x="20698" y="18655"/>
                    <a:pt x="21443" y="180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12128121" y="8314086"/>
              <a:ext cx="184006" cy="1"/>
            </a:xfrm>
            <a:prstGeom prst="ellipse">
              <a:avLst/>
            </a:pr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10811705" y="8845158"/>
              <a:ext cx="357390" cy="14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295" fill="norm" stroke="1" extrusionOk="0">
                  <a:moveTo>
                    <a:pt x="2161" y="832"/>
                  </a:moveTo>
                  <a:cubicBezTo>
                    <a:pt x="1395" y="4242"/>
                    <a:pt x="629" y="7653"/>
                    <a:pt x="246" y="10684"/>
                  </a:cubicBezTo>
                  <a:cubicBezTo>
                    <a:pt x="-137" y="13716"/>
                    <a:pt x="-137" y="16369"/>
                    <a:pt x="706" y="17695"/>
                  </a:cubicBezTo>
                  <a:cubicBezTo>
                    <a:pt x="1548" y="19021"/>
                    <a:pt x="3233" y="19021"/>
                    <a:pt x="4689" y="17505"/>
                  </a:cubicBezTo>
                  <a:cubicBezTo>
                    <a:pt x="6144" y="15990"/>
                    <a:pt x="7369" y="12958"/>
                    <a:pt x="8212" y="10495"/>
                  </a:cubicBezTo>
                  <a:cubicBezTo>
                    <a:pt x="9054" y="8032"/>
                    <a:pt x="9514" y="6137"/>
                    <a:pt x="9514" y="5948"/>
                  </a:cubicBezTo>
                  <a:cubicBezTo>
                    <a:pt x="9514" y="5758"/>
                    <a:pt x="9054" y="7274"/>
                    <a:pt x="8978" y="8979"/>
                  </a:cubicBezTo>
                  <a:cubicBezTo>
                    <a:pt x="8901" y="10684"/>
                    <a:pt x="9208" y="12579"/>
                    <a:pt x="9744" y="13527"/>
                  </a:cubicBezTo>
                  <a:cubicBezTo>
                    <a:pt x="10280" y="14474"/>
                    <a:pt x="11046" y="14474"/>
                    <a:pt x="12118" y="13148"/>
                  </a:cubicBezTo>
                  <a:cubicBezTo>
                    <a:pt x="13191" y="11821"/>
                    <a:pt x="14569" y="9169"/>
                    <a:pt x="15489" y="7084"/>
                  </a:cubicBezTo>
                  <a:cubicBezTo>
                    <a:pt x="16408" y="5000"/>
                    <a:pt x="16867" y="3484"/>
                    <a:pt x="16867" y="3674"/>
                  </a:cubicBezTo>
                  <a:cubicBezTo>
                    <a:pt x="16867" y="3863"/>
                    <a:pt x="16408" y="5758"/>
                    <a:pt x="16101" y="7653"/>
                  </a:cubicBezTo>
                  <a:cubicBezTo>
                    <a:pt x="15795" y="9548"/>
                    <a:pt x="15642" y="11442"/>
                    <a:pt x="15412" y="13906"/>
                  </a:cubicBezTo>
                  <a:cubicBezTo>
                    <a:pt x="15182" y="16369"/>
                    <a:pt x="14876" y="19400"/>
                    <a:pt x="14723" y="19590"/>
                  </a:cubicBezTo>
                  <a:cubicBezTo>
                    <a:pt x="14569" y="19779"/>
                    <a:pt x="14569" y="17127"/>
                    <a:pt x="14876" y="14663"/>
                  </a:cubicBezTo>
                  <a:cubicBezTo>
                    <a:pt x="15182" y="12200"/>
                    <a:pt x="15795" y="9927"/>
                    <a:pt x="16408" y="7842"/>
                  </a:cubicBezTo>
                  <a:cubicBezTo>
                    <a:pt x="17020" y="5758"/>
                    <a:pt x="17633" y="3863"/>
                    <a:pt x="18476" y="2348"/>
                  </a:cubicBezTo>
                  <a:cubicBezTo>
                    <a:pt x="19318" y="832"/>
                    <a:pt x="20391" y="-305"/>
                    <a:pt x="20927" y="74"/>
                  </a:cubicBezTo>
                  <a:cubicBezTo>
                    <a:pt x="21463" y="453"/>
                    <a:pt x="21463" y="2348"/>
                    <a:pt x="21386" y="6137"/>
                  </a:cubicBezTo>
                  <a:cubicBezTo>
                    <a:pt x="21310" y="9927"/>
                    <a:pt x="21157" y="15611"/>
                    <a:pt x="21003" y="2129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11225226" y="8674428"/>
              <a:ext cx="144544" cy="31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53" fill="norm" stroke="1" extrusionOk="0">
                  <a:moveTo>
                    <a:pt x="13146" y="0"/>
                  </a:moveTo>
                  <a:cubicBezTo>
                    <a:pt x="11656" y="4493"/>
                    <a:pt x="10167" y="8986"/>
                    <a:pt x="8491" y="12355"/>
                  </a:cubicBezTo>
                  <a:cubicBezTo>
                    <a:pt x="6815" y="15725"/>
                    <a:pt x="4953" y="17971"/>
                    <a:pt x="3463" y="19440"/>
                  </a:cubicBezTo>
                  <a:cubicBezTo>
                    <a:pt x="1973" y="20909"/>
                    <a:pt x="856" y="21600"/>
                    <a:pt x="298" y="21427"/>
                  </a:cubicBezTo>
                  <a:cubicBezTo>
                    <a:pt x="-261" y="21254"/>
                    <a:pt x="-261" y="20218"/>
                    <a:pt x="2346" y="17194"/>
                  </a:cubicBezTo>
                  <a:cubicBezTo>
                    <a:pt x="4953" y="14170"/>
                    <a:pt x="10167" y="9158"/>
                    <a:pt x="13518" y="6221"/>
                  </a:cubicBezTo>
                  <a:cubicBezTo>
                    <a:pt x="16870" y="3283"/>
                    <a:pt x="18360" y="2419"/>
                    <a:pt x="19477" y="2419"/>
                  </a:cubicBezTo>
                  <a:cubicBezTo>
                    <a:pt x="20594" y="2419"/>
                    <a:pt x="21339" y="3283"/>
                    <a:pt x="20967" y="5098"/>
                  </a:cubicBezTo>
                  <a:cubicBezTo>
                    <a:pt x="20594" y="6912"/>
                    <a:pt x="19105" y="9677"/>
                    <a:pt x="17615" y="11405"/>
                  </a:cubicBezTo>
                  <a:cubicBezTo>
                    <a:pt x="16125" y="13133"/>
                    <a:pt x="14636" y="13824"/>
                    <a:pt x="12587" y="14515"/>
                  </a:cubicBezTo>
                  <a:cubicBezTo>
                    <a:pt x="10539" y="15206"/>
                    <a:pt x="7932" y="15898"/>
                    <a:pt x="7187" y="15898"/>
                  </a:cubicBezTo>
                  <a:cubicBezTo>
                    <a:pt x="6442" y="15898"/>
                    <a:pt x="7560" y="15206"/>
                    <a:pt x="10167" y="15552"/>
                  </a:cubicBezTo>
                  <a:cubicBezTo>
                    <a:pt x="12773" y="15898"/>
                    <a:pt x="16870" y="17280"/>
                    <a:pt x="20967" y="1866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11404578" y="8781763"/>
              <a:ext cx="16244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fill="norm" stroke="1" extrusionOk="0">
                  <a:moveTo>
                    <a:pt x="11338" y="0"/>
                  </a:moveTo>
                  <a:cubicBezTo>
                    <a:pt x="8679" y="5400"/>
                    <a:pt x="6021" y="10800"/>
                    <a:pt x="4027" y="14760"/>
                  </a:cubicBezTo>
                  <a:cubicBezTo>
                    <a:pt x="2033" y="18720"/>
                    <a:pt x="704" y="21240"/>
                    <a:pt x="205" y="21420"/>
                  </a:cubicBezTo>
                  <a:cubicBezTo>
                    <a:pt x="-293" y="21600"/>
                    <a:pt x="39" y="19440"/>
                    <a:pt x="2033" y="15840"/>
                  </a:cubicBezTo>
                  <a:cubicBezTo>
                    <a:pt x="4027" y="12240"/>
                    <a:pt x="7682" y="7200"/>
                    <a:pt x="10341" y="4320"/>
                  </a:cubicBezTo>
                  <a:cubicBezTo>
                    <a:pt x="12999" y="1440"/>
                    <a:pt x="14661" y="720"/>
                    <a:pt x="16322" y="360"/>
                  </a:cubicBezTo>
                  <a:cubicBezTo>
                    <a:pt x="17984" y="0"/>
                    <a:pt x="19645" y="0"/>
                    <a:pt x="20476" y="2160"/>
                  </a:cubicBezTo>
                  <a:cubicBezTo>
                    <a:pt x="21307" y="4320"/>
                    <a:pt x="21307" y="8640"/>
                    <a:pt x="20642" y="12240"/>
                  </a:cubicBezTo>
                  <a:cubicBezTo>
                    <a:pt x="19978" y="15840"/>
                    <a:pt x="18649" y="18720"/>
                    <a:pt x="17319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11600425" y="8809680"/>
              <a:ext cx="104029" cy="11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0341" fill="norm" stroke="1" extrusionOk="0">
                  <a:moveTo>
                    <a:pt x="10535" y="1834"/>
                  </a:moveTo>
                  <a:cubicBezTo>
                    <a:pt x="8478" y="484"/>
                    <a:pt x="6421" y="-866"/>
                    <a:pt x="4621" y="709"/>
                  </a:cubicBezTo>
                  <a:cubicBezTo>
                    <a:pt x="2821" y="2284"/>
                    <a:pt x="1278" y="6784"/>
                    <a:pt x="506" y="10609"/>
                  </a:cubicBezTo>
                  <a:cubicBezTo>
                    <a:pt x="-265" y="14434"/>
                    <a:pt x="-265" y="17584"/>
                    <a:pt x="1278" y="19159"/>
                  </a:cubicBezTo>
                  <a:cubicBezTo>
                    <a:pt x="2821" y="20734"/>
                    <a:pt x="5906" y="20734"/>
                    <a:pt x="9506" y="19159"/>
                  </a:cubicBezTo>
                  <a:cubicBezTo>
                    <a:pt x="13106" y="17584"/>
                    <a:pt x="17221" y="14434"/>
                    <a:pt x="19278" y="10834"/>
                  </a:cubicBezTo>
                  <a:cubicBezTo>
                    <a:pt x="21335" y="7234"/>
                    <a:pt x="21335" y="3184"/>
                    <a:pt x="20049" y="1384"/>
                  </a:cubicBezTo>
                  <a:cubicBezTo>
                    <a:pt x="18764" y="-416"/>
                    <a:pt x="16192" y="34"/>
                    <a:pt x="13621" y="48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11728781" y="8789430"/>
              <a:ext cx="207671" cy="108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0803" fill="norm" stroke="1" extrusionOk="0">
                  <a:moveTo>
                    <a:pt x="4020" y="4418"/>
                  </a:moveTo>
                  <a:cubicBezTo>
                    <a:pt x="2966" y="5891"/>
                    <a:pt x="1912" y="7364"/>
                    <a:pt x="1122" y="9327"/>
                  </a:cubicBezTo>
                  <a:cubicBezTo>
                    <a:pt x="332" y="11291"/>
                    <a:pt x="-195" y="13745"/>
                    <a:pt x="68" y="15709"/>
                  </a:cubicBezTo>
                  <a:cubicBezTo>
                    <a:pt x="332" y="17673"/>
                    <a:pt x="1385" y="19145"/>
                    <a:pt x="2439" y="18900"/>
                  </a:cubicBezTo>
                  <a:cubicBezTo>
                    <a:pt x="3493" y="18655"/>
                    <a:pt x="4546" y="16691"/>
                    <a:pt x="5468" y="16691"/>
                  </a:cubicBezTo>
                  <a:cubicBezTo>
                    <a:pt x="6390" y="16691"/>
                    <a:pt x="7181" y="18655"/>
                    <a:pt x="8234" y="19882"/>
                  </a:cubicBezTo>
                  <a:cubicBezTo>
                    <a:pt x="9288" y="21109"/>
                    <a:pt x="10605" y="21600"/>
                    <a:pt x="12844" y="18164"/>
                  </a:cubicBezTo>
                  <a:cubicBezTo>
                    <a:pt x="15083" y="14727"/>
                    <a:pt x="18244" y="7364"/>
                    <a:pt x="21405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11960707" y="8768509"/>
              <a:ext cx="190325" cy="17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345" fill="norm" stroke="1" extrusionOk="0">
                  <a:moveTo>
                    <a:pt x="2418" y="5380"/>
                  </a:moveTo>
                  <a:cubicBezTo>
                    <a:pt x="2134" y="6945"/>
                    <a:pt x="1850" y="8510"/>
                    <a:pt x="1423" y="10545"/>
                  </a:cubicBezTo>
                  <a:cubicBezTo>
                    <a:pt x="997" y="12580"/>
                    <a:pt x="428" y="15084"/>
                    <a:pt x="144" y="15554"/>
                  </a:cubicBezTo>
                  <a:cubicBezTo>
                    <a:pt x="-140" y="16023"/>
                    <a:pt x="-140" y="14458"/>
                    <a:pt x="1423" y="11797"/>
                  </a:cubicBezTo>
                  <a:cubicBezTo>
                    <a:pt x="2986" y="9136"/>
                    <a:pt x="6113" y="5380"/>
                    <a:pt x="9523" y="3032"/>
                  </a:cubicBezTo>
                  <a:cubicBezTo>
                    <a:pt x="12934" y="684"/>
                    <a:pt x="16628" y="-255"/>
                    <a:pt x="18760" y="58"/>
                  </a:cubicBezTo>
                  <a:cubicBezTo>
                    <a:pt x="20892" y="371"/>
                    <a:pt x="21460" y="1936"/>
                    <a:pt x="21034" y="4441"/>
                  </a:cubicBezTo>
                  <a:cubicBezTo>
                    <a:pt x="20607" y="6945"/>
                    <a:pt x="19186" y="10388"/>
                    <a:pt x="18192" y="13362"/>
                  </a:cubicBezTo>
                  <a:cubicBezTo>
                    <a:pt x="17197" y="16336"/>
                    <a:pt x="16628" y="18841"/>
                    <a:pt x="16060" y="2134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Drawing"/>
          <p:cNvGrpSpPr/>
          <p:nvPr/>
        </p:nvGrpSpPr>
        <p:grpSpPr>
          <a:xfrm>
            <a:off x="76668" y="257748"/>
            <a:ext cx="12657011" cy="8896459"/>
            <a:chOff x="0" y="0"/>
            <a:chExt cx="12657009" cy="8896457"/>
          </a:xfrm>
        </p:grpSpPr>
        <p:sp>
          <p:nvSpPr>
            <p:cNvPr id="913" name="Line"/>
            <p:cNvSpPr/>
            <p:nvPr/>
          </p:nvSpPr>
          <p:spPr>
            <a:xfrm>
              <a:off x="943021" y="225262"/>
              <a:ext cx="61336" cy="48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0"/>
                  </a:moveTo>
                  <a:cubicBezTo>
                    <a:pt x="3600" y="3262"/>
                    <a:pt x="7200" y="6525"/>
                    <a:pt x="9450" y="9788"/>
                  </a:cubicBezTo>
                  <a:cubicBezTo>
                    <a:pt x="11700" y="13050"/>
                    <a:pt x="12600" y="16312"/>
                    <a:pt x="13950" y="18394"/>
                  </a:cubicBezTo>
                  <a:cubicBezTo>
                    <a:pt x="15300" y="20475"/>
                    <a:pt x="17100" y="21375"/>
                    <a:pt x="18450" y="21487"/>
                  </a:cubicBezTo>
                  <a:cubicBezTo>
                    <a:pt x="19800" y="21600"/>
                    <a:pt x="20700" y="20925"/>
                    <a:pt x="21150" y="20194"/>
                  </a:cubicBezTo>
                  <a:cubicBezTo>
                    <a:pt x="21600" y="19463"/>
                    <a:pt x="21600" y="18675"/>
                    <a:pt x="21600" y="17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950688" y="189287"/>
              <a:ext cx="337222" cy="513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501" fill="norm" stroke="1" extrusionOk="0">
                  <a:moveTo>
                    <a:pt x="0" y="3109"/>
                  </a:moveTo>
                  <a:cubicBezTo>
                    <a:pt x="0" y="2574"/>
                    <a:pt x="0" y="2040"/>
                    <a:pt x="161" y="1505"/>
                  </a:cubicBezTo>
                  <a:cubicBezTo>
                    <a:pt x="322" y="970"/>
                    <a:pt x="645" y="436"/>
                    <a:pt x="1209" y="168"/>
                  </a:cubicBezTo>
                  <a:cubicBezTo>
                    <a:pt x="1773" y="-99"/>
                    <a:pt x="2579" y="-99"/>
                    <a:pt x="5078" y="543"/>
                  </a:cubicBezTo>
                  <a:cubicBezTo>
                    <a:pt x="7576" y="1184"/>
                    <a:pt x="11767" y="2467"/>
                    <a:pt x="14830" y="4285"/>
                  </a:cubicBezTo>
                  <a:cubicBezTo>
                    <a:pt x="17893" y="6103"/>
                    <a:pt x="19827" y="8455"/>
                    <a:pt x="20713" y="10594"/>
                  </a:cubicBezTo>
                  <a:cubicBezTo>
                    <a:pt x="21600" y="12733"/>
                    <a:pt x="21439" y="14657"/>
                    <a:pt x="20149" y="16261"/>
                  </a:cubicBezTo>
                  <a:cubicBezTo>
                    <a:pt x="18860" y="17865"/>
                    <a:pt x="16442" y="19149"/>
                    <a:pt x="14588" y="19897"/>
                  </a:cubicBezTo>
                  <a:cubicBezTo>
                    <a:pt x="12734" y="20646"/>
                    <a:pt x="11445" y="20859"/>
                    <a:pt x="9833" y="21073"/>
                  </a:cubicBezTo>
                  <a:cubicBezTo>
                    <a:pt x="8221" y="21287"/>
                    <a:pt x="6287" y="21501"/>
                    <a:pt x="5722" y="21501"/>
                  </a:cubicBezTo>
                  <a:cubicBezTo>
                    <a:pt x="5158" y="21501"/>
                    <a:pt x="5964" y="21287"/>
                    <a:pt x="6770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1441365" y="409266"/>
              <a:ext cx="199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1474087" y="585603"/>
              <a:ext cx="174284" cy="40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0381" fill="norm" stroke="1" extrusionOk="0">
                  <a:moveTo>
                    <a:pt x="1626" y="3812"/>
                  </a:moveTo>
                  <a:cubicBezTo>
                    <a:pt x="687" y="10165"/>
                    <a:pt x="-252" y="16518"/>
                    <a:pt x="61" y="19059"/>
                  </a:cubicBezTo>
                  <a:cubicBezTo>
                    <a:pt x="374" y="21600"/>
                    <a:pt x="1939" y="20329"/>
                    <a:pt x="5696" y="16518"/>
                  </a:cubicBezTo>
                  <a:cubicBezTo>
                    <a:pt x="9452" y="12706"/>
                    <a:pt x="15400" y="6353"/>
                    <a:pt x="213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1929487" y="179261"/>
              <a:ext cx="171228" cy="603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21600" y="2450"/>
                  </a:moveTo>
                  <a:cubicBezTo>
                    <a:pt x="21600" y="1997"/>
                    <a:pt x="21600" y="1543"/>
                    <a:pt x="19988" y="1044"/>
                  </a:cubicBezTo>
                  <a:cubicBezTo>
                    <a:pt x="18376" y="545"/>
                    <a:pt x="15152" y="0"/>
                    <a:pt x="11928" y="0"/>
                  </a:cubicBezTo>
                  <a:cubicBezTo>
                    <a:pt x="8704" y="0"/>
                    <a:pt x="5481" y="545"/>
                    <a:pt x="3707" y="1361"/>
                  </a:cubicBezTo>
                  <a:cubicBezTo>
                    <a:pt x="1934" y="2178"/>
                    <a:pt x="1612" y="3267"/>
                    <a:pt x="2901" y="4220"/>
                  </a:cubicBezTo>
                  <a:cubicBezTo>
                    <a:pt x="4191" y="5173"/>
                    <a:pt x="7093" y="5990"/>
                    <a:pt x="9188" y="7034"/>
                  </a:cubicBezTo>
                  <a:cubicBezTo>
                    <a:pt x="11284" y="8077"/>
                    <a:pt x="12573" y="9348"/>
                    <a:pt x="12251" y="10210"/>
                  </a:cubicBezTo>
                  <a:cubicBezTo>
                    <a:pt x="11928" y="11072"/>
                    <a:pt x="9994" y="11526"/>
                    <a:pt x="8221" y="11844"/>
                  </a:cubicBezTo>
                  <a:cubicBezTo>
                    <a:pt x="6448" y="12161"/>
                    <a:pt x="4836" y="12343"/>
                    <a:pt x="3224" y="12434"/>
                  </a:cubicBezTo>
                  <a:cubicBezTo>
                    <a:pt x="1612" y="12524"/>
                    <a:pt x="0" y="12524"/>
                    <a:pt x="0" y="12388"/>
                  </a:cubicBezTo>
                  <a:cubicBezTo>
                    <a:pt x="0" y="12252"/>
                    <a:pt x="1612" y="11980"/>
                    <a:pt x="3063" y="11980"/>
                  </a:cubicBezTo>
                  <a:cubicBezTo>
                    <a:pt x="4513" y="11980"/>
                    <a:pt x="5803" y="12252"/>
                    <a:pt x="6448" y="12978"/>
                  </a:cubicBezTo>
                  <a:cubicBezTo>
                    <a:pt x="7093" y="13704"/>
                    <a:pt x="7093" y="14884"/>
                    <a:pt x="6609" y="15973"/>
                  </a:cubicBezTo>
                  <a:cubicBezTo>
                    <a:pt x="6125" y="17062"/>
                    <a:pt x="5158" y="18061"/>
                    <a:pt x="4352" y="19013"/>
                  </a:cubicBezTo>
                  <a:cubicBezTo>
                    <a:pt x="3546" y="19966"/>
                    <a:pt x="2901" y="20874"/>
                    <a:pt x="3385" y="21237"/>
                  </a:cubicBezTo>
                  <a:cubicBezTo>
                    <a:pt x="3869" y="21600"/>
                    <a:pt x="5481" y="21418"/>
                    <a:pt x="8543" y="20919"/>
                  </a:cubicBezTo>
                  <a:cubicBezTo>
                    <a:pt x="11606" y="20420"/>
                    <a:pt x="16119" y="19603"/>
                    <a:pt x="20633" y="18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2177382" y="376732"/>
              <a:ext cx="245340" cy="300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133"/>
                  </a:moveTo>
                  <a:cubicBezTo>
                    <a:pt x="1350" y="-48"/>
                    <a:pt x="2700" y="-230"/>
                    <a:pt x="4838" y="950"/>
                  </a:cubicBezTo>
                  <a:cubicBezTo>
                    <a:pt x="6975" y="2130"/>
                    <a:pt x="9900" y="4671"/>
                    <a:pt x="12713" y="7666"/>
                  </a:cubicBezTo>
                  <a:cubicBezTo>
                    <a:pt x="15525" y="10661"/>
                    <a:pt x="18225" y="14109"/>
                    <a:pt x="19688" y="16469"/>
                  </a:cubicBezTo>
                  <a:cubicBezTo>
                    <a:pt x="21150" y="18829"/>
                    <a:pt x="21375" y="20099"/>
                    <a:pt x="21600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2246383" y="309597"/>
              <a:ext cx="222340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69" y="1738"/>
                    <a:pt x="16138" y="3476"/>
                    <a:pt x="13283" y="5959"/>
                  </a:cubicBezTo>
                  <a:cubicBezTo>
                    <a:pt x="10428" y="8441"/>
                    <a:pt x="7448" y="11669"/>
                    <a:pt x="5214" y="14400"/>
                  </a:cubicBezTo>
                  <a:cubicBezTo>
                    <a:pt x="2979" y="17131"/>
                    <a:pt x="1490" y="19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2512167" y="600937"/>
              <a:ext cx="1022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35"/>
                    <a:pt x="0" y="11270"/>
                    <a:pt x="0" y="14870"/>
                  </a:cubicBezTo>
                  <a:cubicBezTo>
                    <a:pt x="0" y="18470"/>
                    <a:pt x="10800" y="20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2691060" y="723606"/>
              <a:ext cx="69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2882731" y="388468"/>
              <a:ext cx="260674" cy="281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412"/>
                  </a:moveTo>
                  <a:cubicBezTo>
                    <a:pt x="1059" y="27"/>
                    <a:pt x="2118" y="-359"/>
                    <a:pt x="4024" y="605"/>
                  </a:cubicBezTo>
                  <a:cubicBezTo>
                    <a:pt x="5929" y="1570"/>
                    <a:pt x="8682" y="3884"/>
                    <a:pt x="11753" y="7548"/>
                  </a:cubicBezTo>
                  <a:cubicBezTo>
                    <a:pt x="14824" y="11212"/>
                    <a:pt x="18212" y="16227"/>
                    <a:pt x="21600" y="21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2982400" y="332597"/>
              <a:ext cx="199339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85" y="1067"/>
                    <a:pt x="17169" y="2133"/>
                    <a:pt x="14262" y="4267"/>
                  </a:cubicBezTo>
                  <a:cubicBezTo>
                    <a:pt x="11354" y="6400"/>
                    <a:pt x="7754" y="9600"/>
                    <a:pt x="5262" y="12667"/>
                  </a:cubicBezTo>
                  <a:cubicBezTo>
                    <a:pt x="2769" y="15733"/>
                    <a:pt x="1385" y="18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3212405" y="584945"/>
              <a:ext cx="161005" cy="16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6" fill="norm" stroke="1" extrusionOk="0">
                  <a:moveTo>
                    <a:pt x="0" y="2940"/>
                  </a:moveTo>
                  <a:cubicBezTo>
                    <a:pt x="1029" y="1670"/>
                    <a:pt x="2057" y="399"/>
                    <a:pt x="3429" y="82"/>
                  </a:cubicBezTo>
                  <a:cubicBezTo>
                    <a:pt x="4800" y="-236"/>
                    <a:pt x="6514" y="399"/>
                    <a:pt x="7371" y="1511"/>
                  </a:cubicBezTo>
                  <a:cubicBezTo>
                    <a:pt x="8229" y="2623"/>
                    <a:pt x="8229" y="4211"/>
                    <a:pt x="7714" y="6911"/>
                  </a:cubicBezTo>
                  <a:cubicBezTo>
                    <a:pt x="7200" y="9611"/>
                    <a:pt x="6171" y="13423"/>
                    <a:pt x="5314" y="16123"/>
                  </a:cubicBezTo>
                  <a:cubicBezTo>
                    <a:pt x="4457" y="18823"/>
                    <a:pt x="3771" y="20411"/>
                    <a:pt x="4457" y="20888"/>
                  </a:cubicBezTo>
                  <a:cubicBezTo>
                    <a:pt x="5143" y="21364"/>
                    <a:pt x="7200" y="20729"/>
                    <a:pt x="10286" y="19458"/>
                  </a:cubicBezTo>
                  <a:cubicBezTo>
                    <a:pt x="13371" y="18188"/>
                    <a:pt x="17486" y="16282"/>
                    <a:pt x="21600" y="14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3396409" y="731273"/>
              <a:ext cx="61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3695416" y="723606"/>
              <a:ext cx="138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4071091" y="654605"/>
              <a:ext cx="99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4147760" y="677605"/>
              <a:ext cx="15333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4278096" y="242706"/>
              <a:ext cx="352676" cy="39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0" y="1548"/>
                  </a:moveTo>
                  <a:cubicBezTo>
                    <a:pt x="313" y="855"/>
                    <a:pt x="626" y="163"/>
                    <a:pt x="1174" y="24"/>
                  </a:cubicBezTo>
                  <a:cubicBezTo>
                    <a:pt x="1722" y="-114"/>
                    <a:pt x="2504" y="301"/>
                    <a:pt x="4070" y="2378"/>
                  </a:cubicBezTo>
                  <a:cubicBezTo>
                    <a:pt x="5635" y="4455"/>
                    <a:pt x="7983" y="8194"/>
                    <a:pt x="10096" y="11378"/>
                  </a:cubicBezTo>
                  <a:cubicBezTo>
                    <a:pt x="12209" y="14563"/>
                    <a:pt x="14087" y="17194"/>
                    <a:pt x="15965" y="18786"/>
                  </a:cubicBezTo>
                  <a:cubicBezTo>
                    <a:pt x="17843" y="20378"/>
                    <a:pt x="19722" y="20932"/>
                    <a:pt x="2160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4366735" y="194594"/>
              <a:ext cx="233369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21439" y="0"/>
                  </a:moveTo>
                  <a:cubicBezTo>
                    <a:pt x="18152" y="2618"/>
                    <a:pt x="14865" y="5236"/>
                    <a:pt x="11343" y="8291"/>
                  </a:cubicBezTo>
                  <a:cubicBezTo>
                    <a:pt x="7822" y="11345"/>
                    <a:pt x="4065" y="14836"/>
                    <a:pt x="2069" y="16909"/>
                  </a:cubicBezTo>
                  <a:cubicBezTo>
                    <a:pt x="74" y="18982"/>
                    <a:pt x="-161" y="19636"/>
                    <a:pt x="74" y="20182"/>
                  </a:cubicBezTo>
                  <a:cubicBezTo>
                    <a:pt x="309" y="20727"/>
                    <a:pt x="1013" y="21164"/>
                    <a:pt x="17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4685619" y="516602"/>
              <a:ext cx="14449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6646" y="0"/>
                  </a:moveTo>
                  <a:cubicBezTo>
                    <a:pt x="5130" y="4696"/>
                    <a:pt x="3614" y="9391"/>
                    <a:pt x="2478" y="13148"/>
                  </a:cubicBezTo>
                  <a:cubicBezTo>
                    <a:pt x="1341" y="16904"/>
                    <a:pt x="583" y="19722"/>
                    <a:pt x="204" y="20348"/>
                  </a:cubicBezTo>
                  <a:cubicBezTo>
                    <a:pt x="-175" y="20974"/>
                    <a:pt x="-175" y="19409"/>
                    <a:pt x="1530" y="16122"/>
                  </a:cubicBezTo>
                  <a:cubicBezTo>
                    <a:pt x="3236" y="12835"/>
                    <a:pt x="6646" y="7826"/>
                    <a:pt x="9488" y="5009"/>
                  </a:cubicBezTo>
                  <a:cubicBezTo>
                    <a:pt x="12330" y="2191"/>
                    <a:pt x="14604" y="1565"/>
                    <a:pt x="16120" y="2035"/>
                  </a:cubicBezTo>
                  <a:cubicBezTo>
                    <a:pt x="17636" y="2504"/>
                    <a:pt x="18393" y="4070"/>
                    <a:pt x="19151" y="7513"/>
                  </a:cubicBezTo>
                  <a:cubicBezTo>
                    <a:pt x="19909" y="10957"/>
                    <a:pt x="20667" y="16278"/>
                    <a:pt x="214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4937444" y="161641"/>
              <a:ext cx="105188" cy="61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5" h="21501" fill="norm" stroke="1" extrusionOk="0">
                  <a:moveTo>
                    <a:pt x="0" y="80"/>
                  </a:moveTo>
                  <a:cubicBezTo>
                    <a:pt x="4521" y="-10"/>
                    <a:pt x="9042" y="-99"/>
                    <a:pt x="12307" y="258"/>
                  </a:cubicBezTo>
                  <a:cubicBezTo>
                    <a:pt x="15572" y="615"/>
                    <a:pt x="17581" y="1418"/>
                    <a:pt x="17833" y="2489"/>
                  </a:cubicBezTo>
                  <a:cubicBezTo>
                    <a:pt x="18084" y="3561"/>
                    <a:pt x="16577" y="4899"/>
                    <a:pt x="14567" y="5970"/>
                  </a:cubicBezTo>
                  <a:cubicBezTo>
                    <a:pt x="12558" y="7041"/>
                    <a:pt x="10047" y="7845"/>
                    <a:pt x="9042" y="8470"/>
                  </a:cubicBezTo>
                  <a:cubicBezTo>
                    <a:pt x="8037" y="9094"/>
                    <a:pt x="8540" y="9541"/>
                    <a:pt x="11302" y="10478"/>
                  </a:cubicBezTo>
                  <a:cubicBezTo>
                    <a:pt x="14065" y="11415"/>
                    <a:pt x="19088" y="12843"/>
                    <a:pt x="20344" y="14539"/>
                  </a:cubicBezTo>
                  <a:cubicBezTo>
                    <a:pt x="21600" y="16235"/>
                    <a:pt x="19088" y="18199"/>
                    <a:pt x="16074" y="19403"/>
                  </a:cubicBezTo>
                  <a:cubicBezTo>
                    <a:pt x="13060" y="20608"/>
                    <a:pt x="9544" y="21055"/>
                    <a:pt x="6028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5356565" y="547269"/>
              <a:ext cx="454900" cy="147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fill="norm" stroke="1" extrusionOk="0">
                  <a:moveTo>
                    <a:pt x="2670" y="10983"/>
                  </a:moveTo>
                  <a:cubicBezTo>
                    <a:pt x="2548" y="12814"/>
                    <a:pt x="2427" y="14644"/>
                    <a:pt x="2063" y="16475"/>
                  </a:cubicBezTo>
                  <a:cubicBezTo>
                    <a:pt x="1699" y="18305"/>
                    <a:pt x="1092" y="20136"/>
                    <a:pt x="667" y="20136"/>
                  </a:cubicBezTo>
                  <a:cubicBezTo>
                    <a:pt x="243" y="20136"/>
                    <a:pt x="0" y="18305"/>
                    <a:pt x="0" y="15193"/>
                  </a:cubicBezTo>
                  <a:cubicBezTo>
                    <a:pt x="0" y="12081"/>
                    <a:pt x="243" y="7688"/>
                    <a:pt x="971" y="4759"/>
                  </a:cubicBezTo>
                  <a:cubicBezTo>
                    <a:pt x="1699" y="1831"/>
                    <a:pt x="2912" y="366"/>
                    <a:pt x="4611" y="2014"/>
                  </a:cubicBezTo>
                  <a:cubicBezTo>
                    <a:pt x="6310" y="3661"/>
                    <a:pt x="8494" y="8420"/>
                    <a:pt x="9829" y="11349"/>
                  </a:cubicBezTo>
                  <a:cubicBezTo>
                    <a:pt x="11164" y="14278"/>
                    <a:pt x="11649" y="15376"/>
                    <a:pt x="12074" y="16841"/>
                  </a:cubicBezTo>
                  <a:cubicBezTo>
                    <a:pt x="12499" y="18305"/>
                    <a:pt x="12863" y="20136"/>
                    <a:pt x="13409" y="20868"/>
                  </a:cubicBezTo>
                  <a:cubicBezTo>
                    <a:pt x="13955" y="21600"/>
                    <a:pt x="14683" y="21234"/>
                    <a:pt x="15775" y="18305"/>
                  </a:cubicBezTo>
                  <a:cubicBezTo>
                    <a:pt x="16867" y="15376"/>
                    <a:pt x="18324" y="9885"/>
                    <a:pt x="19355" y="6407"/>
                  </a:cubicBezTo>
                  <a:cubicBezTo>
                    <a:pt x="20387" y="2929"/>
                    <a:pt x="20993" y="14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5451122" y="317264"/>
              <a:ext cx="2300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5435789" y="209928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5535458" y="347931"/>
              <a:ext cx="23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5550791" y="202261"/>
              <a:ext cx="3833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5659527" y="0"/>
              <a:ext cx="151938" cy="48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452" fill="norm" stroke="1" extrusionOk="0">
                  <a:moveTo>
                    <a:pt x="16003" y="14718"/>
                  </a:moveTo>
                  <a:cubicBezTo>
                    <a:pt x="14923" y="14152"/>
                    <a:pt x="13843" y="13587"/>
                    <a:pt x="12403" y="13530"/>
                  </a:cubicBezTo>
                  <a:cubicBezTo>
                    <a:pt x="10963" y="13474"/>
                    <a:pt x="9163" y="13926"/>
                    <a:pt x="7003" y="14831"/>
                  </a:cubicBezTo>
                  <a:cubicBezTo>
                    <a:pt x="4843" y="15735"/>
                    <a:pt x="2323" y="17093"/>
                    <a:pt x="1063" y="18110"/>
                  </a:cubicBezTo>
                  <a:cubicBezTo>
                    <a:pt x="-197" y="19128"/>
                    <a:pt x="-197" y="19807"/>
                    <a:pt x="343" y="20372"/>
                  </a:cubicBezTo>
                  <a:cubicBezTo>
                    <a:pt x="883" y="20938"/>
                    <a:pt x="1963" y="21390"/>
                    <a:pt x="3403" y="21446"/>
                  </a:cubicBezTo>
                  <a:cubicBezTo>
                    <a:pt x="4843" y="21503"/>
                    <a:pt x="6643" y="21164"/>
                    <a:pt x="9343" y="19524"/>
                  </a:cubicBezTo>
                  <a:cubicBezTo>
                    <a:pt x="12043" y="17884"/>
                    <a:pt x="15643" y="14944"/>
                    <a:pt x="17803" y="11721"/>
                  </a:cubicBezTo>
                  <a:cubicBezTo>
                    <a:pt x="19963" y="8498"/>
                    <a:pt x="20683" y="4992"/>
                    <a:pt x="20683" y="2900"/>
                  </a:cubicBezTo>
                  <a:cubicBezTo>
                    <a:pt x="20683" y="808"/>
                    <a:pt x="19963" y="129"/>
                    <a:pt x="18883" y="16"/>
                  </a:cubicBezTo>
                  <a:cubicBezTo>
                    <a:pt x="17803" y="-97"/>
                    <a:pt x="16363" y="355"/>
                    <a:pt x="15283" y="2108"/>
                  </a:cubicBezTo>
                  <a:cubicBezTo>
                    <a:pt x="14203" y="3861"/>
                    <a:pt x="13483" y="6915"/>
                    <a:pt x="14563" y="9798"/>
                  </a:cubicBezTo>
                  <a:cubicBezTo>
                    <a:pt x="15643" y="12682"/>
                    <a:pt x="18523" y="15396"/>
                    <a:pt x="21403" y="18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6279141" y="332597"/>
              <a:ext cx="260673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3916"/>
                    <a:pt x="6776" y="7832"/>
                    <a:pt x="10376" y="11432"/>
                  </a:cubicBezTo>
                  <a:cubicBezTo>
                    <a:pt x="13976" y="15032"/>
                    <a:pt x="17788" y="183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6179472" y="217595"/>
              <a:ext cx="429344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29" y="0"/>
                    <a:pt x="20057" y="0"/>
                    <a:pt x="19029" y="789"/>
                  </a:cubicBezTo>
                  <a:cubicBezTo>
                    <a:pt x="18000" y="1578"/>
                    <a:pt x="16714" y="3156"/>
                    <a:pt x="14850" y="5425"/>
                  </a:cubicBezTo>
                  <a:cubicBezTo>
                    <a:pt x="12986" y="7693"/>
                    <a:pt x="10543" y="10652"/>
                    <a:pt x="8229" y="13266"/>
                  </a:cubicBezTo>
                  <a:cubicBezTo>
                    <a:pt x="5914" y="15879"/>
                    <a:pt x="3729" y="18148"/>
                    <a:pt x="2379" y="19479"/>
                  </a:cubicBezTo>
                  <a:cubicBezTo>
                    <a:pt x="1029" y="20811"/>
                    <a:pt x="514" y="212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6248474" y="968945"/>
              <a:ext cx="2453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6200"/>
                    <a:pt x="8100" y="10800"/>
                    <a:pt x="11700" y="7200"/>
                  </a:cubicBezTo>
                  <a:cubicBezTo>
                    <a:pt x="15300" y="3600"/>
                    <a:pt x="1845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6325142" y="1045613"/>
              <a:ext cx="260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6753289" y="1016943"/>
              <a:ext cx="162201" cy="18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94" fill="norm" stroke="1" extrusionOk="0">
                  <a:moveTo>
                    <a:pt x="21091" y="631"/>
                  </a:moveTo>
                  <a:cubicBezTo>
                    <a:pt x="17103" y="62"/>
                    <a:pt x="13116" y="-506"/>
                    <a:pt x="9626" y="773"/>
                  </a:cubicBezTo>
                  <a:cubicBezTo>
                    <a:pt x="6137" y="2052"/>
                    <a:pt x="3146" y="5178"/>
                    <a:pt x="1485" y="7878"/>
                  </a:cubicBezTo>
                  <a:cubicBezTo>
                    <a:pt x="-177" y="10578"/>
                    <a:pt x="-509" y="12852"/>
                    <a:pt x="820" y="14983"/>
                  </a:cubicBezTo>
                  <a:cubicBezTo>
                    <a:pt x="2149" y="17115"/>
                    <a:pt x="5140" y="19105"/>
                    <a:pt x="8131" y="21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6923146" y="1073242"/>
              <a:ext cx="96160" cy="9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0996" fill="norm" stroke="1" extrusionOk="0">
                  <a:moveTo>
                    <a:pt x="6648" y="10907"/>
                  </a:moveTo>
                  <a:cubicBezTo>
                    <a:pt x="3879" y="10907"/>
                    <a:pt x="1110" y="10907"/>
                    <a:pt x="279" y="12613"/>
                  </a:cubicBezTo>
                  <a:cubicBezTo>
                    <a:pt x="-552" y="14318"/>
                    <a:pt x="556" y="17728"/>
                    <a:pt x="2494" y="19434"/>
                  </a:cubicBezTo>
                  <a:cubicBezTo>
                    <a:pt x="4433" y="21139"/>
                    <a:pt x="7202" y="21139"/>
                    <a:pt x="9971" y="20855"/>
                  </a:cubicBezTo>
                  <a:cubicBezTo>
                    <a:pt x="12740" y="20571"/>
                    <a:pt x="15510" y="20002"/>
                    <a:pt x="17448" y="18013"/>
                  </a:cubicBezTo>
                  <a:cubicBezTo>
                    <a:pt x="19386" y="16023"/>
                    <a:pt x="20494" y="12613"/>
                    <a:pt x="20771" y="9486"/>
                  </a:cubicBezTo>
                  <a:cubicBezTo>
                    <a:pt x="21048" y="6360"/>
                    <a:pt x="20494" y="3518"/>
                    <a:pt x="18833" y="1813"/>
                  </a:cubicBezTo>
                  <a:cubicBezTo>
                    <a:pt x="17171" y="107"/>
                    <a:pt x="14402" y="-461"/>
                    <a:pt x="12186" y="392"/>
                  </a:cubicBezTo>
                  <a:cubicBezTo>
                    <a:pt x="9971" y="1244"/>
                    <a:pt x="8310" y="3518"/>
                    <a:pt x="6648" y="5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7053492" y="1030280"/>
              <a:ext cx="138004" cy="13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9600"/>
                  </a:moveTo>
                  <a:cubicBezTo>
                    <a:pt x="1200" y="11600"/>
                    <a:pt x="2400" y="13600"/>
                    <a:pt x="2800" y="16000"/>
                  </a:cubicBezTo>
                  <a:cubicBezTo>
                    <a:pt x="3200" y="18400"/>
                    <a:pt x="2800" y="21200"/>
                    <a:pt x="2600" y="21400"/>
                  </a:cubicBezTo>
                  <a:cubicBezTo>
                    <a:pt x="2400" y="21600"/>
                    <a:pt x="2400" y="19200"/>
                    <a:pt x="3600" y="15600"/>
                  </a:cubicBezTo>
                  <a:cubicBezTo>
                    <a:pt x="4800" y="12000"/>
                    <a:pt x="7200" y="7200"/>
                    <a:pt x="9400" y="4200"/>
                  </a:cubicBezTo>
                  <a:cubicBezTo>
                    <a:pt x="11600" y="1200"/>
                    <a:pt x="13600" y="0"/>
                    <a:pt x="15400" y="0"/>
                  </a:cubicBezTo>
                  <a:cubicBezTo>
                    <a:pt x="17200" y="0"/>
                    <a:pt x="18800" y="1200"/>
                    <a:pt x="19800" y="4800"/>
                  </a:cubicBezTo>
                  <a:cubicBezTo>
                    <a:pt x="20800" y="8400"/>
                    <a:pt x="21200" y="14400"/>
                    <a:pt x="21600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7275509" y="876943"/>
              <a:ext cx="329996" cy="28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47" fill="norm" stroke="1" extrusionOk="0">
                  <a:moveTo>
                    <a:pt x="5504" y="0"/>
                  </a:moveTo>
                  <a:cubicBezTo>
                    <a:pt x="4507" y="3979"/>
                    <a:pt x="3510" y="7958"/>
                    <a:pt x="2929" y="11179"/>
                  </a:cubicBezTo>
                  <a:cubicBezTo>
                    <a:pt x="2347" y="14400"/>
                    <a:pt x="2181" y="16863"/>
                    <a:pt x="2181" y="18568"/>
                  </a:cubicBezTo>
                  <a:cubicBezTo>
                    <a:pt x="2181" y="20274"/>
                    <a:pt x="2347" y="21221"/>
                    <a:pt x="2846" y="21411"/>
                  </a:cubicBezTo>
                  <a:cubicBezTo>
                    <a:pt x="3344" y="21600"/>
                    <a:pt x="4175" y="21032"/>
                    <a:pt x="4590" y="20274"/>
                  </a:cubicBezTo>
                  <a:cubicBezTo>
                    <a:pt x="5006" y="19516"/>
                    <a:pt x="5006" y="18568"/>
                    <a:pt x="4590" y="17242"/>
                  </a:cubicBezTo>
                  <a:cubicBezTo>
                    <a:pt x="4175" y="15916"/>
                    <a:pt x="3344" y="14211"/>
                    <a:pt x="2347" y="13168"/>
                  </a:cubicBezTo>
                  <a:cubicBezTo>
                    <a:pt x="1350" y="12126"/>
                    <a:pt x="187" y="11747"/>
                    <a:pt x="21" y="11747"/>
                  </a:cubicBezTo>
                  <a:cubicBezTo>
                    <a:pt x="-145" y="11747"/>
                    <a:pt x="686" y="12126"/>
                    <a:pt x="2347" y="12695"/>
                  </a:cubicBezTo>
                  <a:cubicBezTo>
                    <a:pt x="4009" y="13263"/>
                    <a:pt x="6501" y="14021"/>
                    <a:pt x="7913" y="14968"/>
                  </a:cubicBezTo>
                  <a:cubicBezTo>
                    <a:pt x="9326" y="15916"/>
                    <a:pt x="9658" y="17053"/>
                    <a:pt x="9575" y="18000"/>
                  </a:cubicBezTo>
                  <a:cubicBezTo>
                    <a:pt x="9492" y="18947"/>
                    <a:pt x="8993" y="19705"/>
                    <a:pt x="8744" y="19611"/>
                  </a:cubicBezTo>
                  <a:cubicBezTo>
                    <a:pt x="8495" y="19516"/>
                    <a:pt x="8495" y="18568"/>
                    <a:pt x="8744" y="16958"/>
                  </a:cubicBezTo>
                  <a:cubicBezTo>
                    <a:pt x="8993" y="15347"/>
                    <a:pt x="9492" y="13074"/>
                    <a:pt x="9907" y="11463"/>
                  </a:cubicBezTo>
                  <a:cubicBezTo>
                    <a:pt x="10323" y="9853"/>
                    <a:pt x="10655" y="8905"/>
                    <a:pt x="11153" y="8716"/>
                  </a:cubicBezTo>
                  <a:cubicBezTo>
                    <a:pt x="11652" y="8526"/>
                    <a:pt x="12317" y="9095"/>
                    <a:pt x="12898" y="10326"/>
                  </a:cubicBezTo>
                  <a:cubicBezTo>
                    <a:pt x="13480" y="11558"/>
                    <a:pt x="13978" y="13453"/>
                    <a:pt x="14061" y="15063"/>
                  </a:cubicBezTo>
                  <a:cubicBezTo>
                    <a:pt x="14144" y="16674"/>
                    <a:pt x="13812" y="18000"/>
                    <a:pt x="13563" y="18189"/>
                  </a:cubicBezTo>
                  <a:cubicBezTo>
                    <a:pt x="13313" y="18379"/>
                    <a:pt x="13147" y="17432"/>
                    <a:pt x="13313" y="16484"/>
                  </a:cubicBezTo>
                  <a:cubicBezTo>
                    <a:pt x="13480" y="15537"/>
                    <a:pt x="13978" y="14589"/>
                    <a:pt x="14560" y="13642"/>
                  </a:cubicBezTo>
                  <a:cubicBezTo>
                    <a:pt x="15141" y="12695"/>
                    <a:pt x="15806" y="11747"/>
                    <a:pt x="16803" y="11179"/>
                  </a:cubicBezTo>
                  <a:cubicBezTo>
                    <a:pt x="17800" y="10611"/>
                    <a:pt x="19129" y="10421"/>
                    <a:pt x="19960" y="11084"/>
                  </a:cubicBezTo>
                  <a:cubicBezTo>
                    <a:pt x="20790" y="11747"/>
                    <a:pt x="21123" y="13263"/>
                    <a:pt x="21289" y="14779"/>
                  </a:cubicBezTo>
                  <a:cubicBezTo>
                    <a:pt x="21455" y="16295"/>
                    <a:pt x="21455" y="17811"/>
                    <a:pt x="21455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7643839" y="1009196"/>
              <a:ext cx="255666" cy="113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898" fill="norm" stroke="1" extrusionOk="0">
                  <a:moveTo>
                    <a:pt x="0" y="10918"/>
                  </a:moveTo>
                  <a:cubicBezTo>
                    <a:pt x="214" y="8570"/>
                    <a:pt x="428" y="6222"/>
                    <a:pt x="428" y="6222"/>
                  </a:cubicBezTo>
                  <a:cubicBezTo>
                    <a:pt x="428" y="6222"/>
                    <a:pt x="214" y="8570"/>
                    <a:pt x="107" y="11152"/>
                  </a:cubicBezTo>
                  <a:cubicBezTo>
                    <a:pt x="0" y="13735"/>
                    <a:pt x="0" y="16552"/>
                    <a:pt x="535" y="18431"/>
                  </a:cubicBezTo>
                  <a:cubicBezTo>
                    <a:pt x="1069" y="20309"/>
                    <a:pt x="2139" y="21248"/>
                    <a:pt x="3101" y="20778"/>
                  </a:cubicBezTo>
                  <a:cubicBezTo>
                    <a:pt x="4063" y="20309"/>
                    <a:pt x="4919" y="18431"/>
                    <a:pt x="5560" y="16318"/>
                  </a:cubicBezTo>
                  <a:cubicBezTo>
                    <a:pt x="6202" y="14205"/>
                    <a:pt x="6630" y="11857"/>
                    <a:pt x="7164" y="11622"/>
                  </a:cubicBezTo>
                  <a:cubicBezTo>
                    <a:pt x="7699" y="11387"/>
                    <a:pt x="8341" y="13265"/>
                    <a:pt x="9196" y="14205"/>
                  </a:cubicBezTo>
                  <a:cubicBezTo>
                    <a:pt x="10051" y="15144"/>
                    <a:pt x="11121" y="15144"/>
                    <a:pt x="12725" y="13970"/>
                  </a:cubicBezTo>
                  <a:cubicBezTo>
                    <a:pt x="14329" y="12796"/>
                    <a:pt x="16467" y="10448"/>
                    <a:pt x="17857" y="7865"/>
                  </a:cubicBezTo>
                  <a:cubicBezTo>
                    <a:pt x="19248" y="5283"/>
                    <a:pt x="19889" y="2465"/>
                    <a:pt x="19568" y="1057"/>
                  </a:cubicBezTo>
                  <a:cubicBezTo>
                    <a:pt x="19248" y="-352"/>
                    <a:pt x="17964" y="-352"/>
                    <a:pt x="17109" y="1057"/>
                  </a:cubicBezTo>
                  <a:cubicBezTo>
                    <a:pt x="16253" y="2465"/>
                    <a:pt x="15826" y="5283"/>
                    <a:pt x="15612" y="7865"/>
                  </a:cubicBezTo>
                  <a:cubicBezTo>
                    <a:pt x="15398" y="10448"/>
                    <a:pt x="15398" y="12796"/>
                    <a:pt x="15933" y="14439"/>
                  </a:cubicBezTo>
                  <a:cubicBezTo>
                    <a:pt x="16467" y="16083"/>
                    <a:pt x="17537" y="17022"/>
                    <a:pt x="18606" y="16318"/>
                  </a:cubicBezTo>
                  <a:cubicBezTo>
                    <a:pt x="19675" y="15613"/>
                    <a:pt x="20745" y="13265"/>
                    <a:pt x="21172" y="10448"/>
                  </a:cubicBezTo>
                  <a:cubicBezTo>
                    <a:pt x="21600" y="7631"/>
                    <a:pt x="21386" y="4344"/>
                    <a:pt x="20745" y="2935"/>
                  </a:cubicBezTo>
                  <a:cubicBezTo>
                    <a:pt x="20103" y="1526"/>
                    <a:pt x="19034" y="1996"/>
                    <a:pt x="17964" y="2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7935179" y="971005"/>
              <a:ext cx="258927" cy="154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025" fill="norm" stroke="1" extrusionOk="0">
                  <a:moveTo>
                    <a:pt x="0" y="7035"/>
                  </a:moveTo>
                  <a:cubicBezTo>
                    <a:pt x="0" y="8777"/>
                    <a:pt x="0" y="10519"/>
                    <a:pt x="318" y="12087"/>
                  </a:cubicBezTo>
                  <a:cubicBezTo>
                    <a:pt x="635" y="13654"/>
                    <a:pt x="1271" y="15048"/>
                    <a:pt x="2541" y="15222"/>
                  </a:cubicBezTo>
                  <a:cubicBezTo>
                    <a:pt x="3812" y="15396"/>
                    <a:pt x="5718" y="14351"/>
                    <a:pt x="6988" y="12958"/>
                  </a:cubicBezTo>
                  <a:cubicBezTo>
                    <a:pt x="8259" y="11564"/>
                    <a:pt x="8894" y="9822"/>
                    <a:pt x="9212" y="9822"/>
                  </a:cubicBezTo>
                  <a:cubicBezTo>
                    <a:pt x="9529" y="9822"/>
                    <a:pt x="9529" y="11564"/>
                    <a:pt x="10059" y="12784"/>
                  </a:cubicBezTo>
                  <a:cubicBezTo>
                    <a:pt x="10588" y="14003"/>
                    <a:pt x="11647" y="14700"/>
                    <a:pt x="13129" y="14351"/>
                  </a:cubicBezTo>
                  <a:cubicBezTo>
                    <a:pt x="14612" y="14003"/>
                    <a:pt x="16518" y="12609"/>
                    <a:pt x="17788" y="11216"/>
                  </a:cubicBezTo>
                  <a:cubicBezTo>
                    <a:pt x="19059" y="9822"/>
                    <a:pt x="19694" y="8429"/>
                    <a:pt x="20118" y="6861"/>
                  </a:cubicBezTo>
                  <a:cubicBezTo>
                    <a:pt x="20541" y="5293"/>
                    <a:pt x="20753" y="3551"/>
                    <a:pt x="20435" y="2158"/>
                  </a:cubicBezTo>
                  <a:cubicBezTo>
                    <a:pt x="20118" y="764"/>
                    <a:pt x="19271" y="-281"/>
                    <a:pt x="18847" y="67"/>
                  </a:cubicBezTo>
                  <a:cubicBezTo>
                    <a:pt x="18424" y="416"/>
                    <a:pt x="18424" y="2158"/>
                    <a:pt x="18953" y="5119"/>
                  </a:cubicBezTo>
                  <a:cubicBezTo>
                    <a:pt x="19482" y="8080"/>
                    <a:pt x="20541" y="12261"/>
                    <a:pt x="21071" y="15222"/>
                  </a:cubicBezTo>
                  <a:cubicBezTo>
                    <a:pt x="21600" y="18184"/>
                    <a:pt x="21600" y="19925"/>
                    <a:pt x="20965" y="20622"/>
                  </a:cubicBezTo>
                  <a:cubicBezTo>
                    <a:pt x="20329" y="21319"/>
                    <a:pt x="19059" y="20971"/>
                    <a:pt x="17788" y="20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1568087" y="2034636"/>
              <a:ext cx="110951" cy="52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68" fill="norm" stroke="1" extrusionOk="0">
                  <a:moveTo>
                    <a:pt x="21312" y="0"/>
                  </a:moveTo>
                  <a:cubicBezTo>
                    <a:pt x="18367" y="3477"/>
                    <a:pt x="15421" y="6954"/>
                    <a:pt x="12476" y="10379"/>
                  </a:cubicBezTo>
                  <a:cubicBezTo>
                    <a:pt x="9530" y="13803"/>
                    <a:pt x="6585" y="17175"/>
                    <a:pt x="4376" y="19124"/>
                  </a:cubicBezTo>
                  <a:cubicBezTo>
                    <a:pt x="2167" y="21073"/>
                    <a:pt x="694" y="21600"/>
                    <a:pt x="203" y="21442"/>
                  </a:cubicBezTo>
                  <a:cubicBezTo>
                    <a:pt x="-288" y="21284"/>
                    <a:pt x="203" y="20441"/>
                    <a:pt x="694" y="195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1625369" y="1966332"/>
              <a:ext cx="253007" cy="144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21497"/>
                  </a:moveTo>
                  <a:cubicBezTo>
                    <a:pt x="1745" y="17329"/>
                    <a:pt x="3491" y="13160"/>
                    <a:pt x="6436" y="9560"/>
                  </a:cubicBezTo>
                  <a:cubicBezTo>
                    <a:pt x="9382" y="5960"/>
                    <a:pt x="13527" y="2929"/>
                    <a:pt x="16255" y="1413"/>
                  </a:cubicBezTo>
                  <a:cubicBezTo>
                    <a:pt x="18982" y="-103"/>
                    <a:pt x="20291" y="-103"/>
                    <a:pt x="20945" y="86"/>
                  </a:cubicBezTo>
                  <a:cubicBezTo>
                    <a:pt x="21600" y="276"/>
                    <a:pt x="21600" y="655"/>
                    <a:pt x="21600" y="1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1602369" y="2249307"/>
              <a:ext cx="17633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1740372" y="2410311"/>
              <a:ext cx="13800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00" y="3228"/>
                    <a:pt x="8800" y="6455"/>
                    <a:pt x="12400" y="10055"/>
                  </a:cubicBezTo>
                  <a:cubicBezTo>
                    <a:pt x="16000" y="13655"/>
                    <a:pt x="18800" y="176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1755706" y="2410311"/>
              <a:ext cx="14567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89" y="1371"/>
                    <a:pt x="14779" y="2743"/>
                    <a:pt x="11179" y="5314"/>
                  </a:cubicBezTo>
                  <a:cubicBezTo>
                    <a:pt x="7579" y="7886"/>
                    <a:pt x="3789" y="11657"/>
                    <a:pt x="1895" y="14571"/>
                  </a:cubicBezTo>
                  <a:cubicBezTo>
                    <a:pt x="0" y="17486"/>
                    <a:pt x="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2122294" y="2017928"/>
              <a:ext cx="208426" cy="48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35" fill="norm" stroke="1" extrusionOk="0">
                  <a:moveTo>
                    <a:pt x="21224" y="2097"/>
                  </a:moveTo>
                  <a:cubicBezTo>
                    <a:pt x="20704" y="1305"/>
                    <a:pt x="20183" y="514"/>
                    <a:pt x="19142" y="174"/>
                  </a:cubicBezTo>
                  <a:cubicBezTo>
                    <a:pt x="18101" y="-165"/>
                    <a:pt x="16540" y="-52"/>
                    <a:pt x="14067" y="909"/>
                  </a:cubicBezTo>
                  <a:cubicBezTo>
                    <a:pt x="11595" y="1871"/>
                    <a:pt x="8212" y="3680"/>
                    <a:pt x="5610" y="6111"/>
                  </a:cubicBezTo>
                  <a:cubicBezTo>
                    <a:pt x="3007" y="8543"/>
                    <a:pt x="1185" y="11596"/>
                    <a:pt x="405" y="14028"/>
                  </a:cubicBezTo>
                  <a:cubicBezTo>
                    <a:pt x="-376" y="16459"/>
                    <a:pt x="-116" y="18269"/>
                    <a:pt x="1966" y="19399"/>
                  </a:cubicBezTo>
                  <a:cubicBezTo>
                    <a:pt x="4048" y="20530"/>
                    <a:pt x="7952" y="20983"/>
                    <a:pt x="11855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2400660" y="2141972"/>
              <a:ext cx="259734" cy="29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87" fill="norm" stroke="1" extrusionOk="0">
                  <a:moveTo>
                    <a:pt x="21313" y="0"/>
                  </a:moveTo>
                  <a:cubicBezTo>
                    <a:pt x="19635" y="3166"/>
                    <a:pt x="17958" y="6331"/>
                    <a:pt x="16070" y="9590"/>
                  </a:cubicBezTo>
                  <a:cubicBezTo>
                    <a:pt x="14183" y="12848"/>
                    <a:pt x="12086" y="16200"/>
                    <a:pt x="10408" y="18155"/>
                  </a:cubicBezTo>
                  <a:cubicBezTo>
                    <a:pt x="8730" y="20110"/>
                    <a:pt x="7472" y="20669"/>
                    <a:pt x="6319" y="21041"/>
                  </a:cubicBezTo>
                  <a:cubicBezTo>
                    <a:pt x="5165" y="21414"/>
                    <a:pt x="4117" y="21600"/>
                    <a:pt x="3173" y="21414"/>
                  </a:cubicBezTo>
                  <a:cubicBezTo>
                    <a:pt x="2230" y="21228"/>
                    <a:pt x="1391" y="20669"/>
                    <a:pt x="762" y="19086"/>
                  </a:cubicBezTo>
                  <a:cubicBezTo>
                    <a:pt x="132" y="17503"/>
                    <a:pt x="-287" y="14897"/>
                    <a:pt x="237" y="12941"/>
                  </a:cubicBezTo>
                  <a:cubicBezTo>
                    <a:pt x="762" y="10986"/>
                    <a:pt x="2230" y="9683"/>
                    <a:pt x="4012" y="9031"/>
                  </a:cubicBezTo>
                  <a:cubicBezTo>
                    <a:pt x="5795" y="8379"/>
                    <a:pt x="7892" y="8379"/>
                    <a:pt x="10723" y="10428"/>
                  </a:cubicBezTo>
                  <a:cubicBezTo>
                    <a:pt x="13554" y="12476"/>
                    <a:pt x="17119" y="16572"/>
                    <a:pt x="20684" y="20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2829063" y="1965634"/>
              <a:ext cx="131678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0" h="21600" fill="norm" stroke="1" extrusionOk="0">
                  <a:moveTo>
                    <a:pt x="8400" y="0"/>
                  </a:moveTo>
                  <a:cubicBezTo>
                    <a:pt x="12000" y="1646"/>
                    <a:pt x="15600" y="3291"/>
                    <a:pt x="18000" y="5863"/>
                  </a:cubicBezTo>
                  <a:cubicBezTo>
                    <a:pt x="20400" y="8434"/>
                    <a:pt x="21600" y="11931"/>
                    <a:pt x="19600" y="14657"/>
                  </a:cubicBezTo>
                  <a:cubicBezTo>
                    <a:pt x="17600" y="17383"/>
                    <a:pt x="12400" y="19337"/>
                    <a:pt x="8600" y="20366"/>
                  </a:cubicBezTo>
                  <a:cubicBezTo>
                    <a:pt x="4800" y="21394"/>
                    <a:pt x="2400" y="2149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2101894" y="1447314"/>
              <a:ext cx="328495" cy="36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147" fill="norm" stroke="1" extrusionOk="0">
                  <a:moveTo>
                    <a:pt x="3942" y="9589"/>
                  </a:moveTo>
                  <a:cubicBezTo>
                    <a:pt x="2937" y="12696"/>
                    <a:pt x="1932" y="15803"/>
                    <a:pt x="1263" y="17874"/>
                  </a:cubicBezTo>
                  <a:cubicBezTo>
                    <a:pt x="593" y="19945"/>
                    <a:pt x="258" y="20981"/>
                    <a:pt x="90" y="21129"/>
                  </a:cubicBezTo>
                  <a:cubicBezTo>
                    <a:pt x="-77" y="21277"/>
                    <a:pt x="-77" y="20537"/>
                    <a:pt x="676" y="18096"/>
                  </a:cubicBezTo>
                  <a:cubicBezTo>
                    <a:pt x="1430" y="15655"/>
                    <a:pt x="2937" y="11513"/>
                    <a:pt x="4611" y="8258"/>
                  </a:cubicBezTo>
                  <a:cubicBezTo>
                    <a:pt x="6286" y="5003"/>
                    <a:pt x="8128" y="2636"/>
                    <a:pt x="9467" y="1304"/>
                  </a:cubicBezTo>
                  <a:cubicBezTo>
                    <a:pt x="10807" y="-27"/>
                    <a:pt x="11644" y="-323"/>
                    <a:pt x="12565" y="343"/>
                  </a:cubicBezTo>
                  <a:cubicBezTo>
                    <a:pt x="13486" y="1009"/>
                    <a:pt x="14490" y="2636"/>
                    <a:pt x="15997" y="5743"/>
                  </a:cubicBezTo>
                  <a:cubicBezTo>
                    <a:pt x="17504" y="8850"/>
                    <a:pt x="19514" y="13436"/>
                    <a:pt x="21523" y="18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2093047" y="777274"/>
              <a:ext cx="289039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1" y="20439"/>
                    <a:pt x="802" y="19277"/>
                    <a:pt x="1327" y="18465"/>
                  </a:cubicBezTo>
                  <a:cubicBezTo>
                    <a:pt x="1853" y="17652"/>
                    <a:pt x="2502" y="17187"/>
                    <a:pt x="3161" y="16606"/>
                  </a:cubicBezTo>
                  <a:cubicBezTo>
                    <a:pt x="3820" y="16026"/>
                    <a:pt x="4488" y="15329"/>
                    <a:pt x="5223" y="14516"/>
                  </a:cubicBezTo>
                  <a:cubicBezTo>
                    <a:pt x="5959" y="13703"/>
                    <a:pt x="6761" y="12774"/>
                    <a:pt x="7534" y="11729"/>
                  </a:cubicBezTo>
                  <a:cubicBezTo>
                    <a:pt x="8308" y="10684"/>
                    <a:pt x="9053" y="9523"/>
                    <a:pt x="9797" y="8594"/>
                  </a:cubicBezTo>
                  <a:cubicBezTo>
                    <a:pt x="10542" y="7665"/>
                    <a:pt x="11287" y="6968"/>
                    <a:pt x="11994" y="6503"/>
                  </a:cubicBezTo>
                  <a:cubicBezTo>
                    <a:pt x="12700" y="6039"/>
                    <a:pt x="13369" y="5806"/>
                    <a:pt x="14094" y="5458"/>
                  </a:cubicBezTo>
                  <a:cubicBezTo>
                    <a:pt x="14820" y="5110"/>
                    <a:pt x="15603" y="4645"/>
                    <a:pt x="16338" y="3948"/>
                  </a:cubicBezTo>
                  <a:cubicBezTo>
                    <a:pt x="17074" y="3252"/>
                    <a:pt x="17761" y="2323"/>
                    <a:pt x="18468" y="1626"/>
                  </a:cubicBezTo>
                  <a:cubicBezTo>
                    <a:pt x="19175" y="929"/>
                    <a:pt x="19900" y="465"/>
                    <a:pt x="20425" y="232"/>
                  </a:cubicBezTo>
                  <a:cubicBezTo>
                    <a:pt x="20951" y="0"/>
                    <a:pt x="2127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2177382" y="830942"/>
              <a:ext cx="259139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9" y="21368"/>
                    <a:pt x="1619" y="21135"/>
                    <a:pt x="2460" y="20671"/>
                  </a:cubicBezTo>
                  <a:cubicBezTo>
                    <a:pt x="3302" y="20206"/>
                    <a:pt x="4175" y="19510"/>
                    <a:pt x="4985" y="18465"/>
                  </a:cubicBezTo>
                  <a:cubicBezTo>
                    <a:pt x="5794" y="17419"/>
                    <a:pt x="6540" y="16026"/>
                    <a:pt x="7253" y="14632"/>
                  </a:cubicBezTo>
                  <a:cubicBezTo>
                    <a:pt x="7967" y="13239"/>
                    <a:pt x="8649" y="11845"/>
                    <a:pt x="9373" y="10568"/>
                  </a:cubicBezTo>
                  <a:cubicBezTo>
                    <a:pt x="10097" y="9290"/>
                    <a:pt x="10864" y="8129"/>
                    <a:pt x="11631" y="6968"/>
                  </a:cubicBezTo>
                  <a:cubicBezTo>
                    <a:pt x="12398" y="5806"/>
                    <a:pt x="13164" y="4645"/>
                    <a:pt x="13921" y="3716"/>
                  </a:cubicBezTo>
                  <a:cubicBezTo>
                    <a:pt x="14677" y="2787"/>
                    <a:pt x="15422" y="2090"/>
                    <a:pt x="16189" y="1394"/>
                  </a:cubicBezTo>
                  <a:cubicBezTo>
                    <a:pt x="16956" y="697"/>
                    <a:pt x="17744" y="0"/>
                    <a:pt x="18586" y="0"/>
                  </a:cubicBezTo>
                  <a:cubicBezTo>
                    <a:pt x="19427" y="0"/>
                    <a:pt x="20322" y="697"/>
                    <a:pt x="20833" y="1394"/>
                  </a:cubicBezTo>
                  <a:cubicBezTo>
                    <a:pt x="21344" y="2090"/>
                    <a:pt x="21472" y="2787"/>
                    <a:pt x="21600" y="3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3365742" y="2264641"/>
              <a:ext cx="168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3365742" y="2410311"/>
              <a:ext cx="23000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4320156" y="1911161"/>
              <a:ext cx="367358" cy="43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52" fill="norm" stroke="1" extrusionOk="0">
                  <a:moveTo>
                    <a:pt x="21531" y="0"/>
                  </a:moveTo>
                  <a:cubicBezTo>
                    <a:pt x="18026" y="1517"/>
                    <a:pt x="14521" y="3035"/>
                    <a:pt x="11869" y="4483"/>
                  </a:cubicBezTo>
                  <a:cubicBezTo>
                    <a:pt x="9218" y="5931"/>
                    <a:pt x="7420" y="7310"/>
                    <a:pt x="6372" y="8375"/>
                  </a:cubicBezTo>
                  <a:cubicBezTo>
                    <a:pt x="5323" y="9441"/>
                    <a:pt x="5024" y="10193"/>
                    <a:pt x="5249" y="10569"/>
                  </a:cubicBezTo>
                  <a:cubicBezTo>
                    <a:pt x="5473" y="10945"/>
                    <a:pt x="6222" y="10945"/>
                    <a:pt x="7346" y="10945"/>
                  </a:cubicBezTo>
                  <a:cubicBezTo>
                    <a:pt x="8469" y="10945"/>
                    <a:pt x="9967" y="10945"/>
                    <a:pt x="11165" y="10945"/>
                  </a:cubicBezTo>
                  <a:cubicBezTo>
                    <a:pt x="12363" y="10945"/>
                    <a:pt x="13262" y="10945"/>
                    <a:pt x="13936" y="11196"/>
                  </a:cubicBezTo>
                  <a:cubicBezTo>
                    <a:pt x="14610" y="11447"/>
                    <a:pt x="15060" y="11948"/>
                    <a:pt x="14985" y="12387"/>
                  </a:cubicBezTo>
                  <a:cubicBezTo>
                    <a:pt x="14910" y="12825"/>
                    <a:pt x="14311" y="13201"/>
                    <a:pt x="12438" y="14142"/>
                  </a:cubicBezTo>
                  <a:cubicBezTo>
                    <a:pt x="10566" y="15082"/>
                    <a:pt x="7420" y="16586"/>
                    <a:pt x="5323" y="17651"/>
                  </a:cubicBezTo>
                  <a:cubicBezTo>
                    <a:pt x="3226" y="18717"/>
                    <a:pt x="2178" y="19344"/>
                    <a:pt x="1354" y="19845"/>
                  </a:cubicBezTo>
                  <a:cubicBezTo>
                    <a:pt x="530" y="20346"/>
                    <a:pt x="-69" y="20723"/>
                    <a:pt x="6" y="21036"/>
                  </a:cubicBezTo>
                  <a:cubicBezTo>
                    <a:pt x="81" y="21349"/>
                    <a:pt x="830" y="21600"/>
                    <a:pt x="3526" y="21349"/>
                  </a:cubicBezTo>
                  <a:cubicBezTo>
                    <a:pt x="6222" y="21099"/>
                    <a:pt x="10866" y="20346"/>
                    <a:pt x="13637" y="19908"/>
                  </a:cubicBezTo>
                  <a:cubicBezTo>
                    <a:pt x="16408" y="19469"/>
                    <a:pt x="17307" y="19344"/>
                    <a:pt x="17906" y="19344"/>
                  </a:cubicBezTo>
                  <a:cubicBezTo>
                    <a:pt x="18505" y="19344"/>
                    <a:pt x="18804" y="19469"/>
                    <a:pt x="19104" y="19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4370098" y="2548314"/>
              <a:ext cx="1" cy="76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4339405" y="2467703"/>
              <a:ext cx="38361" cy="3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4" h="19652" fill="norm" stroke="1" extrusionOk="0">
                  <a:moveTo>
                    <a:pt x="16214" y="2380"/>
                  </a:moveTo>
                  <a:cubicBezTo>
                    <a:pt x="9464" y="2380"/>
                    <a:pt x="2714" y="2380"/>
                    <a:pt x="689" y="6237"/>
                  </a:cubicBezTo>
                  <a:cubicBezTo>
                    <a:pt x="-1336" y="10094"/>
                    <a:pt x="1364" y="17808"/>
                    <a:pt x="5414" y="19351"/>
                  </a:cubicBezTo>
                  <a:cubicBezTo>
                    <a:pt x="9464" y="20894"/>
                    <a:pt x="14864" y="16265"/>
                    <a:pt x="14864" y="10865"/>
                  </a:cubicBezTo>
                  <a:cubicBezTo>
                    <a:pt x="14864" y="5465"/>
                    <a:pt x="9464" y="-706"/>
                    <a:pt x="9464" y="65"/>
                  </a:cubicBezTo>
                  <a:cubicBezTo>
                    <a:pt x="9464" y="837"/>
                    <a:pt x="14864" y="8551"/>
                    <a:pt x="20264" y="16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4439100" y="2540647"/>
              <a:ext cx="53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4462100" y="2586648"/>
              <a:ext cx="76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4623104" y="2502313"/>
              <a:ext cx="30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760"/>
                    <a:pt x="0" y="11520"/>
                    <a:pt x="3600" y="15120"/>
                  </a:cubicBezTo>
                  <a:cubicBezTo>
                    <a:pt x="7200" y="18720"/>
                    <a:pt x="144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4385432" y="1708689"/>
              <a:ext cx="153337" cy="14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8" fill="norm" stroke="1" extrusionOk="0">
                  <a:moveTo>
                    <a:pt x="0" y="8542"/>
                  </a:moveTo>
                  <a:cubicBezTo>
                    <a:pt x="360" y="10437"/>
                    <a:pt x="720" y="12331"/>
                    <a:pt x="900" y="14794"/>
                  </a:cubicBezTo>
                  <a:cubicBezTo>
                    <a:pt x="1080" y="17258"/>
                    <a:pt x="1080" y="20289"/>
                    <a:pt x="1260" y="20858"/>
                  </a:cubicBezTo>
                  <a:cubicBezTo>
                    <a:pt x="1440" y="21426"/>
                    <a:pt x="1800" y="19531"/>
                    <a:pt x="2700" y="16310"/>
                  </a:cubicBezTo>
                  <a:cubicBezTo>
                    <a:pt x="3600" y="13089"/>
                    <a:pt x="5040" y="8542"/>
                    <a:pt x="7200" y="5321"/>
                  </a:cubicBezTo>
                  <a:cubicBezTo>
                    <a:pt x="9360" y="2100"/>
                    <a:pt x="12240" y="205"/>
                    <a:pt x="14580" y="15"/>
                  </a:cubicBezTo>
                  <a:cubicBezTo>
                    <a:pt x="16920" y="-174"/>
                    <a:pt x="18720" y="1342"/>
                    <a:pt x="19800" y="4942"/>
                  </a:cubicBezTo>
                  <a:cubicBezTo>
                    <a:pt x="20880" y="8542"/>
                    <a:pt x="21240" y="14226"/>
                    <a:pt x="21600" y="19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4293430" y="2729086"/>
              <a:ext cx="2675728" cy="17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21366"/>
                  </a:moveTo>
                  <a:cubicBezTo>
                    <a:pt x="433" y="21366"/>
                    <a:pt x="866" y="21366"/>
                    <a:pt x="1413" y="21048"/>
                  </a:cubicBezTo>
                  <a:cubicBezTo>
                    <a:pt x="1960" y="20731"/>
                    <a:pt x="2620" y="20095"/>
                    <a:pt x="3301" y="18984"/>
                  </a:cubicBezTo>
                  <a:cubicBezTo>
                    <a:pt x="3982" y="17872"/>
                    <a:pt x="4683" y="16284"/>
                    <a:pt x="5395" y="14854"/>
                  </a:cubicBezTo>
                  <a:cubicBezTo>
                    <a:pt x="6107" y="13425"/>
                    <a:pt x="6829" y="12154"/>
                    <a:pt x="7571" y="11042"/>
                  </a:cubicBezTo>
                  <a:cubicBezTo>
                    <a:pt x="8314" y="9931"/>
                    <a:pt x="9077" y="8978"/>
                    <a:pt x="9872" y="8184"/>
                  </a:cubicBezTo>
                  <a:cubicBezTo>
                    <a:pt x="10666" y="7390"/>
                    <a:pt x="11491" y="6754"/>
                    <a:pt x="12337" y="5960"/>
                  </a:cubicBezTo>
                  <a:cubicBezTo>
                    <a:pt x="13183" y="5166"/>
                    <a:pt x="14049" y="4213"/>
                    <a:pt x="14854" y="3419"/>
                  </a:cubicBezTo>
                  <a:cubicBezTo>
                    <a:pt x="15658" y="2625"/>
                    <a:pt x="16401" y="1990"/>
                    <a:pt x="17144" y="1513"/>
                  </a:cubicBezTo>
                  <a:cubicBezTo>
                    <a:pt x="17887" y="1037"/>
                    <a:pt x="18629" y="719"/>
                    <a:pt x="19279" y="401"/>
                  </a:cubicBezTo>
                  <a:cubicBezTo>
                    <a:pt x="19929" y="84"/>
                    <a:pt x="20486" y="-234"/>
                    <a:pt x="20857" y="242"/>
                  </a:cubicBezTo>
                  <a:cubicBezTo>
                    <a:pt x="21229" y="719"/>
                    <a:pt x="21414" y="1990"/>
                    <a:pt x="21600" y="3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5288641" y="2974640"/>
              <a:ext cx="377154" cy="28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070" fill="norm" stroke="1" extrusionOk="0">
                  <a:moveTo>
                    <a:pt x="1397" y="3602"/>
                  </a:moveTo>
                  <a:cubicBezTo>
                    <a:pt x="1252" y="8298"/>
                    <a:pt x="1106" y="12993"/>
                    <a:pt x="960" y="15811"/>
                  </a:cubicBezTo>
                  <a:cubicBezTo>
                    <a:pt x="814" y="18628"/>
                    <a:pt x="668" y="19567"/>
                    <a:pt x="449" y="19567"/>
                  </a:cubicBezTo>
                  <a:cubicBezTo>
                    <a:pt x="230" y="19567"/>
                    <a:pt x="-62" y="18628"/>
                    <a:pt x="11" y="16750"/>
                  </a:cubicBezTo>
                  <a:cubicBezTo>
                    <a:pt x="84" y="14872"/>
                    <a:pt x="522" y="12054"/>
                    <a:pt x="1762" y="8955"/>
                  </a:cubicBezTo>
                  <a:cubicBezTo>
                    <a:pt x="3003" y="5856"/>
                    <a:pt x="5046" y="2475"/>
                    <a:pt x="6797" y="973"/>
                  </a:cubicBezTo>
                  <a:cubicBezTo>
                    <a:pt x="8549" y="-530"/>
                    <a:pt x="10008" y="-154"/>
                    <a:pt x="11541" y="1160"/>
                  </a:cubicBezTo>
                  <a:cubicBezTo>
                    <a:pt x="13073" y="2475"/>
                    <a:pt x="14679" y="4729"/>
                    <a:pt x="15773" y="7265"/>
                  </a:cubicBezTo>
                  <a:cubicBezTo>
                    <a:pt x="16868" y="9800"/>
                    <a:pt x="17452" y="12618"/>
                    <a:pt x="17743" y="14496"/>
                  </a:cubicBezTo>
                  <a:cubicBezTo>
                    <a:pt x="18035" y="16374"/>
                    <a:pt x="18035" y="17313"/>
                    <a:pt x="18619" y="18253"/>
                  </a:cubicBezTo>
                  <a:cubicBezTo>
                    <a:pt x="19203" y="19192"/>
                    <a:pt x="20370" y="20131"/>
                    <a:pt x="21538" y="21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5113781" y="1949972"/>
              <a:ext cx="30669" cy="391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21600" y="1273"/>
                  </a:moveTo>
                  <a:cubicBezTo>
                    <a:pt x="19800" y="576"/>
                    <a:pt x="18000" y="-121"/>
                    <a:pt x="17100" y="18"/>
                  </a:cubicBezTo>
                  <a:cubicBezTo>
                    <a:pt x="16200" y="158"/>
                    <a:pt x="16200" y="1133"/>
                    <a:pt x="16200" y="3990"/>
                  </a:cubicBezTo>
                  <a:cubicBezTo>
                    <a:pt x="16200" y="6847"/>
                    <a:pt x="16200" y="11585"/>
                    <a:pt x="16200" y="14581"/>
                  </a:cubicBezTo>
                  <a:cubicBezTo>
                    <a:pt x="16200" y="17577"/>
                    <a:pt x="16200" y="18831"/>
                    <a:pt x="15300" y="19807"/>
                  </a:cubicBezTo>
                  <a:cubicBezTo>
                    <a:pt x="14400" y="20782"/>
                    <a:pt x="12600" y="21479"/>
                    <a:pt x="9900" y="21340"/>
                  </a:cubicBezTo>
                  <a:cubicBezTo>
                    <a:pt x="7200" y="21200"/>
                    <a:pt x="3600" y="20225"/>
                    <a:pt x="0" y="19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4945111" y="1950300"/>
              <a:ext cx="30667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5840"/>
                    <a:pt x="5400" y="10080"/>
                    <a:pt x="9000" y="6480"/>
                  </a:cubicBezTo>
                  <a:cubicBezTo>
                    <a:pt x="12600" y="2880"/>
                    <a:pt x="171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4994568" y="2310642"/>
              <a:ext cx="341553" cy="7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0788" fill="norm" stroke="1" extrusionOk="0">
                  <a:moveTo>
                    <a:pt x="744" y="10125"/>
                  </a:moveTo>
                  <a:cubicBezTo>
                    <a:pt x="264" y="14175"/>
                    <a:pt x="-216" y="18225"/>
                    <a:pt x="104" y="19912"/>
                  </a:cubicBezTo>
                  <a:cubicBezTo>
                    <a:pt x="424" y="21600"/>
                    <a:pt x="1544" y="20925"/>
                    <a:pt x="4584" y="17213"/>
                  </a:cubicBezTo>
                  <a:cubicBezTo>
                    <a:pt x="7624" y="13500"/>
                    <a:pt x="12584" y="6750"/>
                    <a:pt x="15704" y="3375"/>
                  </a:cubicBezTo>
                  <a:cubicBezTo>
                    <a:pt x="18824" y="0"/>
                    <a:pt x="20104" y="0"/>
                    <a:pt x="213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5454847" y="1844467"/>
              <a:ext cx="141947" cy="47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62" fill="norm" stroke="1" extrusionOk="0">
                  <a:moveTo>
                    <a:pt x="15638" y="281"/>
                  </a:moveTo>
                  <a:cubicBezTo>
                    <a:pt x="13710" y="48"/>
                    <a:pt x="11781" y="-184"/>
                    <a:pt x="9853" y="222"/>
                  </a:cubicBezTo>
                  <a:cubicBezTo>
                    <a:pt x="7924" y="629"/>
                    <a:pt x="5995" y="1674"/>
                    <a:pt x="4067" y="3822"/>
                  </a:cubicBezTo>
                  <a:cubicBezTo>
                    <a:pt x="2138" y="5971"/>
                    <a:pt x="210" y="9222"/>
                    <a:pt x="17" y="12184"/>
                  </a:cubicBezTo>
                  <a:cubicBezTo>
                    <a:pt x="-176" y="15145"/>
                    <a:pt x="1367" y="17816"/>
                    <a:pt x="2717" y="19384"/>
                  </a:cubicBezTo>
                  <a:cubicBezTo>
                    <a:pt x="4067" y="20951"/>
                    <a:pt x="5224" y="21416"/>
                    <a:pt x="8310" y="21358"/>
                  </a:cubicBezTo>
                  <a:cubicBezTo>
                    <a:pt x="11395" y="21300"/>
                    <a:pt x="16410" y="20719"/>
                    <a:pt x="21424" y="20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6746818" y="1850632"/>
              <a:ext cx="125621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fill="norm" stroke="1" extrusionOk="0">
                  <a:moveTo>
                    <a:pt x="0" y="0"/>
                  </a:moveTo>
                  <a:cubicBezTo>
                    <a:pt x="3456" y="0"/>
                    <a:pt x="6912" y="0"/>
                    <a:pt x="9936" y="686"/>
                  </a:cubicBezTo>
                  <a:cubicBezTo>
                    <a:pt x="12960" y="1371"/>
                    <a:pt x="15552" y="2743"/>
                    <a:pt x="17712" y="5029"/>
                  </a:cubicBezTo>
                  <a:cubicBezTo>
                    <a:pt x="19872" y="7314"/>
                    <a:pt x="21600" y="10514"/>
                    <a:pt x="21168" y="13143"/>
                  </a:cubicBezTo>
                  <a:cubicBezTo>
                    <a:pt x="20736" y="15771"/>
                    <a:pt x="18144" y="17829"/>
                    <a:pt x="14688" y="19143"/>
                  </a:cubicBezTo>
                  <a:cubicBezTo>
                    <a:pt x="11232" y="20457"/>
                    <a:pt x="6912" y="21029"/>
                    <a:pt x="25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5711795" y="1904300"/>
              <a:ext cx="176338" cy="24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0"/>
                  </a:moveTo>
                  <a:cubicBezTo>
                    <a:pt x="3130" y="3086"/>
                    <a:pt x="6261" y="6171"/>
                    <a:pt x="8609" y="9257"/>
                  </a:cubicBezTo>
                  <a:cubicBezTo>
                    <a:pt x="10957" y="12343"/>
                    <a:pt x="12522" y="15429"/>
                    <a:pt x="13617" y="17522"/>
                  </a:cubicBezTo>
                  <a:cubicBezTo>
                    <a:pt x="14713" y="19616"/>
                    <a:pt x="15339" y="20718"/>
                    <a:pt x="16591" y="21159"/>
                  </a:cubicBezTo>
                  <a:cubicBezTo>
                    <a:pt x="17844" y="21600"/>
                    <a:pt x="19722" y="21380"/>
                    <a:pt x="2160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5734795" y="1835298"/>
              <a:ext cx="184006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00" y="1586"/>
                    <a:pt x="17400" y="3173"/>
                    <a:pt x="14700" y="5675"/>
                  </a:cubicBezTo>
                  <a:cubicBezTo>
                    <a:pt x="12000" y="8176"/>
                    <a:pt x="8700" y="11593"/>
                    <a:pt x="6150" y="14400"/>
                  </a:cubicBezTo>
                  <a:cubicBezTo>
                    <a:pt x="3600" y="17207"/>
                    <a:pt x="1800" y="194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5941800" y="2141972"/>
              <a:ext cx="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5942937" y="2041598"/>
              <a:ext cx="23340" cy="39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6" h="17685" fill="norm" stroke="1" extrusionOk="0">
                  <a:moveTo>
                    <a:pt x="18479" y="314"/>
                  </a:moveTo>
                  <a:cubicBezTo>
                    <a:pt x="9839" y="3724"/>
                    <a:pt x="1199" y="7135"/>
                    <a:pt x="119" y="11114"/>
                  </a:cubicBezTo>
                  <a:cubicBezTo>
                    <a:pt x="-961" y="15093"/>
                    <a:pt x="5519" y="19640"/>
                    <a:pt x="10919" y="16798"/>
                  </a:cubicBezTo>
                  <a:cubicBezTo>
                    <a:pt x="16319" y="13956"/>
                    <a:pt x="20639" y="3724"/>
                    <a:pt x="19559" y="882"/>
                  </a:cubicBezTo>
                  <a:cubicBezTo>
                    <a:pt x="18479" y="-1960"/>
                    <a:pt x="11999" y="2587"/>
                    <a:pt x="5519" y="7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6170342" y="1950300"/>
              <a:ext cx="208469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21487" y="0"/>
                  </a:moveTo>
                  <a:cubicBezTo>
                    <a:pt x="14902" y="3972"/>
                    <a:pt x="8316" y="7945"/>
                    <a:pt x="4628" y="10428"/>
                  </a:cubicBezTo>
                  <a:cubicBezTo>
                    <a:pt x="941" y="12910"/>
                    <a:pt x="150" y="13903"/>
                    <a:pt x="19" y="15021"/>
                  </a:cubicBezTo>
                  <a:cubicBezTo>
                    <a:pt x="-113" y="16138"/>
                    <a:pt x="414" y="17379"/>
                    <a:pt x="2258" y="18000"/>
                  </a:cubicBezTo>
                  <a:cubicBezTo>
                    <a:pt x="4102" y="18621"/>
                    <a:pt x="7263" y="18621"/>
                    <a:pt x="10160" y="19117"/>
                  </a:cubicBezTo>
                  <a:cubicBezTo>
                    <a:pt x="13058" y="19614"/>
                    <a:pt x="15692" y="20607"/>
                    <a:pt x="183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6183963" y="2210973"/>
              <a:ext cx="171847" cy="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0798" fill="norm" stroke="1" extrusionOk="0">
                  <a:moveTo>
                    <a:pt x="1328" y="4320"/>
                  </a:moveTo>
                  <a:cubicBezTo>
                    <a:pt x="389" y="10080"/>
                    <a:pt x="-550" y="15840"/>
                    <a:pt x="389" y="18720"/>
                  </a:cubicBezTo>
                  <a:cubicBezTo>
                    <a:pt x="1328" y="21600"/>
                    <a:pt x="4146" y="21600"/>
                    <a:pt x="7902" y="18000"/>
                  </a:cubicBezTo>
                  <a:cubicBezTo>
                    <a:pt x="11659" y="14400"/>
                    <a:pt x="16354" y="7200"/>
                    <a:pt x="210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6410578" y="1942634"/>
              <a:ext cx="21357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21489" y="0"/>
                  </a:moveTo>
                  <a:cubicBezTo>
                    <a:pt x="20460" y="3400"/>
                    <a:pt x="19432" y="6800"/>
                    <a:pt x="17632" y="9900"/>
                  </a:cubicBezTo>
                  <a:cubicBezTo>
                    <a:pt x="15832" y="13000"/>
                    <a:pt x="13260" y="15800"/>
                    <a:pt x="11203" y="17400"/>
                  </a:cubicBezTo>
                  <a:cubicBezTo>
                    <a:pt x="9146" y="19000"/>
                    <a:pt x="7603" y="19400"/>
                    <a:pt x="6189" y="19600"/>
                  </a:cubicBezTo>
                  <a:cubicBezTo>
                    <a:pt x="4775" y="19800"/>
                    <a:pt x="3489" y="19800"/>
                    <a:pt x="2460" y="19400"/>
                  </a:cubicBezTo>
                  <a:cubicBezTo>
                    <a:pt x="1432" y="19000"/>
                    <a:pt x="660" y="18200"/>
                    <a:pt x="275" y="17300"/>
                  </a:cubicBezTo>
                  <a:cubicBezTo>
                    <a:pt x="-111" y="16400"/>
                    <a:pt x="-111" y="15400"/>
                    <a:pt x="403" y="14500"/>
                  </a:cubicBezTo>
                  <a:cubicBezTo>
                    <a:pt x="918" y="13600"/>
                    <a:pt x="1946" y="12800"/>
                    <a:pt x="3232" y="12200"/>
                  </a:cubicBezTo>
                  <a:cubicBezTo>
                    <a:pt x="4518" y="11600"/>
                    <a:pt x="6060" y="11200"/>
                    <a:pt x="7475" y="11100"/>
                  </a:cubicBezTo>
                  <a:cubicBezTo>
                    <a:pt x="8889" y="11000"/>
                    <a:pt x="10175" y="11200"/>
                    <a:pt x="12360" y="13000"/>
                  </a:cubicBezTo>
                  <a:cubicBezTo>
                    <a:pt x="14546" y="14800"/>
                    <a:pt x="17632" y="18200"/>
                    <a:pt x="207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1085077" y="3348168"/>
              <a:ext cx="141618" cy="25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084" fill="norm" stroke="1" extrusionOk="0">
                  <a:moveTo>
                    <a:pt x="545" y="7897"/>
                  </a:moveTo>
                  <a:cubicBezTo>
                    <a:pt x="160" y="8935"/>
                    <a:pt x="-226" y="9974"/>
                    <a:pt x="160" y="10909"/>
                  </a:cubicBezTo>
                  <a:cubicBezTo>
                    <a:pt x="545" y="11843"/>
                    <a:pt x="1703" y="12674"/>
                    <a:pt x="3438" y="12985"/>
                  </a:cubicBezTo>
                  <a:cubicBezTo>
                    <a:pt x="5174" y="13297"/>
                    <a:pt x="7488" y="13089"/>
                    <a:pt x="10188" y="11324"/>
                  </a:cubicBezTo>
                  <a:cubicBezTo>
                    <a:pt x="12888" y="9559"/>
                    <a:pt x="15974" y="6235"/>
                    <a:pt x="17324" y="4055"/>
                  </a:cubicBezTo>
                  <a:cubicBezTo>
                    <a:pt x="18674" y="1874"/>
                    <a:pt x="18288" y="835"/>
                    <a:pt x="17131" y="316"/>
                  </a:cubicBezTo>
                  <a:cubicBezTo>
                    <a:pt x="15974" y="-203"/>
                    <a:pt x="14045" y="-203"/>
                    <a:pt x="11153" y="1251"/>
                  </a:cubicBezTo>
                  <a:cubicBezTo>
                    <a:pt x="8260" y="2705"/>
                    <a:pt x="4403" y="5612"/>
                    <a:pt x="2281" y="8935"/>
                  </a:cubicBezTo>
                  <a:cubicBezTo>
                    <a:pt x="160" y="12259"/>
                    <a:pt x="-226" y="15997"/>
                    <a:pt x="353" y="18282"/>
                  </a:cubicBezTo>
                  <a:cubicBezTo>
                    <a:pt x="931" y="20566"/>
                    <a:pt x="2474" y="21397"/>
                    <a:pt x="6138" y="20982"/>
                  </a:cubicBezTo>
                  <a:cubicBezTo>
                    <a:pt x="9803" y="20566"/>
                    <a:pt x="15588" y="18905"/>
                    <a:pt x="21374" y="17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1390253" y="3208808"/>
              <a:ext cx="158449" cy="33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21600" y="1389"/>
                  </a:moveTo>
                  <a:cubicBezTo>
                    <a:pt x="19510" y="739"/>
                    <a:pt x="17419" y="89"/>
                    <a:pt x="15677" y="8"/>
                  </a:cubicBezTo>
                  <a:cubicBezTo>
                    <a:pt x="13935" y="-73"/>
                    <a:pt x="12542" y="414"/>
                    <a:pt x="10103" y="2363"/>
                  </a:cubicBezTo>
                  <a:cubicBezTo>
                    <a:pt x="7665" y="4312"/>
                    <a:pt x="4181" y="7722"/>
                    <a:pt x="2265" y="10889"/>
                  </a:cubicBezTo>
                  <a:cubicBezTo>
                    <a:pt x="348" y="14056"/>
                    <a:pt x="0" y="16980"/>
                    <a:pt x="0" y="18847"/>
                  </a:cubicBezTo>
                  <a:cubicBezTo>
                    <a:pt x="0" y="20715"/>
                    <a:pt x="348" y="21527"/>
                    <a:pt x="4006" y="21527"/>
                  </a:cubicBezTo>
                  <a:cubicBezTo>
                    <a:pt x="7665" y="21527"/>
                    <a:pt x="14632" y="20715"/>
                    <a:pt x="21600" y="19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1627925" y="3245997"/>
              <a:ext cx="35780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cubicBezTo>
                    <a:pt x="6171" y="1800"/>
                    <a:pt x="0" y="3600"/>
                    <a:pt x="0" y="6750"/>
                  </a:cubicBezTo>
                  <a:cubicBezTo>
                    <a:pt x="0" y="9900"/>
                    <a:pt x="6171" y="14400"/>
                    <a:pt x="10800" y="17100"/>
                  </a:cubicBezTo>
                  <a:cubicBezTo>
                    <a:pt x="15429" y="19800"/>
                    <a:pt x="18514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1625370" y="3192099"/>
              <a:ext cx="162622" cy="378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196" fill="norm" stroke="1" extrusionOk="0">
                  <a:moveTo>
                    <a:pt x="967" y="6021"/>
                  </a:moveTo>
                  <a:cubicBezTo>
                    <a:pt x="1290" y="4018"/>
                    <a:pt x="1612" y="2016"/>
                    <a:pt x="2579" y="943"/>
                  </a:cubicBezTo>
                  <a:cubicBezTo>
                    <a:pt x="3546" y="-130"/>
                    <a:pt x="5158" y="-273"/>
                    <a:pt x="7898" y="442"/>
                  </a:cubicBezTo>
                  <a:cubicBezTo>
                    <a:pt x="10639" y="1157"/>
                    <a:pt x="14507" y="2731"/>
                    <a:pt x="17248" y="5234"/>
                  </a:cubicBezTo>
                  <a:cubicBezTo>
                    <a:pt x="19988" y="7738"/>
                    <a:pt x="21600" y="11171"/>
                    <a:pt x="19666" y="13960"/>
                  </a:cubicBezTo>
                  <a:cubicBezTo>
                    <a:pt x="17731" y="16750"/>
                    <a:pt x="12251" y="18895"/>
                    <a:pt x="8704" y="20040"/>
                  </a:cubicBezTo>
                  <a:cubicBezTo>
                    <a:pt x="5158" y="21184"/>
                    <a:pt x="3546" y="21327"/>
                    <a:pt x="2257" y="21112"/>
                  </a:cubicBezTo>
                  <a:cubicBezTo>
                    <a:pt x="967" y="20898"/>
                    <a:pt x="0" y="20326"/>
                    <a:pt x="0" y="19753"/>
                  </a:cubicBezTo>
                  <a:cubicBezTo>
                    <a:pt x="0" y="19181"/>
                    <a:pt x="967" y="18609"/>
                    <a:pt x="1934" y="18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1893709" y="3215329"/>
              <a:ext cx="23001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860"/>
                    <a:pt x="16800" y="9720"/>
                    <a:pt x="13200" y="13320"/>
                  </a:cubicBezTo>
                  <a:cubicBezTo>
                    <a:pt x="9600" y="16920"/>
                    <a:pt x="4800" y="192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1870708" y="3138661"/>
              <a:ext cx="199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1893709" y="3322665"/>
              <a:ext cx="21467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0" y="3966679"/>
              <a:ext cx="1222861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094"/>
                  </a:moveTo>
                  <a:cubicBezTo>
                    <a:pt x="167" y="15671"/>
                    <a:pt x="334" y="15247"/>
                    <a:pt x="499" y="14682"/>
                  </a:cubicBezTo>
                  <a:cubicBezTo>
                    <a:pt x="664" y="14118"/>
                    <a:pt x="826" y="13412"/>
                    <a:pt x="989" y="12847"/>
                  </a:cubicBezTo>
                  <a:cubicBezTo>
                    <a:pt x="1151" y="12282"/>
                    <a:pt x="1314" y="11859"/>
                    <a:pt x="1487" y="11506"/>
                  </a:cubicBezTo>
                  <a:cubicBezTo>
                    <a:pt x="1661" y="11153"/>
                    <a:pt x="1846" y="10871"/>
                    <a:pt x="2018" y="10588"/>
                  </a:cubicBezTo>
                  <a:cubicBezTo>
                    <a:pt x="2189" y="10306"/>
                    <a:pt x="2347" y="10024"/>
                    <a:pt x="2517" y="9741"/>
                  </a:cubicBezTo>
                  <a:cubicBezTo>
                    <a:pt x="2686" y="9459"/>
                    <a:pt x="2866" y="9176"/>
                    <a:pt x="3043" y="8894"/>
                  </a:cubicBezTo>
                  <a:cubicBezTo>
                    <a:pt x="3219" y="8612"/>
                    <a:pt x="3390" y="8329"/>
                    <a:pt x="3573" y="7976"/>
                  </a:cubicBezTo>
                  <a:cubicBezTo>
                    <a:pt x="3756" y="7624"/>
                    <a:pt x="3950" y="7200"/>
                    <a:pt x="4124" y="6847"/>
                  </a:cubicBezTo>
                  <a:cubicBezTo>
                    <a:pt x="4297" y="6494"/>
                    <a:pt x="4451" y="6212"/>
                    <a:pt x="4604" y="6000"/>
                  </a:cubicBezTo>
                  <a:cubicBezTo>
                    <a:pt x="4758" y="5788"/>
                    <a:pt x="4911" y="5647"/>
                    <a:pt x="5067" y="5435"/>
                  </a:cubicBezTo>
                  <a:cubicBezTo>
                    <a:pt x="5223" y="5224"/>
                    <a:pt x="5381" y="4941"/>
                    <a:pt x="5537" y="4800"/>
                  </a:cubicBezTo>
                  <a:cubicBezTo>
                    <a:pt x="5692" y="4659"/>
                    <a:pt x="5846" y="4659"/>
                    <a:pt x="6004" y="4588"/>
                  </a:cubicBezTo>
                  <a:cubicBezTo>
                    <a:pt x="6162" y="4518"/>
                    <a:pt x="6324" y="4376"/>
                    <a:pt x="6485" y="4235"/>
                  </a:cubicBezTo>
                  <a:cubicBezTo>
                    <a:pt x="6645" y="4094"/>
                    <a:pt x="6803" y="3953"/>
                    <a:pt x="6965" y="3812"/>
                  </a:cubicBezTo>
                  <a:cubicBezTo>
                    <a:pt x="7128" y="3671"/>
                    <a:pt x="7295" y="3529"/>
                    <a:pt x="7462" y="3318"/>
                  </a:cubicBezTo>
                  <a:cubicBezTo>
                    <a:pt x="7629" y="3106"/>
                    <a:pt x="7796" y="2824"/>
                    <a:pt x="7972" y="2541"/>
                  </a:cubicBezTo>
                  <a:cubicBezTo>
                    <a:pt x="8148" y="2259"/>
                    <a:pt x="8333" y="1976"/>
                    <a:pt x="8523" y="1694"/>
                  </a:cubicBezTo>
                  <a:cubicBezTo>
                    <a:pt x="8712" y="1412"/>
                    <a:pt x="8906" y="1129"/>
                    <a:pt x="9103" y="918"/>
                  </a:cubicBezTo>
                  <a:cubicBezTo>
                    <a:pt x="9299" y="706"/>
                    <a:pt x="9498" y="565"/>
                    <a:pt x="9696" y="494"/>
                  </a:cubicBezTo>
                  <a:cubicBezTo>
                    <a:pt x="9895" y="424"/>
                    <a:pt x="10094" y="424"/>
                    <a:pt x="10292" y="353"/>
                  </a:cubicBezTo>
                  <a:cubicBezTo>
                    <a:pt x="10491" y="282"/>
                    <a:pt x="10689" y="141"/>
                    <a:pt x="10886" y="71"/>
                  </a:cubicBezTo>
                  <a:cubicBezTo>
                    <a:pt x="11082" y="0"/>
                    <a:pt x="11276" y="0"/>
                    <a:pt x="11475" y="0"/>
                  </a:cubicBezTo>
                  <a:cubicBezTo>
                    <a:pt x="11673" y="0"/>
                    <a:pt x="11877" y="0"/>
                    <a:pt x="12048" y="0"/>
                  </a:cubicBezTo>
                  <a:cubicBezTo>
                    <a:pt x="12220" y="0"/>
                    <a:pt x="12360" y="0"/>
                    <a:pt x="12502" y="0"/>
                  </a:cubicBezTo>
                  <a:cubicBezTo>
                    <a:pt x="12644" y="0"/>
                    <a:pt x="12788" y="0"/>
                    <a:pt x="12926" y="0"/>
                  </a:cubicBezTo>
                  <a:cubicBezTo>
                    <a:pt x="13064" y="0"/>
                    <a:pt x="13195" y="0"/>
                    <a:pt x="13330" y="71"/>
                  </a:cubicBezTo>
                  <a:cubicBezTo>
                    <a:pt x="13466" y="141"/>
                    <a:pt x="13606" y="282"/>
                    <a:pt x="13745" y="424"/>
                  </a:cubicBezTo>
                  <a:cubicBezTo>
                    <a:pt x="13885" y="565"/>
                    <a:pt x="14025" y="706"/>
                    <a:pt x="14161" y="918"/>
                  </a:cubicBezTo>
                  <a:cubicBezTo>
                    <a:pt x="14296" y="1129"/>
                    <a:pt x="14427" y="1412"/>
                    <a:pt x="14560" y="1624"/>
                  </a:cubicBezTo>
                  <a:cubicBezTo>
                    <a:pt x="14693" y="1835"/>
                    <a:pt x="14829" y="1976"/>
                    <a:pt x="14969" y="2188"/>
                  </a:cubicBezTo>
                  <a:cubicBezTo>
                    <a:pt x="15109" y="2400"/>
                    <a:pt x="15253" y="2682"/>
                    <a:pt x="15391" y="2965"/>
                  </a:cubicBezTo>
                  <a:cubicBezTo>
                    <a:pt x="15529" y="3247"/>
                    <a:pt x="15659" y="3529"/>
                    <a:pt x="15795" y="3812"/>
                  </a:cubicBezTo>
                  <a:cubicBezTo>
                    <a:pt x="15930" y="4094"/>
                    <a:pt x="16070" y="4376"/>
                    <a:pt x="16215" y="4588"/>
                  </a:cubicBezTo>
                  <a:cubicBezTo>
                    <a:pt x="16359" y="4800"/>
                    <a:pt x="16508" y="4941"/>
                    <a:pt x="16650" y="5153"/>
                  </a:cubicBezTo>
                  <a:cubicBezTo>
                    <a:pt x="16792" y="5365"/>
                    <a:pt x="16928" y="5647"/>
                    <a:pt x="17099" y="6000"/>
                  </a:cubicBezTo>
                  <a:cubicBezTo>
                    <a:pt x="17271" y="6353"/>
                    <a:pt x="17479" y="6776"/>
                    <a:pt x="17652" y="7059"/>
                  </a:cubicBezTo>
                  <a:cubicBezTo>
                    <a:pt x="17826" y="7341"/>
                    <a:pt x="17966" y="7482"/>
                    <a:pt x="18135" y="7765"/>
                  </a:cubicBezTo>
                  <a:cubicBezTo>
                    <a:pt x="18305" y="8047"/>
                    <a:pt x="18503" y="8471"/>
                    <a:pt x="18693" y="8894"/>
                  </a:cubicBezTo>
                  <a:cubicBezTo>
                    <a:pt x="18883" y="9318"/>
                    <a:pt x="19063" y="9741"/>
                    <a:pt x="19241" y="10165"/>
                  </a:cubicBezTo>
                  <a:cubicBezTo>
                    <a:pt x="19420" y="10588"/>
                    <a:pt x="19596" y="11012"/>
                    <a:pt x="19783" y="11506"/>
                  </a:cubicBezTo>
                  <a:cubicBezTo>
                    <a:pt x="19970" y="12000"/>
                    <a:pt x="20169" y="12565"/>
                    <a:pt x="20363" y="13271"/>
                  </a:cubicBezTo>
                  <a:cubicBezTo>
                    <a:pt x="20557" y="13976"/>
                    <a:pt x="20747" y="14824"/>
                    <a:pt x="20923" y="15953"/>
                  </a:cubicBezTo>
                  <a:cubicBezTo>
                    <a:pt x="21099" y="17082"/>
                    <a:pt x="21261" y="18494"/>
                    <a:pt x="21372" y="19482"/>
                  </a:cubicBezTo>
                  <a:cubicBezTo>
                    <a:pt x="21483" y="20471"/>
                    <a:pt x="21541" y="21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1116184" y="4302182"/>
              <a:ext cx="215112" cy="48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413" fill="norm" stroke="1" extrusionOk="0">
                  <a:moveTo>
                    <a:pt x="5522" y="5849"/>
                  </a:moveTo>
                  <a:cubicBezTo>
                    <a:pt x="5026" y="9128"/>
                    <a:pt x="4529" y="12408"/>
                    <a:pt x="4281" y="14387"/>
                  </a:cubicBezTo>
                  <a:cubicBezTo>
                    <a:pt x="4033" y="16366"/>
                    <a:pt x="4033" y="17045"/>
                    <a:pt x="4033" y="17780"/>
                  </a:cubicBezTo>
                  <a:cubicBezTo>
                    <a:pt x="4033" y="18515"/>
                    <a:pt x="4033" y="19306"/>
                    <a:pt x="3784" y="19363"/>
                  </a:cubicBezTo>
                  <a:cubicBezTo>
                    <a:pt x="3536" y="19419"/>
                    <a:pt x="3040" y="18741"/>
                    <a:pt x="2295" y="16592"/>
                  </a:cubicBezTo>
                  <a:cubicBezTo>
                    <a:pt x="1550" y="14443"/>
                    <a:pt x="557" y="10825"/>
                    <a:pt x="184" y="8111"/>
                  </a:cubicBezTo>
                  <a:cubicBezTo>
                    <a:pt x="-188" y="5396"/>
                    <a:pt x="60" y="3587"/>
                    <a:pt x="433" y="2400"/>
                  </a:cubicBezTo>
                  <a:cubicBezTo>
                    <a:pt x="805" y="1212"/>
                    <a:pt x="1302" y="647"/>
                    <a:pt x="2171" y="307"/>
                  </a:cubicBezTo>
                  <a:cubicBezTo>
                    <a:pt x="3040" y="-32"/>
                    <a:pt x="4281" y="-145"/>
                    <a:pt x="6143" y="251"/>
                  </a:cubicBezTo>
                  <a:cubicBezTo>
                    <a:pt x="8005" y="647"/>
                    <a:pt x="10488" y="1551"/>
                    <a:pt x="13219" y="3417"/>
                  </a:cubicBezTo>
                  <a:cubicBezTo>
                    <a:pt x="15950" y="5283"/>
                    <a:pt x="18929" y="8110"/>
                    <a:pt x="20171" y="10655"/>
                  </a:cubicBezTo>
                  <a:cubicBezTo>
                    <a:pt x="21412" y="13200"/>
                    <a:pt x="20915" y="15461"/>
                    <a:pt x="19798" y="17101"/>
                  </a:cubicBezTo>
                  <a:cubicBezTo>
                    <a:pt x="18681" y="18741"/>
                    <a:pt x="16943" y="19759"/>
                    <a:pt x="15453" y="20381"/>
                  </a:cubicBezTo>
                  <a:cubicBezTo>
                    <a:pt x="13964" y="21003"/>
                    <a:pt x="12722" y="21229"/>
                    <a:pt x="11233" y="21342"/>
                  </a:cubicBezTo>
                  <a:cubicBezTo>
                    <a:pt x="9743" y="21455"/>
                    <a:pt x="8005" y="21455"/>
                    <a:pt x="7136" y="21172"/>
                  </a:cubicBezTo>
                  <a:cubicBezTo>
                    <a:pt x="6267" y="20890"/>
                    <a:pt x="6267" y="20324"/>
                    <a:pt x="6888" y="19928"/>
                  </a:cubicBezTo>
                  <a:cubicBezTo>
                    <a:pt x="7509" y="19532"/>
                    <a:pt x="8750" y="19306"/>
                    <a:pt x="9991" y="19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1119358" y="4756364"/>
              <a:ext cx="69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1548701" y="4511025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1548701" y="4610694"/>
              <a:ext cx="2070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2164096" y="4241240"/>
              <a:ext cx="120623" cy="54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305" fill="norm" stroke="1" extrusionOk="0">
                  <a:moveTo>
                    <a:pt x="21239" y="1557"/>
                  </a:moveTo>
                  <a:cubicBezTo>
                    <a:pt x="20339" y="1057"/>
                    <a:pt x="19439" y="557"/>
                    <a:pt x="17864" y="257"/>
                  </a:cubicBezTo>
                  <a:cubicBezTo>
                    <a:pt x="16289" y="-43"/>
                    <a:pt x="14039" y="-143"/>
                    <a:pt x="11339" y="307"/>
                  </a:cubicBezTo>
                  <a:cubicBezTo>
                    <a:pt x="8639" y="757"/>
                    <a:pt x="5489" y="1757"/>
                    <a:pt x="3464" y="2607"/>
                  </a:cubicBezTo>
                  <a:cubicBezTo>
                    <a:pt x="1439" y="3457"/>
                    <a:pt x="539" y="4157"/>
                    <a:pt x="314" y="4757"/>
                  </a:cubicBezTo>
                  <a:cubicBezTo>
                    <a:pt x="89" y="5357"/>
                    <a:pt x="539" y="5857"/>
                    <a:pt x="2789" y="6407"/>
                  </a:cubicBezTo>
                  <a:cubicBezTo>
                    <a:pt x="5039" y="6957"/>
                    <a:pt x="9089" y="7557"/>
                    <a:pt x="11789" y="8057"/>
                  </a:cubicBezTo>
                  <a:cubicBezTo>
                    <a:pt x="14489" y="8557"/>
                    <a:pt x="15839" y="8957"/>
                    <a:pt x="16514" y="9407"/>
                  </a:cubicBezTo>
                  <a:cubicBezTo>
                    <a:pt x="17189" y="9857"/>
                    <a:pt x="17189" y="10357"/>
                    <a:pt x="15164" y="10957"/>
                  </a:cubicBezTo>
                  <a:cubicBezTo>
                    <a:pt x="13139" y="11557"/>
                    <a:pt x="9089" y="12257"/>
                    <a:pt x="5939" y="12707"/>
                  </a:cubicBezTo>
                  <a:cubicBezTo>
                    <a:pt x="2789" y="13157"/>
                    <a:pt x="539" y="13357"/>
                    <a:pt x="89" y="13657"/>
                  </a:cubicBezTo>
                  <a:cubicBezTo>
                    <a:pt x="-361" y="13957"/>
                    <a:pt x="989" y="14357"/>
                    <a:pt x="1889" y="15307"/>
                  </a:cubicBezTo>
                  <a:cubicBezTo>
                    <a:pt x="2789" y="16257"/>
                    <a:pt x="3239" y="17757"/>
                    <a:pt x="3014" y="18907"/>
                  </a:cubicBezTo>
                  <a:cubicBezTo>
                    <a:pt x="2789" y="20057"/>
                    <a:pt x="1889" y="20857"/>
                    <a:pt x="3014" y="21157"/>
                  </a:cubicBezTo>
                  <a:cubicBezTo>
                    <a:pt x="4139" y="21457"/>
                    <a:pt x="7289" y="21257"/>
                    <a:pt x="9989" y="20957"/>
                  </a:cubicBezTo>
                  <a:cubicBezTo>
                    <a:pt x="12689" y="20657"/>
                    <a:pt x="14939" y="20257"/>
                    <a:pt x="17189" y="19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2423806" y="4367452"/>
              <a:ext cx="164102" cy="287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155" fill="norm" stroke="1" extrusionOk="0">
                  <a:moveTo>
                    <a:pt x="14588" y="6044"/>
                  </a:moveTo>
                  <a:cubicBezTo>
                    <a:pt x="13606" y="5293"/>
                    <a:pt x="12625" y="4542"/>
                    <a:pt x="11316" y="4354"/>
                  </a:cubicBezTo>
                  <a:cubicBezTo>
                    <a:pt x="10006" y="4166"/>
                    <a:pt x="8370" y="4542"/>
                    <a:pt x="6406" y="6608"/>
                  </a:cubicBezTo>
                  <a:cubicBezTo>
                    <a:pt x="4443" y="8674"/>
                    <a:pt x="2152" y="12430"/>
                    <a:pt x="1006" y="14872"/>
                  </a:cubicBezTo>
                  <a:cubicBezTo>
                    <a:pt x="-139" y="17314"/>
                    <a:pt x="-139" y="18441"/>
                    <a:pt x="188" y="19474"/>
                  </a:cubicBezTo>
                  <a:cubicBezTo>
                    <a:pt x="516" y="20507"/>
                    <a:pt x="1170" y="21446"/>
                    <a:pt x="3788" y="21070"/>
                  </a:cubicBezTo>
                  <a:cubicBezTo>
                    <a:pt x="6406" y="20695"/>
                    <a:pt x="10988" y="19004"/>
                    <a:pt x="14425" y="15717"/>
                  </a:cubicBezTo>
                  <a:cubicBezTo>
                    <a:pt x="17861" y="12430"/>
                    <a:pt x="20152" y="7547"/>
                    <a:pt x="20806" y="4636"/>
                  </a:cubicBezTo>
                  <a:cubicBezTo>
                    <a:pt x="21461" y="1724"/>
                    <a:pt x="20479" y="785"/>
                    <a:pt x="19170" y="316"/>
                  </a:cubicBezTo>
                  <a:cubicBezTo>
                    <a:pt x="17861" y="-154"/>
                    <a:pt x="16225" y="-154"/>
                    <a:pt x="14425" y="691"/>
                  </a:cubicBezTo>
                  <a:cubicBezTo>
                    <a:pt x="12625" y="1536"/>
                    <a:pt x="10661" y="3227"/>
                    <a:pt x="8697" y="4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2668060" y="4480358"/>
              <a:ext cx="1533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2772790" y="4340083"/>
              <a:ext cx="155943" cy="27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376" fill="norm" stroke="1" extrusionOk="0">
                  <a:moveTo>
                    <a:pt x="21258" y="3813"/>
                  </a:moveTo>
                  <a:cubicBezTo>
                    <a:pt x="18471" y="2602"/>
                    <a:pt x="15684" y="1391"/>
                    <a:pt x="13245" y="684"/>
                  </a:cubicBezTo>
                  <a:cubicBezTo>
                    <a:pt x="10806" y="-22"/>
                    <a:pt x="8716" y="-224"/>
                    <a:pt x="6626" y="281"/>
                  </a:cubicBezTo>
                  <a:cubicBezTo>
                    <a:pt x="4535" y="785"/>
                    <a:pt x="2445" y="1997"/>
                    <a:pt x="1226" y="3309"/>
                  </a:cubicBezTo>
                  <a:cubicBezTo>
                    <a:pt x="6" y="4621"/>
                    <a:pt x="-342" y="6034"/>
                    <a:pt x="355" y="6841"/>
                  </a:cubicBezTo>
                  <a:cubicBezTo>
                    <a:pt x="1052" y="7649"/>
                    <a:pt x="2793" y="7851"/>
                    <a:pt x="5406" y="7346"/>
                  </a:cubicBezTo>
                  <a:cubicBezTo>
                    <a:pt x="8019" y="6841"/>
                    <a:pt x="11503" y="5630"/>
                    <a:pt x="13768" y="4520"/>
                  </a:cubicBezTo>
                  <a:cubicBezTo>
                    <a:pt x="16032" y="3410"/>
                    <a:pt x="17077" y="2400"/>
                    <a:pt x="17426" y="2703"/>
                  </a:cubicBezTo>
                  <a:cubicBezTo>
                    <a:pt x="17774" y="3006"/>
                    <a:pt x="17426" y="4621"/>
                    <a:pt x="17252" y="7043"/>
                  </a:cubicBezTo>
                  <a:cubicBezTo>
                    <a:pt x="17077" y="9466"/>
                    <a:pt x="17077" y="12696"/>
                    <a:pt x="17774" y="15219"/>
                  </a:cubicBezTo>
                  <a:cubicBezTo>
                    <a:pt x="18471" y="17742"/>
                    <a:pt x="19864" y="19559"/>
                    <a:pt x="21258" y="2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3054895" y="4334687"/>
              <a:ext cx="1184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891"/>
                    <a:pt x="-1585" y="11782"/>
                    <a:pt x="575" y="15382"/>
                  </a:cubicBezTo>
                  <a:cubicBezTo>
                    <a:pt x="2735" y="18982"/>
                    <a:pt x="11375" y="20291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3181738" y="4587693"/>
              <a:ext cx="5366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3633430" y="4309515"/>
              <a:ext cx="124785" cy="30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003" fill="norm" stroke="1" extrusionOk="0">
                  <a:moveTo>
                    <a:pt x="19550" y="3284"/>
                  </a:moveTo>
                  <a:cubicBezTo>
                    <a:pt x="18254" y="2239"/>
                    <a:pt x="16958" y="1194"/>
                    <a:pt x="15230" y="845"/>
                  </a:cubicBezTo>
                  <a:cubicBezTo>
                    <a:pt x="13502" y="497"/>
                    <a:pt x="11342" y="845"/>
                    <a:pt x="8966" y="2500"/>
                  </a:cubicBezTo>
                  <a:cubicBezTo>
                    <a:pt x="6590" y="4155"/>
                    <a:pt x="3998" y="7116"/>
                    <a:pt x="2270" y="10252"/>
                  </a:cubicBezTo>
                  <a:cubicBezTo>
                    <a:pt x="542" y="13387"/>
                    <a:pt x="-322" y="16697"/>
                    <a:pt x="110" y="18700"/>
                  </a:cubicBezTo>
                  <a:cubicBezTo>
                    <a:pt x="542" y="20703"/>
                    <a:pt x="2270" y="21400"/>
                    <a:pt x="5726" y="20790"/>
                  </a:cubicBezTo>
                  <a:cubicBezTo>
                    <a:pt x="9182" y="20181"/>
                    <a:pt x="14366" y="18265"/>
                    <a:pt x="17390" y="14955"/>
                  </a:cubicBezTo>
                  <a:cubicBezTo>
                    <a:pt x="20414" y="11645"/>
                    <a:pt x="21278" y="6942"/>
                    <a:pt x="21062" y="4242"/>
                  </a:cubicBezTo>
                  <a:cubicBezTo>
                    <a:pt x="20846" y="1542"/>
                    <a:pt x="19550" y="845"/>
                    <a:pt x="17822" y="410"/>
                  </a:cubicBezTo>
                  <a:cubicBezTo>
                    <a:pt x="16094" y="-26"/>
                    <a:pt x="13934" y="-200"/>
                    <a:pt x="12638" y="323"/>
                  </a:cubicBezTo>
                  <a:cubicBezTo>
                    <a:pt x="11342" y="845"/>
                    <a:pt x="10910" y="2065"/>
                    <a:pt x="10478" y="3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3871754" y="4449690"/>
              <a:ext cx="38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4009756" y="4269243"/>
              <a:ext cx="199339" cy="30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4036"/>
                  </a:moveTo>
                  <a:cubicBezTo>
                    <a:pt x="0" y="2965"/>
                    <a:pt x="0" y="1894"/>
                    <a:pt x="692" y="1180"/>
                  </a:cubicBezTo>
                  <a:cubicBezTo>
                    <a:pt x="1385" y="466"/>
                    <a:pt x="2769" y="109"/>
                    <a:pt x="4846" y="19"/>
                  </a:cubicBezTo>
                  <a:cubicBezTo>
                    <a:pt x="6923" y="-70"/>
                    <a:pt x="9692" y="109"/>
                    <a:pt x="11769" y="1447"/>
                  </a:cubicBezTo>
                  <a:cubicBezTo>
                    <a:pt x="13846" y="2786"/>
                    <a:pt x="15231" y="5285"/>
                    <a:pt x="13985" y="8409"/>
                  </a:cubicBezTo>
                  <a:cubicBezTo>
                    <a:pt x="12738" y="11533"/>
                    <a:pt x="8862" y="15282"/>
                    <a:pt x="6508" y="17603"/>
                  </a:cubicBezTo>
                  <a:cubicBezTo>
                    <a:pt x="4154" y="19923"/>
                    <a:pt x="3323" y="20816"/>
                    <a:pt x="3877" y="21173"/>
                  </a:cubicBezTo>
                  <a:cubicBezTo>
                    <a:pt x="4431" y="21530"/>
                    <a:pt x="6369" y="21351"/>
                    <a:pt x="9554" y="20548"/>
                  </a:cubicBezTo>
                  <a:cubicBezTo>
                    <a:pt x="12738" y="19745"/>
                    <a:pt x="17169" y="18317"/>
                    <a:pt x="21600" y="16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4255095" y="4243903"/>
              <a:ext cx="161868" cy="287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509" fill="norm" stroke="1" extrusionOk="0">
                  <a:moveTo>
                    <a:pt x="4985" y="2776"/>
                  </a:moveTo>
                  <a:cubicBezTo>
                    <a:pt x="4652" y="1821"/>
                    <a:pt x="4320" y="865"/>
                    <a:pt x="4985" y="387"/>
                  </a:cubicBezTo>
                  <a:cubicBezTo>
                    <a:pt x="5649" y="-91"/>
                    <a:pt x="7311" y="-91"/>
                    <a:pt x="9138" y="196"/>
                  </a:cubicBezTo>
                  <a:cubicBezTo>
                    <a:pt x="10966" y="482"/>
                    <a:pt x="12960" y="1056"/>
                    <a:pt x="14289" y="2298"/>
                  </a:cubicBezTo>
                  <a:cubicBezTo>
                    <a:pt x="15618" y="3541"/>
                    <a:pt x="16283" y="5452"/>
                    <a:pt x="15785" y="6695"/>
                  </a:cubicBezTo>
                  <a:cubicBezTo>
                    <a:pt x="15286" y="7937"/>
                    <a:pt x="13625" y="8511"/>
                    <a:pt x="13625" y="8989"/>
                  </a:cubicBezTo>
                  <a:cubicBezTo>
                    <a:pt x="13625" y="9467"/>
                    <a:pt x="15286" y="9849"/>
                    <a:pt x="16782" y="10422"/>
                  </a:cubicBezTo>
                  <a:cubicBezTo>
                    <a:pt x="18277" y="10996"/>
                    <a:pt x="19606" y="11760"/>
                    <a:pt x="20437" y="12621"/>
                  </a:cubicBezTo>
                  <a:cubicBezTo>
                    <a:pt x="21268" y="13481"/>
                    <a:pt x="21600" y="14436"/>
                    <a:pt x="19108" y="15870"/>
                  </a:cubicBezTo>
                  <a:cubicBezTo>
                    <a:pt x="16615" y="17304"/>
                    <a:pt x="11298" y="19215"/>
                    <a:pt x="7809" y="20267"/>
                  </a:cubicBezTo>
                  <a:cubicBezTo>
                    <a:pt x="4320" y="21318"/>
                    <a:pt x="2658" y="21509"/>
                    <a:pt x="1662" y="21509"/>
                  </a:cubicBezTo>
                  <a:cubicBezTo>
                    <a:pt x="665" y="21509"/>
                    <a:pt x="332" y="21318"/>
                    <a:pt x="0" y="21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4370098" y="4534025"/>
              <a:ext cx="10733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4723953" y="4235019"/>
              <a:ext cx="129157" cy="23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90" fill="norm" stroke="1" extrusionOk="0">
                  <a:moveTo>
                    <a:pt x="21404" y="4985"/>
                  </a:moveTo>
                  <a:cubicBezTo>
                    <a:pt x="21404" y="3798"/>
                    <a:pt x="21404" y="2611"/>
                    <a:pt x="20557" y="1662"/>
                  </a:cubicBezTo>
                  <a:cubicBezTo>
                    <a:pt x="19710" y="712"/>
                    <a:pt x="18016" y="0"/>
                    <a:pt x="16322" y="0"/>
                  </a:cubicBezTo>
                  <a:cubicBezTo>
                    <a:pt x="14628" y="0"/>
                    <a:pt x="12933" y="712"/>
                    <a:pt x="10180" y="3323"/>
                  </a:cubicBezTo>
                  <a:cubicBezTo>
                    <a:pt x="7428" y="5934"/>
                    <a:pt x="3616" y="10444"/>
                    <a:pt x="1710" y="13411"/>
                  </a:cubicBezTo>
                  <a:cubicBezTo>
                    <a:pt x="-196" y="16378"/>
                    <a:pt x="-196" y="17802"/>
                    <a:pt x="228" y="19108"/>
                  </a:cubicBezTo>
                  <a:cubicBezTo>
                    <a:pt x="651" y="20413"/>
                    <a:pt x="1498" y="21600"/>
                    <a:pt x="4251" y="21481"/>
                  </a:cubicBezTo>
                  <a:cubicBezTo>
                    <a:pt x="7004" y="21363"/>
                    <a:pt x="11663" y="19938"/>
                    <a:pt x="14839" y="17802"/>
                  </a:cubicBezTo>
                  <a:cubicBezTo>
                    <a:pt x="18016" y="15666"/>
                    <a:pt x="19710" y="12818"/>
                    <a:pt x="19286" y="10325"/>
                  </a:cubicBezTo>
                  <a:cubicBezTo>
                    <a:pt x="18863" y="7833"/>
                    <a:pt x="16322" y="5697"/>
                    <a:pt x="13992" y="4629"/>
                  </a:cubicBezTo>
                  <a:cubicBezTo>
                    <a:pt x="11663" y="3560"/>
                    <a:pt x="9545" y="3560"/>
                    <a:pt x="8063" y="4391"/>
                  </a:cubicBezTo>
                  <a:cubicBezTo>
                    <a:pt x="6580" y="5222"/>
                    <a:pt x="5733" y="6884"/>
                    <a:pt x="4886" y="8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4942555" y="4365355"/>
              <a:ext cx="2555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21600"/>
                    <a:pt x="0" y="21600"/>
                    <a:pt x="0" y="18000"/>
                  </a:cubicBezTo>
                  <a:cubicBezTo>
                    <a:pt x="0" y="14400"/>
                    <a:pt x="108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5036258" y="4240730"/>
              <a:ext cx="117304" cy="24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4" h="21230" fill="norm" stroke="1" extrusionOk="0">
                  <a:moveTo>
                    <a:pt x="14695" y="2814"/>
                  </a:moveTo>
                  <a:cubicBezTo>
                    <a:pt x="13372" y="1932"/>
                    <a:pt x="12050" y="1050"/>
                    <a:pt x="9625" y="499"/>
                  </a:cubicBezTo>
                  <a:cubicBezTo>
                    <a:pt x="7201" y="-52"/>
                    <a:pt x="3674" y="-272"/>
                    <a:pt x="1690" y="499"/>
                  </a:cubicBezTo>
                  <a:cubicBezTo>
                    <a:pt x="-293" y="1271"/>
                    <a:pt x="-734" y="3034"/>
                    <a:pt x="1470" y="5128"/>
                  </a:cubicBezTo>
                  <a:cubicBezTo>
                    <a:pt x="3674" y="7222"/>
                    <a:pt x="8523" y="9646"/>
                    <a:pt x="12050" y="11630"/>
                  </a:cubicBezTo>
                  <a:cubicBezTo>
                    <a:pt x="15576" y="13614"/>
                    <a:pt x="17780" y="15157"/>
                    <a:pt x="19103" y="16479"/>
                  </a:cubicBezTo>
                  <a:cubicBezTo>
                    <a:pt x="20425" y="17801"/>
                    <a:pt x="20866" y="18904"/>
                    <a:pt x="18882" y="19785"/>
                  </a:cubicBezTo>
                  <a:cubicBezTo>
                    <a:pt x="16899" y="20667"/>
                    <a:pt x="12490" y="21328"/>
                    <a:pt x="9405" y="21218"/>
                  </a:cubicBezTo>
                  <a:cubicBezTo>
                    <a:pt x="6319" y="21108"/>
                    <a:pt x="4556" y="20226"/>
                    <a:pt x="2793" y="19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5014113" y="4219685"/>
              <a:ext cx="27600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4400"/>
                    <a:pt x="4800" y="7200"/>
                    <a:pt x="8400" y="3600"/>
                  </a:cubicBezTo>
                  <a:cubicBezTo>
                    <a:pt x="12000" y="0"/>
                    <a:pt x="16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5244118" y="4465024"/>
              <a:ext cx="14567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5634104" y="4279554"/>
              <a:ext cx="131360" cy="24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0970" fill="norm" stroke="1" extrusionOk="0">
                  <a:moveTo>
                    <a:pt x="20948" y="2743"/>
                  </a:moveTo>
                  <a:cubicBezTo>
                    <a:pt x="19318" y="1871"/>
                    <a:pt x="17688" y="998"/>
                    <a:pt x="15854" y="889"/>
                  </a:cubicBezTo>
                  <a:cubicBezTo>
                    <a:pt x="14020" y="780"/>
                    <a:pt x="11982" y="1434"/>
                    <a:pt x="9129" y="3507"/>
                  </a:cubicBezTo>
                  <a:cubicBezTo>
                    <a:pt x="6276" y="5580"/>
                    <a:pt x="2608" y="9071"/>
                    <a:pt x="978" y="12343"/>
                  </a:cubicBezTo>
                  <a:cubicBezTo>
                    <a:pt x="-652" y="15616"/>
                    <a:pt x="-244" y="18671"/>
                    <a:pt x="2201" y="20089"/>
                  </a:cubicBezTo>
                  <a:cubicBezTo>
                    <a:pt x="4646" y="21507"/>
                    <a:pt x="9129" y="21289"/>
                    <a:pt x="12390" y="18889"/>
                  </a:cubicBezTo>
                  <a:cubicBezTo>
                    <a:pt x="15650" y="16489"/>
                    <a:pt x="17688" y="11907"/>
                    <a:pt x="17891" y="8525"/>
                  </a:cubicBezTo>
                  <a:cubicBezTo>
                    <a:pt x="18095" y="5143"/>
                    <a:pt x="16465" y="2962"/>
                    <a:pt x="14631" y="1652"/>
                  </a:cubicBezTo>
                  <a:cubicBezTo>
                    <a:pt x="12797" y="343"/>
                    <a:pt x="10759" y="-93"/>
                    <a:pt x="8925" y="16"/>
                  </a:cubicBezTo>
                  <a:cubicBezTo>
                    <a:pt x="7091" y="125"/>
                    <a:pt x="5461" y="780"/>
                    <a:pt x="4850" y="1652"/>
                  </a:cubicBezTo>
                  <a:cubicBezTo>
                    <a:pt x="4239" y="2525"/>
                    <a:pt x="4646" y="3616"/>
                    <a:pt x="5054" y="4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5903466" y="4472691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6090971" y="4219685"/>
              <a:ext cx="19501" cy="28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374" fill="norm" stroke="1" extrusionOk="0">
                  <a:moveTo>
                    <a:pt x="20601" y="0"/>
                  </a:moveTo>
                  <a:cubicBezTo>
                    <a:pt x="15201" y="5014"/>
                    <a:pt x="9801" y="10029"/>
                    <a:pt x="5751" y="13114"/>
                  </a:cubicBezTo>
                  <a:cubicBezTo>
                    <a:pt x="1701" y="16200"/>
                    <a:pt x="-999" y="17357"/>
                    <a:pt x="351" y="18514"/>
                  </a:cubicBezTo>
                  <a:cubicBezTo>
                    <a:pt x="1701" y="19671"/>
                    <a:pt x="7101" y="20829"/>
                    <a:pt x="11151" y="21214"/>
                  </a:cubicBezTo>
                  <a:cubicBezTo>
                    <a:pt x="15201" y="21600"/>
                    <a:pt x="17901" y="21214"/>
                    <a:pt x="20601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6240807" y="4178318"/>
              <a:ext cx="222339" cy="33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7" fill="norm" stroke="1" extrusionOk="0">
                  <a:moveTo>
                    <a:pt x="0" y="4544"/>
                  </a:moveTo>
                  <a:cubicBezTo>
                    <a:pt x="0" y="3254"/>
                    <a:pt x="0" y="1965"/>
                    <a:pt x="1738" y="1078"/>
                  </a:cubicBezTo>
                  <a:cubicBezTo>
                    <a:pt x="3476" y="192"/>
                    <a:pt x="6952" y="-292"/>
                    <a:pt x="9435" y="192"/>
                  </a:cubicBezTo>
                  <a:cubicBezTo>
                    <a:pt x="11917" y="675"/>
                    <a:pt x="13407" y="2126"/>
                    <a:pt x="13035" y="4463"/>
                  </a:cubicBezTo>
                  <a:cubicBezTo>
                    <a:pt x="12662" y="6801"/>
                    <a:pt x="10428" y="10024"/>
                    <a:pt x="8441" y="12523"/>
                  </a:cubicBezTo>
                  <a:cubicBezTo>
                    <a:pt x="6455" y="15021"/>
                    <a:pt x="4717" y="16795"/>
                    <a:pt x="3724" y="18084"/>
                  </a:cubicBezTo>
                  <a:cubicBezTo>
                    <a:pt x="2731" y="19374"/>
                    <a:pt x="2483" y="20180"/>
                    <a:pt x="3103" y="20663"/>
                  </a:cubicBezTo>
                  <a:cubicBezTo>
                    <a:pt x="3724" y="21147"/>
                    <a:pt x="5214" y="21308"/>
                    <a:pt x="8441" y="21066"/>
                  </a:cubicBezTo>
                  <a:cubicBezTo>
                    <a:pt x="11669" y="20824"/>
                    <a:pt x="16634" y="20180"/>
                    <a:pt x="21600" y="19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6440145" y="4534025"/>
              <a:ext cx="99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6757979" y="4204351"/>
              <a:ext cx="27175" cy="38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338" fill="norm" stroke="1" extrusionOk="0">
                  <a:moveTo>
                    <a:pt x="20879" y="0"/>
                  </a:moveTo>
                  <a:cubicBezTo>
                    <a:pt x="16952" y="3004"/>
                    <a:pt x="13024" y="6008"/>
                    <a:pt x="10079" y="9012"/>
                  </a:cubicBezTo>
                  <a:cubicBezTo>
                    <a:pt x="7133" y="12016"/>
                    <a:pt x="5170" y="15020"/>
                    <a:pt x="3206" y="17237"/>
                  </a:cubicBezTo>
                  <a:cubicBezTo>
                    <a:pt x="1242" y="19454"/>
                    <a:pt x="-721" y="20885"/>
                    <a:pt x="261" y="21242"/>
                  </a:cubicBezTo>
                  <a:cubicBezTo>
                    <a:pt x="1243" y="21600"/>
                    <a:pt x="5170" y="20885"/>
                    <a:pt x="9097" y="20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6907822" y="4434357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7053492" y="4206228"/>
              <a:ext cx="230006" cy="321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5951"/>
                  </a:moveTo>
                  <a:cubicBezTo>
                    <a:pt x="0" y="5107"/>
                    <a:pt x="0" y="4264"/>
                    <a:pt x="960" y="3251"/>
                  </a:cubicBezTo>
                  <a:cubicBezTo>
                    <a:pt x="1920" y="2239"/>
                    <a:pt x="3840" y="1057"/>
                    <a:pt x="5400" y="467"/>
                  </a:cubicBezTo>
                  <a:cubicBezTo>
                    <a:pt x="6960" y="-124"/>
                    <a:pt x="8160" y="-124"/>
                    <a:pt x="9000" y="298"/>
                  </a:cubicBezTo>
                  <a:cubicBezTo>
                    <a:pt x="9840" y="720"/>
                    <a:pt x="10320" y="1564"/>
                    <a:pt x="9240" y="4348"/>
                  </a:cubicBezTo>
                  <a:cubicBezTo>
                    <a:pt x="8160" y="7132"/>
                    <a:pt x="5520" y="11857"/>
                    <a:pt x="3960" y="14979"/>
                  </a:cubicBezTo>
                  <a:cubicBezTo>
                    <a:pt x="2400" y="18101"/>
                    <a:pt x="1920" y="19620"/>
                    <a:pt x="2280" y="20464"/>
                  </a:cubicBezTo>
                  <a:cubicBezTo>
                    <a:pt x="2640" y="21307"/>
                    <a:pt x="3840" y="21476"/>
                    <a:pt x="7200" y="20970"/>
                  </a:cubicBezTo>
                  <a:cubicBezTo>
                    <a:pt x="10560" y="20463"/>
                    <a:pt x="16080" y="19282"/>
                    <a:pt x="21600" y="18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7291164" y="4090308"/>
              <a:ext cx="122066" cy="581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564" fill="norm" stroke="1" extrusionOk="0">
                  <a:moveTo>
                    <a:pt x="3967" y="1385"/>
                  </a:moveTo>
                  <a:cubicBezTo>
                    <a:pt x="4408" y="911"/>
                    <a:pt x="4849" y="438"/>
                    <a:pt x="6171" y="201"/>
                  </a:cubicBezTo>
                  <a:cubicBezTo>
                    <a:pt x="7494" y="-36"/>
                    <a:pt x="9698" y="-36"/>
                    <a:pt x="11902" y="59"/>
                  </a:cubicBezTo>
                  <a:cubicBezTo>
                    <a:pt x="14106" y="153"/>
                    <a:pt x="16310" y="343"/>
                    <a:pt x="17853" y="959"/>
                  </a:cubicBezTo>
                  <a:cubicBezTo>
                    <a:pt x="19396" y="1575"/>
                    <a:pt x="20278" y="2617"/>
                    <a:pt x="19396" y="3848"/>
                  </a:cubicBezTo>
                  <a:cubicBezTo>
                    <a:pt x="18514" y="5080"/>
                    <a:pt x="15869" y="6501"/>
                    <a:pt x="13886" y="7401"/>
                  </a:cubicBezTo>
                  <a:cubicBezTo>
                    <a:pt x="11902" y="8301"/>
                    <a:pt x="10580" y="8680"/>
                    <a:pt x="9698" y="9106"/>
                  </a:cubicBezTo>
                  <a:cubicBezTo>
                    <a:pt x="8816" y="9532"/>
                    <a:pt x="8375" y="10006"/>
                    <a:pt x="9037" y="10432"/>
                  </a:cubicBezTo>
                  <a:cubicBezTo>
                    <a:pt x="9698" y="10859"/>
                    <a:pt x="11461" y="11238"/>
                    <a:pt x="14106" y="12375"/>
                  </a:cubicBezTo>
                  <a:cubicBezTo>
                    <a:pt x="16751" y="13511"/>
                    <a:pt x="20278" y="15406"/>
                    <a:pt x="20939" y="16969"/>
                  </a:cubicBezTo>
                  <a:cubicBezTo>
                    <a:pt x="21600" y="18532"/>
                    <a:pt x="19396" y="19764"/>
                    <a:pt x="15429" y="20475"/>
                  </a:cubicBezTo>
                  <a:cubicBezTo>
                    <a:pt x="11461" y="21185"/>
                    <a:pt x="5731" y="21375"/>
                    <a:pt x="0" y="21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9192541" y="4411027"/>
              <a:ext cx="76669" cy="439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21600" y="1140"/>
                  </a:moveTo>
                  <a:cubicBezTo>
                    <a:pt x="21600" y="515"/>
                    <a:pt x="21600" y="-109"/>
                    <a:pt x="20880" y="16"/>
                  </a:cubicBezTo>
                  <a:cubicBezTo>
                    <a:pt x="20160" y="141"/>
                    <a:pt x="18720" y="1015"/>
                    <a:pt x="16200" y="3325"/>
                  </a:cubicBezTo>
                  <a:cubicBezTo>
                    <a:pt x="13680" y="5634"/>
                    <a:pt x="10080" y="9380"/>
                    <a:pt x="7560" y="12439"/>
                  </a:cubicBezTo>
                  <a:cubicBezTo>
                    <a:pt x="5040" y="15498"/>
                    <a:pt x="3600" y="17870"/>
                    <a:pt x="2520" y="19368"/>
                  </a:cubicBezTo>
                  <a:cubicBezTo>
                    <a:pt x="1440" y="20867"/>
                    <a:pt x="720" y="21491"/>
                    <a:pt x="360" y="21491"/>
                  </a:cubicBezTo>
                  <a:cubicBezTo>
                    <a:pt x="0" y="21491"/>
                    <a:pt x="0" y="20867"/>
                    <a:pt x="0" y="20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9177207" y="4396022"/>
              <a:ext cx="253006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1" y="15000"/>
                    <a:pt x="6982" y="8400"/>
                    <a:pt x="10582" y="4800"/>
                  </a:cubicBezTo>
                  <a:cubicBezTo>
                    <a:pt x="14182" y="1200"/>
                    <a:pt x="17891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9169540" y="4641361"/>
              <a:ext cx="199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5200"/>
                    <a:pt x="11077" y="8800"/>
                    <a:pt x="14677" y="5200"/>
                  </a:cubicBezTo>
                  <a:cubicBezTo>
                    <a:pt x="18277" y="1600"/>
                    <a:pt x="19938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9307543" y="4710363"/>
              <a:ext cx="6900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9276876" y="4741030"/>
              <a:ext cx="14567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32" y="2618"/>
                    <a:pt x="13263" y="5236"/>
                    <a:pt x="9663" y="8836"/>
                  </a:cubicBezTo>
                  <a:cubicBezTo>
                    <a:pt x="6063" y="12436"/>
                    <a:pt x="3032" y="170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9341744" y="4145572"/>
              <a:ext cx="165137" cy="165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195" fill="norm" stroke="1" extrusionOk="0">
                  <a:moveTo>
                    <a:pt x="4525" y="5564"/>
                  </a:moveTo>
                  <a:cubicBezTo>
                    <a:pt x="4525" y="3927"/>
                    <a:pt x="4525" y="2291"/>
                    <a:pt x="4525" y="2291"/>
                  </a:cubicBezTo>
                  <a:cubicBezTo>
                    <a:pt x="4525" y="2291"/>
                    <a:pt x="4525" y="3927"/>
                    <a:pt x="4027" y="6382"/>
                  </a:cubicBezTo>
                  <a:cubicBezTo>
                    <a:pt x="3528" y="8836"/>
                    <a:pt x="2531" y="12109"/>
                    <a:pt x="1701" y="15055"/>
                  </a:cubicBezTo>
                  <a:cubicBezTo>
                    <a:pt x="870" y="18000"/>
                    <a:pt x="205" y="20618"/>
                    <a:pt x="39" y="21109"/>
                  </a:cubicBezTo>
                  <a:cubicBezTo>
                    <a:pt x="-127" y="21600"/>
                    <a:pt x="205" y="19964"/>
                    <a:pt x="1701" y="16527"/>
                  </a:cubicBezTo>
                  <a:cubicBezTo>
                    <a:pt x="3196" y="13091"/>
                    <a:pt x="5855" y="7855"/>
                    <a:pt x="7682" y="4582"/>
                  </a:cubicBezTo>
                  <a:cubicBezTo>
                    <a:pt x="9510" y="1309"/>
                    <a:pt x="10507" y="0"/>
                    <a:pt x="11670" y="0"/>
                  </a:cubicBezTo>
                  <a:cubicBezTo>
                    <a:pt x="12833" y="0"/>
                    <a:pt x="14162" y="1309"/>
                    <a:pt x="15824" y="4091"/>
                  </a:cubicBezTo>
                  <a:cubicBezTo>
                    <a:pt x="17485" y="6873"/>
                    <a:pt x="19479" y="11127"/>
                    <a:pt x="21473" y="15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9529927" y="4400335"/>
              <a:ext cx="145625" cy="358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21" fill="norm" stroke="1" extrusionOk="0">
                  <a:moveTo>
                    <a:pt x="21221" y="1112"/>
                  </a:moveTo>
                  <a:cubicBezTo>
                    <a:pt x="19731" y="656"/>
                    <a:pt x="18242" y="199"/>
                    <a:pt x="16566" y="47"/>
                  </a:cubicBezTo>
                  <a:cubicBezTo>
                    <a:pt x="14890" y="-105"/>
                    <a:pt x="13028" y="47"/>
                    <a:pt x="10421" y="1416"/>
                  </a:cubicBezTo>
                  <a:cubicBezTo>
                    <a:pt x="7814" y="2785"/>
                    <a:pt x="4462" y="5371"/>
                    <a:pt x="2414" y="8185"/>
                  </a:cubicBezTo>
                  <a:cubicBezTo>
                    <a:pt x="366" y="10999"/>
                    <a:pt x="-379" y="14041"/>
                    <a:pt x="180" y="16323"/>
                  </a:cubicBezTo>
                  <a:cubicBezTo>
                    <a:pt x="738" y="18605"/>
                    <a:pt x="2600" y="20126"/>
                    <a:pt x="4462" y="20810"/>
                  </a:cubicBezTo>
                  <a:cubicBezTo>
                    <a:pt x="6324" y="21495"/>
                    <a:pt x="8186" y="21343"/>
                    <a:pt x="10049" y="21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9653768" y="4442024"/>
              <a:ext cx="244123" cy="240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69" fill="norm" stroke="1" extrusionOk="0">
                  <a:moveTo>
                    <a:pt x="21493" y="0"/>
                  </a:moveTo>
                  <a:cubicBezTo>
                    <a:pt x="19018" y="3183"/>
                    <a:pt x="16543" y="6366"/>
                    <a:pt x="14293" y="9549"/>
                  </a:cubicBezTo>
                  <a:cubicBezTo>
                    <a:pt x="12043" y="12733"/>
                    <a:pt x="10018" y="15916"/>
                    <a:pt x="8555" y="17848"/>
                  </a:cubicBezTo>
                  <a:cubicBezTo>
                    <a:pt x="7093" y="19781"/>
                    <a:pt x="6193" y="20463"/>
                    <a:pt x="5181" y="20918"/>
                  </a:cubicBezTo>
                  <a:cubicBezTo>
                    <a:pt x="4168" y="21373"/>
                    <a:pt x="3043" y="21600"/>
                    <a:pt x="2143" y="21032"/>
                  </a:cubicBezTo>
                  <a:cubicBezTo>
                    <a:pt x="1243" y="20463"/>
                    <a:pt x="568" y="19099"/>
                    <a:pt x="231" y="17848"/>
                  </a:cubicBezTo>
                  <a:cubicBezTo>
                    <a:pt x="-107" y="16598"/>
                    <a:pt x="-107" y="15461"/>
                    <a:pt x="455" y="14552"/>
                  </a:cubicBezTo>
                  <a:cubicBezTo>
                    <a:pt x="1018" y="13642"/>
                    <a:pt x="2143" y="12960"/>
                    <a:pt x="3943" y="12960"/>
                  </a:cubicBezTo>
                  <a:cubicBezTo>
                    <a:pt x="5743" y="12960"/>
                    <a:pt x="8218" y="13642"/>
                    <a:pt x="10693" y="14893"/>
                  </a:cubicBezTo>
                  <a:cubicBezTo>
                    <a:pt x="13168" y="16143"/>
                    <a:pt x="15643" y="17962"/>
                    <a:pt x="18118" y="1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9936224" y="4385946"/>
              <a:ext cx="68533" cy="35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437" fill="norm" stroke="1" extrusionOk="0">
                  <a:moveTo>
                    <a:pt x="0" y="146"/>
                  </a:moveTo>
                  <a:cubicBezTo>
                    <a:pt x="3857" y="-9"/>
                    <a:pt x="7714" y="-163"/>
                    <a:pt x="10800" y="377"/>
                  </a:cubicBezTo>
                  <a:cubicBezTo>
                    <a:pt x="13886" y="917"/>
                    <a:pt x="16200" y="2151"/>
                    <a:pt x="18129" y="4543"/>
                  </a:cubicBezTo>
                  <a:cubicBezTo>
                    <a:pt x="20057" y="6934"/>
                    <a:pt x="21600" y="10483"/>
                    <a:pt x="20057" y="13491"/>
                  </a:cubicBezTo>
                  <a:cubicBezTo>
                    <a:pt x="18514" y="16500"/>
                    <a:pt x="13886" y="18968"/>
                    <a:pt x="9257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10181562" y="4343783"/>
              <a:ext cx="185494" cy="36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368" fill="norm" stroke="1" extrusionOk="0">
                  <a:moveTo>
                    <a:pt x="0" y="3045"/>
                  </a:moveTo>
                  <a:cubicBezTo>
                    <a:pt x="2592" y="1705"/>
                    <a:pt x="5184" y="364"/>
                    <a:pt x="8496" y="66"/>
                  </a:cubicBezTo>
                  <a:cubicBezTo>
                    <a:pt x="11808" y="-232"/>
                    <a:pt x="15840" y="513"/>
                    <a:pt x="18288" y="1705"/>
                  </a:cubicBezTo>
                  <a:cubicBezTo>
                    <a:pt x="20736" y="2896"/>
                    <a:pt x="21600" y="4535"/>
                    <a:pt x="20304" y="6769"/>
                  </a:cubicBezTo>
                  <a:cubicBezTo>
                    <a:pt x="19008" y="9004"/>
                    <a:pt x="15552" y="11834"/>
                    <a:pt x="13392" y="13622"/>
                  </a:cubicBezTo>
                  <a:cubicBezTo>
                    <a:pt x="11232" y="15409"/>
                    <a:pt x="10368" y="16154"/>
                    <a:pt x="10656" y="17271"/>
                  </a:cubicBezTo>
                  <a:cubicBezTo>
                    <a:pt x="10944" y="18389"/>
                    <a:pt x="12384" y="19878"/>
                    <a:pt x="13824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10289484" y="4909700"/>
              <a:ext cx="45416" cy="4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20084" fill="norm" stroke="1" extrusionOk="0">
                  <a:moveTo>
                    <a:pt x="9970" y="17053"/>
                  </a:moveTo>
                  <a:cubicBezTo>
                    <a:pt x="4286" y="19326"/>
                    <a:pt x="-1398" y="21600"/>
                    <a:pt x="307" y="18758"/>
                  </a:cubicBezTo>
                  <a:cubicBezTo>
                    <a:pt x="2013" y="15916"/>
                    <a:pt x="11107" y="7958"/>
                    <a:pt x="202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11063249" y="4558230"/>
              <a:ext cx="38335" cy="35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8640" y="2226"/>
                  </a:moveTo>
                  <a:cubicBezTo>
                    <a:pt x="10080" y="1154"/>
                    <a:pt x="11520" y="81"/>
                    <a:pt x="14400" y="5"/>
                  </a:cubicBezTo>
                  <a:cubicBezTo>
                    <a:pt x="17280" y="-72"/>
                    <a:pt x="21600" y="847"/>
                    <a:pt x="21600" y="2915"/>
                  </a:cubicBezTo>
                  <a:cubicBezTo>
                    <a:pt x="21600" y="4983"/>
                    <a:pt x="17280" y="8200"/>
                    <a:pt x="12960" y="11494"/>
                  </a:cubicBezTo>
                  <a:cubicBezTo>
                    <a:pt x="8640" y="14788"/>
                    <a:pt x="4320" y="18158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11070916" y="4538741"/>
              <a:ext cx="306674" cy="11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fill="norm" stroke="1" extrusionOk="0">
                  <a:moveTo>
                    <a:pt x="0" y="21212"/>
                  </a:moveTo>
                  <a:cubicBezTo>
                    <a:pt x="360" y="16157"/>
                    <a:pt x="720" y="11101"/>
                    <a:pt x="1980" y="7425"/>
                  </a:cubicBezTo>
                  <a:cubicBezTo>
                    <a:pt x="3240" y="3748"/>
                    <a:pt x="5400" y="1450"/>
                    <a:pt x="8820" y="531"/>
                  </a:cubicBezTo>
                  <a:cubicBezTo>
                    <a:pt x="12240" y="-388"/>
                    <a:pt x="16920" y="72"/>
                    <a:pt x="21600" y="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11024915" y="4715297"/>
              <a:ext cx="276007" cy="4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200" y="12793"/>
                    <a:pt x="10400" y="5170"/>
                    <a:pt x="14000" y="1993"/>
                  </a:cubicBezTo>
                  <a:cubicBezTo>
                    <a:pt x="17600" y="-1183"/>
                    <a:pt x="19600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11285587" y="4840699"/>
              <a:ext cx="76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4400"/>
                    <a:pt x="4320" y="8800"/>
                    <a:pt x="7920" y="12400"/>
                  </a:cubicBezTo>
                  <a:cubicBezTo>
                    <a:pt x="11520" y="16000"/>
                    <a:pt x="16560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11231919" y="4871366"/>
              <a:ext cx="16867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5400"/>
                    <a:pt x="8509" y="10800"/>
                    <a:pt x="4909" y="14400"/>
                  </a:cubicBezTo>
                  <a:cubicBezTo>
                    <a:pt x="1309" y="18000"/>
                    <a:pt x="655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11224253" y="4256653"/>
              <a:ext cx="130337" cy="20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6353" y="2607"/>
                  </a:moveTo>
                  <a:cubicBezTo>
                    <a:pt x="5929" y="1240"/>
                    <a:pt x="5506" y="-127"/>
                    <a:pt x="5082" y="10"/>
                  </a:cubicBezTo>
                  <a:cubicBezTo>
                    <a:pt x="4659" y="146"/>
                    <a:pt x="4235" y="1787"/>
                    <a:pt x="3388" y="4248"/>
                  </a:cubicBezTo>
                  <a:cubicBezTo>
                    <a:pt x="2541" y="6708"/>
                    <a:pt x="1271" y="9989"/>
                    <a:pt x="635" y="12450"/>
                  </a:cubicBezTo>
                  <a:cubicBezTo>
                    <a:pt x="0" y="14911"/>
                    <a:pt x="0" y="16551"/>
                    <a:pt x="0" y="16551"/>
                  </a:cubicBezTo>
                  <a:cubicBezTo>
                    <a:pt x="0" y="16551"/>
                    <a:pt x="0" y="14911"/>
                    <a:pt x="424" y="12587"/>
                  </a:cubicBezTo>
                  <a:cubicBezTo>
                    <a:pt x="847" y="10263"/>
                    <a:pt x="1694" y="7255"/>
                    <a:pt x="2753" y="5068"/>
                  </a:cubicBezTo>
                  <a:cubicBezTo>
                    <a:pt x="3812" y="2881"/>
                    <a:pt x="5082" y="1513"/>
                    <a:pt x="6353" y="1377"/>
                  </a:cubicBezTo>
                  <a:cubicBezTo>
                    <a:pt x="7623" y="1240"/>
                    <a:pt x="8894" y="2334"/>
                    <a:pt x="11435" y="5888"/>
                  </a:cubicBezTo>
                  <a:cubicBezTo>
                    <a:pt x="13976" y="9443"/>
                    <a:pt x="17788" y="15458"/>
                    <a:pt x="21600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11500917" y="4506044"/>
              <a:ext cx="168014" cy="44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470" fill="norm" stroke="1" extrusionOk="0">
                  <a:moveTo>
                    <a:pt x="21195" y="1732"/>
                  </a:moveTo>
                  <a:cubicBezTo>
                    <a:pt x="20550" y="1111"/>
                    <a:pt x="19905" y="491"/>
                    <a:pt x="18777" y="180"/>
                  </a:cubicBezTo>
                  <a:cubicBezTo>
                    <a:pt x="17649" y="-130"/>
                    <a:pt x="16037" y="-130"/>
                    <a:pt x="13619" y="925"/>
                  </a:cubicBezTo>
                  <a:cubicBezTo>
                    <a:pt x="11201" y="1980"/>
                    <a:pt x="7977" y="4091"/>
                    <a:pt x="5398" y="6760"/>
                  </a:cubicBezTo>
                  <a:cubicBezTo>
                    <a:pt x="2819" y="9429"/>
                    <a:pt x="885" y="12656"/>
                    <a:pt x="240" y="15077"/>
                  </a:cubicBezTo>
                  <a:cubicBezTo>
                    <a:pt x="-405" y="17498"/>
                    <a:pt x="240" y="19111"/>
                    <a:pt x="2335" y="20042"/>
                  </a:cubicBezTo>
                  <a:cubicBezTo>
                    <a:pt x="4431" y="20973"/>
                    <a:pt x="7977" y="21222"/>
                    <a:pt x="11523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11651757" y="4672029"/>
              <a:ext cx="95313" cy="22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6" h="21403" fill="norm" stroke="1" extrusionOk="0">
                  <a:moveTo>
                    <a:pt x="20337" y="0"/>
                  </a:moveTo>
                  <a:cubicBezTo>
                    <a:pt x="17568" y="240"/>
                    <a:pt x="14799" y="480"/>
                    <a:pt x="11199" y="3480"/>
                  </a:cubicBezTo>
                  <a:cubicBezTo>
                    <a:pt x="7599" y="6480"/>
                    <a:pt x="3168" y="12240"/>
                    <a:pt x="1229" y="15720"/>
                  </a:cubicBezTo>
                  <a:cubicBezTo>
                    <a:pt x="-709" y="19200"/>
                    <a:pt x="-155" y="20400"/>
                    <a:pt x="1506" y="21000"/>
                  </a:cubicBezTo>
                  <a:cubicBezTo>
                    <a:pt x="3168" y="21600"/>
                    <a:pt x="5937" y="21600"/>
                    <a:pt x="8983" y="20520"/>
                  </a:cubicBezTo>
                  <a:cubicBezTo>
                    <a:pt x="12029" y="19440"/>
                    <a:pt x="15353" y="17280"/>
                    <a:pt x="17568" y="14280"/>
                  </a:cubicBezTo>
                  <a:cubicBezTo>
                    <a:pt x="19783" y="11280"/>
                    <a:pt x="20891" y="7440"/>
                    <a:pt x="20614" y="4920"/>
                  </a:cubicBezTo>
                  <a:cubicBezTo>
                    <a:pt x="20337" y="2400"/>
                    <a:pt x="18676" y="1200"/>
                    <a:pt x="17014" y="1080"/>
                  </a:cubicBezTo>
                  <a:cubicBezTo>
                    <a:pt x="15353" y="960"/>
                    <a:pt x="13691" y="1920"/>
                    <a:pt x="12860" y="2760"/>
                  </a:cubicBezTo>
                  <a:cubicBezTo>
                    <a:pt x="12029" y="3600"/>
                    <a:pt x="12029" y="4320"/>
                    <a:pt x="12029" y="5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11875934" y="4833032"/>
              <a:ext cx="1" cy="30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11983269" y="4598012"/>
              <a:ext cx="103853" cy="357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441" fill="norm" stroke="1" extrusionOk="0">
                  <a:moveTo>
                    <a:pt x="0" y="5356"/>
                  </a:moveTo>
                  <a:cubicBezTo>
                    <a:pt x="0" y="4590"/>
                    <a:pt x="0" y="3824"/>
                    <a:pt x="1800" y="2905"/>
                  </a:cubicBezTo>
                  <a:cubicBezTo>
                    <a:pt x="3600" y="1986"/>
                    <a:pt x="7200" y="913"/>
                    <a:pt x="10286" y="377"/>
                  </a:cubicBezTo>
                  <a:cubicBezTo>
                    <a:pt x="13371" y="-159"/>
                    <a:pt x="15943" y="-159"/>
                    <a:pt x="18000" y="607"/>
                  </a:cubicBezTo>
                  <a:cubicBezTo>
                    <a:pt x="20057" y="1373"/>
                    <a:pt x="21600" y="2905"/>
                    <a:pt x="20571" y="6198"/>
                  </a:cubicBezTo>
                  <a:cubicBezTo>
                    <a:pt x="19543" y="9492"/>
                    <a:pt x="15943" y="14547"/>
                    <a:pt x="13114" y="17381"/>
                  </a:cubicBezTo>
                  <a:cubicBezTo>
                    <a:pt x="10286" y="20215"/>
                    <a:pt x="8229" y="20828"/>
                    <a:pt x="6172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11972652" y="4779364"/>
              <a:ext cx="10262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609" y="21600"/>
                  </a:moveTo>
                  <a:cubicBezTo>
                    <a:pt x="82" y="18277"/>
                    <a:pt x="-445" y="14954"/>
                    <a:pt x="609" y="12738"/>
                  </a:cubicBezTo>
                  <a:cubicBezTo>
                    <a:pt x="1662" y="10523"/>
                    <a:pt x="4296" y="9415"/>
                    <a:pt x="7984" y="7477"/>
                  </a:cubicBezTo>
                  <a:cubicBezTo>
                    <a:pt x="11672" y="5538"/>
                    <a:pt x="16414" y="2769"/>
                    <a:pt x="211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12121273" y="4641361"/>
              <a:ext cx="50185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8" h="21600" fill="norm" stroke="1" extrusionOk="0">
                  <a:moveTo>
                    <a:pt x="3086" y="0"/>
                  </a:moveTo>
                  <a:cubicBezTo>
                    <a:pt x="10286" y="1229"/>
                    <a:pt x="17486" y="2459"/>
                    <a:pt x="19543" y="5620"/>
                  </a:cubicBezTo>
                  <a:cubicBezTo>
                    <a:pt x="21600" y="8780"/>
                    <a:pt x="18514" y="13873"/>
                    <a:pt x="14400" y="16859"/>
                  </a:cubicBezTo>
                  <a:cubicBezTo>
                    <a:pt x="10286" y="19844"/>
                    <a:pt x="5143" y="20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12236276" y="4794698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12259276" y="4863700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12519948" y="4615322"/>
              <a:ext cx="137062" cy="28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445" fill="norm" stroke="1" extrusionOk="0">
                  <a:moveTo>
                    <a:pt x="0" y="3095"/>
                  </a:moveTo>
                  <a:cubicBezTo>
                    <a:pt x="771" y="2139"/>
                    <a:pt x="1543" y="1183"/>
                    <a:pt x="2893" y="610"/>
                  </a:cubicBezTo>
                  <a:cubicBezTo>
                    <a:pt x="4243" y="36"/>
                    <a:pt x="6171" y="-155"/>
                    <a:pt x="9257" y="132"/>
                  </a:cubicBezTo>
                  <a:cubicBezTo>
                    <a:pt x="12343" y="418"/>
                    <a:pt x="16586" y="1183"/>
                    <a:pt x="18900" y="2617"/>
                  </a:cubicBezTo>
                  <a:cubicBezTo>
                    <a:pt x="21214" y="4050"/>
                    <a:pt x="21600" y="6153"/>
                    <a:pt x="18129" y="9403"/>
                  </a:cubicBezTo>
                  <a:cubicBezTo>
                    <a:pt x="14657" y="12652"/>
                    <a:pt x="7329" y="17049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12565949" y="507070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2399720" y="5552352"/>
              <a:ext cx="167897" cy="262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590" fill="norm" stroke="1" extrusionOk="0">
                  <a:moveTo>
                    <a:pt x="0" y="263"/>
                  </a:moveTo>
                  <a:cubicBezTo>
                    <a:pt x="655" y="137"/>
                    <a:pt x="1309" y="11"/>
                    <a:pt x="2127" y="1"/>
                  </a:cubicBezTo>
                  <a:cubicBezTo>
                    <a:pt x="2945" y="-10"/>
                    <a:pt x="3927" y="95"/>
                    <a:pt x="5073" y="453"/>
                  </a:cubicBezTo>
                  <a:cubicBezTo>
                    <a:pt x="6218" y="810"/>
                    <a:pt x="7527" y="1420"/>
                    <a:pt x="8673" y="2051"/>
                  </a:cubicBezTo>
                  <a:cubicBezTo>
                    <a:pt x="9818" y="2682"/>
                    <a:pt x="10800" y="3334"/>
                    <a:pt x="11618" y="4060"/>
                  </a:cubicBezTo>
                  <a:cubicBezTo>
                    <a:pt x="12436" y="4785"/>
                    <a:pt x="13091" y="5585"/>
                    <a:pt x="13745" y="6310"/>
                  </a:cubicBezTo>
                  <a:cubicBezTo>
                    <a:pt x="14400" y="7036"/>
                    <a:pt x="15055" y="7688"/>
                    <a:pt x="15873" y="8340"/>
                  </a:cubicBezTo>
                  <a:cubicBezTo>
                    <a:pt x="16691" y="8992"/>
                    <a:pt x="17673" y="9644"/>
                    <a:pt x="18327" y="10359"/>
                  </a:cubicBezTo>
                  <a:cubicBezTo>
                    <a:pt x="18982" y="11074"/>
                    <a:pt x="19309" y="11852"/>
                    <a:pt x="19800" y="12620"/>
                  </a:cubicBezTo>
                  <a:cubicBezTo>
                    <a:pt x="20291" y="13387"/>
                    <a:pt x="20945" y="14145"/>
                    <a:pt x="21273" y="14933"/>
                  </a:cubicBezTo>
                  <a:cubicBezTo>
                    <a:pt x="21600" y="15722"/>
                    <a:pt x="21600" y="16542"/>
                    <a:pt x="21109" y="17320"/>
                  </a:cubicBezTo>
                  <a:cubicBezTo>
                    <a:pt x="20618" y="18099"/>
                    <a:pt x="19636" y="18835"/>
                    <a:pt x="18000" y="19508"/>
                  </a:cubicBezTo>
                  <a:cubicBezTo>
                    <a:pt x="16364" y="20181"/>
                    <a:pt x="14073" y="20791"/>
                    <a:pt x="12927" y="21127"/>
                  </a:cubicBezTo>
                  <a:cubicBezTo>
                    <a:pt x="11782" y="21464"/>
                    <a:pt x="11782" y="21527"/>
                    <a:pt x="11782" y="21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2145352" y="7969089"/>
              <a:ext cx="6065718" cy="9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31" fill="norm" stroke="1" extrusionOk="0">
                  <a:moveTo>
                    <a:pt x="223" y="14885"/>
                  </a:moveTo>
                  <a:cubicBezTo>
                    <a:pt x="187" y="13223"/>
                    <a:pt x="151" y="11562"/>
                    <a:pt x="105" y="10454"/>
                  </a:cubicBezTo>
                  <a:cubicBezTo>
                    <a:pt x="60" y="9346"/>
                    <a:pt x="5" y="8793"/>
                    <a:pt x="1" y="8793"/>
                  </a:cubicBezTo>
                  <a:cubicBezTo>
                    <a:pt x="-4" y="8793"/>
                    <a:pt x="41" y="9346"/>
                    <a:pt x="223" y="9346"/>
                  </a:cubicBezTo>
                  <a:cubicBezTo>
                    <a:pt x="405" y="9346"/>
                    <a:pt x="723" y="8793"/>
                    <a:pt x="1069" y="8516"/>
                  </a:cubicBezTo>
                  <a:cubicBezTo>
                    <a:pt x="1414" y="8239"/>
                    <a:pt x="1787" y="8239"/>
                    <a:pt x="2141" y="7962"/>
                  </a:cubicBezTo>
                  <a:cubicBezTo>
                    <a:pt x="2496" y="7685"/>
                    <a:pt x="2832" y="7131"/>
                    <a:pt x="3151" y="6577"/>
                  </a:cubicBezTo>
                  <a:cubicBezTo>
                    <a:pt x="3469" y="6023"/>
                    <a:pt x="3769" y="5469"/>
                    <a:pt x="4101" y="4916"/>
                  </a:cubicBezTo>
                  <a:cubicBezTo>
                    <a:pt x="4432" y="4362"/>
                    <a:pt x="4796" y="3808"/>
                    <a:pt x="5169" y="3254"/>
                  </a:cubicBezTo>
                  <a:cubicBezTo>
                    <a:pt x="5541" y="2700"/>
                    <a:pt x="5923" y="2146"/>
                    <a:pt x="6314" y="1593"/>
                  </a:cubicBezTo>
                  <a:cubicBezTo>
                    <a:pt x="6705" y="1039"/>
                    <a:pt x="7105" y="485"/>
                    <a:pt x="7455" y="208"/>
                  </a:cubicBezTo>
                  <a:cubicBezTo>
                    <a:pt x="7805" y="-69"/>
                    <a:pt x="8105" y="-69"/>
                    <a:pt x="8391" y="208"/>
                  </a:cubicBezTo>
                  <a:cubicBezTo>
                    <a:pt x="8678" y="485"/>
                    <a:pt x="8951" y="1039"/>
                    <a:pt x="9241" y="1593"/>
                  </a:cubicBezTo>
                  <a:cubicBezTo>
                    <a:pt x="9532" y="2146"/>
                    <a:pt x="9841" y="2700"/>
                    <a:pt x="10141" y="3254"/>
                  </a:cubicBezTo>
                  <a:cubicBezTo>
                    <a:pt x="10441" y="3808"/>
                    <a:pt x="10732" y="4362"/>
                    <a:pt x="11032" y="4639"/>
                  </a:cubicBezTo>
                  <a:cubicBezTo>
                    <a:pt x="11332" y="4916"/>
                    <a:pt x="11641" y="4916"/>
                    <a:pt x="12028" y="4916"/>
                  </a:cubicBezTo>
                  <a:cubicBezTo>
                    <a:pt x="12414" y="4916"/>
                    <a:pt x="12878" y="4916"/>
                    <a:pt x="13269" y="4916"/>
                  </a:cubicBezTo>
                  <a:cubicBezTo>
                    <a:pt x="13660" y="4916"/>
                    <a:pt x="13978" y="4916"/>
                    <a:pt x="14287" y="4916"/>
                  </a:cubicBezTo>
                  <a:cubicBezTo>
                    <a:pt x="14596" y="4916"/>
                    <a:pt x="14896" y="4916"/>
                    <a:pt x="15201" y="4916"/>
                  </a:cubicBezTo>
                  <a:cubicBezTo>
                    <a:pt x="15505" y="4916"/>
                    <a:pt x="15814" y="4916"/>
                    <a:pt x="16119" y="4916"/>
                  </a:cubicBezTo>
                  <a:cubicBezTo>
                    <a:pt x="16423" y="4916"/>
                    <a:pt x="16723" y="4916"/>
                    <a:pt x="17069" y="4916"/>
                  </a:cubicBezTo>
                  <a:cubicBezTo>
                    <a:pt x="17414" y="4916"/>
                    <a:pt x="17805" y="4916"/>
                    <a:pt x="18160" y="4916"/>
                  </a:cubicBezTo>
                  <a:cubicBezTo>
                    <a:pt x="18514" y="4916"/>
                    <a:pt x="18832" y="4916"/>
                    <a:pt x="19169" y="5193"/>
                  </a:cubicBezTo>
                  <a:cubicBezTo>
                    <a:pt x="19505" y="5469"/>
                    <a:pt x="19860" y="6023"/>
                    <a:pt x="20164" y="6854"/>
                  </a:cubicBezTo>
                  <a:cubicBezTo>
                    <a:pt x="20469" y="7685"/>
                    <a:pt x="20723" y="8793"/>
                    <a:pt x="20941" y="9900"/>
                  </a:cubicBezTo>
                  <a:cubicBezTo>
                    <a:pt x="21160" y="11008"/>
                    <a:pt x="21341" y="12116"/>
                    <a:pt x="21451" y="13500"/>
                  </a:cubicBezTo>
                  <a:cubicBezTo>
                    <a:pt x="21560" y="14885"/>
                    <a:pt x="21596" y="16546"/>
                    <a:pt x="21569" y="17931"/>
                  </a:cubicBezTo>
                  <a:cubicBezTo>
                    <a:pt x="21541" y="19316"/>
                    <a:pt x="21451" y="20423"/>
                    <a:pt x="2136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8004180" y="7924823"/>
              <a:ext cx="221933" cy="26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435" fill="norm" stroke="1" extrusionOk="0">
                  <a:moveTo>
                    <a:pt x="4320" y="1069"/>
                  </a:moveTo>
                  <a:cubicBezTo>
                    <a:pt x="3360" y="452"/>
                    <a:pt x="2400" y="-165"/>
                    <a:pt x="3120" y="41"/>
                  </a:cubicBezTo>
                  <a:cubicBezTo>
                    <a:pt x="3840" y="246"/>
                    <a:pt x="6240" y="1275"/>
                    <a:pt x="9360" y="2921"/>
                  </a:cubicBezTo>
                  <a:cubicBezTo>
                    <a:pt x="12480" y="4566"/>
                    <a:pt x="16320" y="6829"/>
                    <a:pt x="18600" y="8475"/>
                  </a:cubicBezTo>
                  <a:cubicBezTo>
                    <a:pt x="20880" y="10121"/>
                    <a:pt x="21600" y="11149"/>
                    <a:pt x="19920" y="12795"/>
                  </a:cubicBezTo>
                  <a:cubicBezTo>
                    <a:pt x="18240" y="14441"/>
                    <a:pt x="14160" y="16704"/>
                    <a:pt x="10440" y="18246"/>
                  </a:cubicBezTo>
                  <a:cubicBezTo>
                    <a:pt x="6720" y="19789"/>
                    <a:pt x="3360" y="20612"/>
                    <a:pt x="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2310274" y="5570698"/>
              <a:ext cx="235117" cy="25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4696" y="4995"/>
                  </a:moveTo>
                  <a:cubicBezTo>
                    <a:pt x="3287" y="9272"/>
                    <a:pt x="1878" y="13549"/>
                    <a:pt x="1057" y="16436"/>
                  </a:cubicBezTo>
                  <a:cubicBezTo>
                    <a:pt x="235" y="19323"/>
                    <a:pt x="0" y="20820"/>
                    <a:pt x="0" y="21034"/>
                  </a:cubicBezTo>
                  <a:cubicBezTo>
                    <a:pt x="0" y="21248"/>
                    <a:pt x="235" y="20179"/>
                    <a:pt x="1878" y="16971"/>
                  </a:cubicBezTo>
                  <a:cubicBezTo>
                    <a:pt x="3522" y="13763"/>
                    <a:pt x="6574" y="8416"/>
                    <a:pt x="8570" y="5315"/>
                  </a:cubicBezTo>
                  <a:cubicBezTo>
                    <a:pt x="10565" y="2214"/>
                    <a:pt x="11504" y="1359"/>
                    <a:pt x="12561" y="717"/>
                  </a:cubicBezTo>
                  <a:cubicBezTo>
                    <a:pt x="13617" y="76"/>
                    <a:pt x="14791" y="-352"/>
                    <a:pt x="15848" y="397"/>
                  </a:cubicBezTo>
                  <a:cubicBezTo>
                    <a:pt x="16904" y="1145"/>
                    <a:pt x="17843" y="3070"/>
                    <a:pt x="18783" y="5850"/>
                  </a:cubicBezTo>
                  <a:cubicBezTo>
                    <a:pt x="19722" y="8630"/>
                    <a:pt x="20661" y="12266"/>
                    <a:pt x="21600" y="15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4918936" y="8605118"/>
              <a:ext cx="256181" cy="27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600" fill="norm" stroke="1" extrusionOk="0">
                  <a:moveTo>
                    <a:pt x="21438" y="0"/>
                  </a:moveTo>
                  <a:cubicBezTo>
                    <a:pt x="18658" y="4600"/>
                    <a:pt x="15878" y="9200"/>
                    <a:pt x="13097" y="12100"/>
                  </a:cubicBezTo>
                  <a:cubicBezTo>
                    <a:pt x="10317" y="15000"/>
                    <a:pt x="7537" y="16200"/>
                    <a:pt x="5612" y="16600"/>
                  </a:cubicBezTo>
                  <a:cubicBezTo>
                    <a:pt x="3688" y="17000"/>
                    <a:pt x="2618" y="16600"/>
                    <a:pt x="1870" y="15900"/>
                  </a:cubicBezTo>
                  <a:cubicBezTo>
                    <a:pt x="1121" y="15200"/>
                    <a:pt x="693" y="14200"/>
                    <a:pt x="373" y="13200"/>
                  </a:cubicBezTo>
                  <a:cubicBezTo>
                    <a:pt x="52" y="12200"/>
                    <a:pt x="-162" y="11200"/>
                    <a:pt x="159" y="10300"/>
                  </a:cubicBezTo>
                  <a:cubicBezTo>
                    <a:pt x="480" y="9400"/>
                    <a:pt x="1335" y="8600"/>
                    <a:pt x="3153" y="8200"/>
                  </a:cubicBezTo>
                  <a:cubicBezTo>
                    <a:pt x="4971" y="7800"/>
                    <a:pt x="7751" y="7800"/>
                    <a:pt x="10424" y="9600"/>
                  </a:cubicBezTo>
                  <a:cubicBezTo>
                    <a:pt x="13097" y="11400"/>
                    <a:pt x="15664" y="15000"/>
                    <a:pt x="17268" y="17300"/>
                  </a:cubicBezTo>
                  <a:cubicBezTo>
                    <a:pt x="18872" y="19600"/>
                    <a:pt x="19513" y="20600"/>
                    <a:pt x="201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5520124" y="8751561"/>
              <a:ext cx="1326365" cy="9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21418"/>
                  </a:moveTo>
                  <a:cubicBezTo>
                    <a:pt x="1498" y="18418"/>
                    <a:pt x="2997" y="15418"/>
                    <a:pt x="4536" y="12418"/>
                  </a:cubicBezTo>
                  <a:cubicBezTo>
                    <a:pt x="6076" y="9418"/>
                    <a:pt x="7658" y="6418"/>
                    <a:pt x="9323" y="4318"/>
                  </a:cubicBezTo>
                  <a:cubicBezTo>
                    <a:pt x="10987" y="2218"/>
                    <a:pt x="12735" y="1018"/>
                    <a:pt x="14421" y="418"/>
                  </a:cubicBezTo>
                  <a:cubicBezTo>
                    <a:pt x="16106" y="-182"/>
                    <a:pt x="17729" y="-182"/>
                    <a:pt x="18916" y="718"/>
                  </a:cubicBezTo>
                  <a:cubicBezTo>
                    <a:pt x="20102" y="1618"/>
                    <a:pt x="20851" y="3418"/>
                    <a:pt x="21600" y="5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6594685" y="8648258"/>
              <a:ext cx="259795" cy="24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06" fill="norm" stroke="1" extrusionOk="0">
                  <a:moveTo>
                    <a:pt x="2418" y="2230"/>
                  </a:moveTo>
                  <a:cubicBezTo>
                    <a:pt x="1159" y="1349"/>
                    <a:pt x="-99" y="467"/>
                    <a:pt x="6" y="137"/>
                  </a:cubicBezTo>
                  <a:cubicBezTo>
                    <a:pt x="111" y="-194"/>
                    <a:pt x="1579" y="26"/>
                    <a:pt x="4829" y="1349"/>
                  </a:cubicBezTo>
                  <a:cubicBezTo>
                    <a:pt x="8080" y="2671"/>
                    <a:pt x="13113" y="5096"/>
                    <a:pt x="16363" y="6969"/>
                  </a:cubicBezTo>
                  <a:cubicBezTo>
                    <a:pt x="19614" y="8843"/>
                    <a:pt x="21082" y="10165"/>
                    <a:pt x="21291" y="11928"/>
                  </a:cubicBezTo>
                  <a:cubicBezTo>
                    <a:pt x="21501" y="13692"/>
                    <a:pt x="20452" y="15896"/>
                    <a:pt x="18880" y="17549"/>
                  </a:cubicBezTo>
                  <a:cubicBezTo>
                    <a:pt x="17307" y="19202"/>
                    <a:pt x="15210" y="20304"/>
                    <a:pt x="13113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1380031" y="7478861"/>
              <a:ext cx="334786" cy="118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1979" y="1241"/>
                  </a:moveTo>
                  <a:cubicBezTo>
                    <a:pt x="989" y="781"/>
                    <a:pt x="0" y="322"/>
                    <a:pt x="0" y="92"/>
                  </a:cubicBezTo>
                  <a:cubicBezTo>
                    <a:pt x="0" y="-138"/>
                    <a:pt x="989" y="-138"/>
                    <a:pt x="3875" y="2619"/>
                  </a:cubicBezTo>
                  <a:cubicBezTo>
                    <a:pt x="6760" y="5377"/>
                    <a:pt x="11542" y="10892"/>
                    <a:pt x="14427" y="14339"/>
                  </a:cubicBezTo>
                  <a:cubicBezTo>
                    <a:pt x="17313" y="17785"/>
                    <a:pt x="18302" y="19164"/>
                    <a:pt x="19374" y="20083"/>
                  </a:cubicBezTo>
                  <a:cubicBezTo>
                    <a:pt x="20446" y="21002"/>
                    <a:pt x="21600" y="21462"/>
                    <a:pt x="21600" y="21232"/>
                  </a:cubicBezTo>
                  <a:cubicBezTo>
                    <a:pt x="21600" y="21002"/>
                    <a:pt x="20446" y="20083"/>
                    <a:pt x="19292" y="19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1304564" y="7217419"/>
              <a:ext cx="129136" cy="33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79" fill="norm" stroke="1" extrusionOk="0">
                  <a:moveTo>
                    <a:pt x="20989" y="21270"/>
                  </a:moveTo>
                  <a:cubicBezTo>
                    <a:pt x="18497" y="21435"/>
                    <a:pt x="16004" y="21600"/>
                    <a:pt x="13927" y="21353"/>
                  </a:cubicBezTo>
                  <a:cubicBezTo>
                    <a:pt x="11851" y="21105"/>
                    <a:pt x="10189" y="20446"/>
                    <a:pt x="7697" y="17808"/>
                  </a:cubicBezTo>
                  <a:cubicBezTo>
                    <a:pt x="5204" y="15169"/>
                    <a:pt x="1881" y="10553"/>
                    <a:pt x="635" y="7255"/>
                  </a:cubicBezTo>
                  <a:cubicBezTo>
                    <a:pt x="-611" y="3957"/>
                    <a:pt x="220" y="1979"/>
                    <a:pt x="10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1518034" y="7401424"/>
              <a:ext cx="1533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1571702" y="7363089"/>
              <a:ext cx="145671" cy="67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18514"/>
                  </a:moveTo>
                  <a:cubicBezTo>
                    <a:pt x="1895" y="20057"/>
                    <a:pt x="3789" y="21600"/>
                    <a:pt x="7389" y="18514"/>
                  </a:cubicBezTo>
                  <a:cubicBezTo>
                    <a:pt x="10989" y="15429"/>
                    <a:pt x="16295" y="77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1594702" y="7317088"/>
              <a:ext cx="15333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6750"/>
                    <a:pt x="10800" y="13500"/>
                    <a:pt x="14400" y="17100"/>
                  </a:cubicBezTo>
                  <a:cubicBezTo>
                    <a:pt x="18000" y="20700"/>
                    <a:pt x="19800" y="211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1295695" y="7048749"/>
              <a:ext cx="36034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3" y="1895"/>
                    <a:pt x="306" y="3789"/>
                    <a:pt x="2298" y="7011"/>
                  </a:cubicBezTo>
                  <a:cubicBezTo>
                    <a:pt x="4289" y="10232"/>
                    <a:pt x="8119" y="14779"/>
                    <a:pt x="11336" y="17621"/>
                  </a:cubicBezTo>
                  <a:cubicBezTo>
                    <a:pt x="14553" y="20463"/>
                    <a:pt x="17157" y="21600"/>
                    <a:pt x="18766" y="21600"/>
                  </a:cubicBezTo>
                  <a:cubicBezTo>
                    <a:pt x="20374" y="21600"/>
                    <a:pt x="20987" y="20463"/>
                    <a:pt x="21600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1403031" y="6918413"/>
              <a:ext cx="168672" cy="19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40" fill="norm" stroke="1" extrusionOk="0">
                  <a:moveTo>
                    <a:pt x="0" y="0"/>
                  </a:moveTo>
                  <a:cubicBezTo>
                    <a:pt x="2257" y="2304"/>
                    <a:pt x="4513" y="4608"/>
                    <a:pt x="7899" y="7488"/>
                  </a:cubicBezTo>
                  <a:cubicBezTo>
                    <a:pt x="11284" y="10368"/>
                    <a:pt x="15797" y="13824"/>
                    <a:pt x="18376" y="16272"/>
                  </a:cubicBezTo>
                  <a:cubicBezTo>
                    <a:pt x="20955" y="18720"/>
                    <a:pt x="21600" y="20160"/>
                    <a:pt x="20955" y="20880"/>
                  </a:cubicBezTo>
                  <a:cubicBezTo>
                    <a:pt x="20310" y="21600"/>
                    <a:pt x="18376" y="21600"/>
                    <a:pt x="16925" y="21024"/>
                  </a:cubicBezTo>
                  <a:cubicBezTo>
                    <a:pt x="15475" y="20448"/>
                    <a:pt x="14507" y="19296"/>
                    <a:pt x="14024" y="17712"/>
                  </a:cubicBezTo>
                  <a:cubicBezTo>
                    <a:pt x="13540" y="16128"/>
                    <a:pt x="13540" y="14112"/>
                    <a:pt x="14830" y="12096"/>
                  </a:cubicBezTo>
                  <a:cubicBezTo>
                    <a:pt x="16119" y="10080"/>
                    <a:pt x="18699" y="8064"/>
                    <a:pt x="21278" y="6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1311029" y="6792085"/>
              <a:ext cx="329675" cy="72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71" fill="norm" stroke="1" extrusionOk="0">
                  <a:moveTo>
                    <a:pt x="0" y="3191"/>
                  </a:moveTo>
                  <a:cubicBezTo>
                    <a:pt x="1674" y="1031"/>
                    <a:pt x="3349" y="-1129"/>
                    <a:pt x="6530" y="671"/>
                  </a:cubicBezTo>
                  <a:cubicBezTo>
                    <a:pt x="9712" y="2471"/>
                    <a:pt x="14400" y="8231"/>
                    <a:pt x="17163" y="12191"/>
                  </a:cubicBezTo>
                  <a:cubicBezTo>
                    <a:pt x="19926" y="16151"/>
                    <a:pt x="20763" y="18311"/>
                    <a:pt x="21600" y="20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1533367" y="6297399"/>
              <a:ext cx="7668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709"/>
                    <a:pt x="0" y="11819"/>
                    <a:pt x="3600" y="8219"/>
                  </a:cubicBezTo>
                  <a:cubicBezTo>
                    <a:pt x="7200" y="4619"/>
                    <a:pt x="14400" y="2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1398178" y="6180540"/>
              <a:ext cx="219526" cy="178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0918" fill="norm" stroke="1" extrusionOk="0">
                  <a:moveTo>
                    <a:pt x="1217" y="19118"/>
                  </a:moveTo>
                  <a:cubicBezTo>
                    <a:pt x="472" y="17918"/>
                    <a:pt x="-273" y="16718"/>
                    <a:pt x="99" y="13718"/>
                  </a:cubicBezTo>
                  <a:cubicBezTo>
                    <a:pt x="472" y="10718"/>
                    <a:pt x="1961" y="5918"/>
                    <a:pt x="3203" y="3068"/>
                  </a:cubicBezTo>
                  <a:cubicBezTo>
                    <a:pt x="4444" y="218"/>
                    <a:pt x="5437" y="-682"/>
                    <a:pt x="7424" y="518"/>
                  </a:cubicBezTo>
                  <a:cubicBezTo>
                    <a:pt x="9410" y="1718"/>
                    <a:pt x="12389" y="5018"/>
                    <a:pt x="14872" y="8768"/>
                  </a:cubicBezTo>
                  <a:cubicBezTo>
                    <a:pt x="17355" y="12518"/>
                    <a:pt x="19341" y="16718"/>
                    <a:pt x="21327" y="20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913625" y="6996040"/>
              <a:ext cx="267069" cy="25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24" fill="norm" stroke="1" extrusionOk="0">
                  <a:moveTo>
                    <a:pt x="9680" y="10827"/>
                  </a:moveTo>
                  <a:cubicBezTo>
                    <a:pt x="11106" y="12752"/>
                    <a:pt x="12533" y="14676"/>
                    <a:pt x="13653" y="16067"/>
                  </a:cubicBezTo>
                  <a:cubicBezTo>
                    <a:pt x="14774" y="17457"/>
                    <a:pt x="15589" y="18312"/>
                    <a:pt x="16303" y="19168"/>
                  </a:cubicBezTo>
                  <a:cubicBezTo>
                    <a:pt x="17016" y="20023"/>
                    <a:pt x="17627" y="20878"/>
                    <a:pt x="17423" y="21199"/>
                  </a:cubicBezTo>
                  <a:cubicBezTo>
                    <a:pt x="17220" y="21520"/>
                    <a:pt x="16201" y="21306"/>
                    <a:pt x="13755" y="19595"/>
                  </a:cubicBezTo>
                  <a:cubicBezTo>
                    <a:pt x="11310" y="17884"/>
                    <a:pt x="7438" y="14676"/>
                    <a:pt x="4789" y="11682"/>
                  </a:cubicBezTo>
                  <a:cubicBezTo>
                    <a:pt x="2140" y="8688"/>
                    <a:pt x="714" y="5908"/>
                    <a:pt x="204" y="3983"/>
                  </a:cubicBezTo>
                  <a:cubicBezTo>
                    <a:pt x="-305" y="2059"/>
                    <a:pt x="103" y="989"/>
                    <a:pt x="1835" y="455"/>
                  </a:cubicBezTo>
                  <a:cubicBezTo>
                    <a:pt x="3567" y="-80"/>
                    <a:pt x="6623" y="-80"/>
                    <a:pt x="10087" y="134"/>
                  </a:cubicBezTo>
                  <a:cubicBezTo>
                    <a:pt x="13552" y="348"/>
                    <a:pt x="17423" y="775"/>
                    <a:pt x="21295" y="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2423924" y="8260669"/>
              <a:ext cx="178311" cy="24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0744" fill="norm" stroke="1" extrusionOk="0">
                  <a:moveTo>
                    <a:pt x="11559" y="5903"/>
                  </a:moveTo>
                  <a:cubicBezTo>
                    <a:pt x="11559" y="4801"/>
                    <a:pt x="11559" y="3699"/>
                    <a:pt x="10809" y="3038"/>
                  </a:cubicBezTo>
                  <a:cubicBezTo>
                    <a:pt x="10059" y="2376"/>
                    <a:pt x="8559" y="2156"/>
                    <a:pt x="7209" y="2376"/>
                  </a:cubicBezTo>
                  <a:cubicBezTo>
                    <a:pt x="5859" y="2597"/>
                    <a:pt x="4659" y="3258"/>
                    <a:pt x="3159" y="5682"/>
                  </a:cubicBezTo>
                  <a:cubicBezTo>
                    <a:pt x="1659" y="8107"/>
                    <a:pt x="-141" y="12295"/>
                    <a:pt x="9" y="15270"/>
                  </a:cubicBezTo>
                  <a:cubicBezTo>
                    <a:pt x="159" y="18246"/>
                    <a:pt x="2259" y="20009"/>
                    <a:pt x="4959" y="20560"/>
                  </a:cubicBezTo>
                  <a:cubicBezTo>
                    <a:pt x="7659" y="21111"/>
                    <a:pt x="10959" y="20450"/>
                    <a:pt x="13959" y="18246"/>
                  </a:cubicBezTo>
                  <a:cubicBezTo>
                    <a:pt x="16959" y="16042"/>
                    <a:pt x="19659" y="12295"/>
                    <a:pt x="20559" y="9209"/>
                  </a:cubicBezTo>
                  <a:cubicBezTo>
                    <a:pt x="21459" y="6123"/>
                    <a:pt x="20559" y="3699"/>
                    <a:pt x="19659" y="2046"/>
                  </a:cubicBezTo>
                  <a:cubicBezTo>
                    <a:pt x="18759" y="393"/>
                    <a:pt x="17859" y="-489"/>
                    <a:pt x="15309" y="282"/>
                  </a:cubicBezTo>
                  <a:cubicBezTo>
                    <a:pt x="12759" y="1054"/>
                    <a:pt x="8559" y="3478"/>
                    <a:pt x="4359" y="5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7191495" y="7991770"/>
              <a:ext cx="23001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7183828" y="8359778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7723063" y="7991770"/>
              <a:ext cx="5112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914"/>
                    <a:pt x="0" y="11829"/>
                    <a:pt x="0" y="15429"/>
                  </a:cubicBezTo>
                  <a:cubicBezTo>
                    <a:pt x="0" y="19029"/>
                    <a:pt x="10800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7628505" y="8405779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7697506" y="8497781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7793277" y="8346312"/>
              <a:ext cx="249239" cy="234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32" fill="norm" stroke="1" extrusionOk="0">
                  <a:moveTo>
                    <a:pt x="336" y="5404"/>
                  </a:moveTo>
                  <a:cubicBezTo>
                    <a:pt x="336" y="4243"/>
                    <a:pt x="336" y="3082"/>
                    <a:pt x="777" y="2153"/>
                  </a:cubicBezTo>
                  <a:cubicBezTo>
                    <a:pt x="1217" y="1224"/>
                    <a:pt x="2099" y="527"/>
                    <a:pt x="3091" y="178"/>
                  </a:cubicBezTo>
                  <a:cubicBezTo>
                    <a:pt x="4083" y="-170"/>
                    <a:pt x="5185" y="-170"/>
                    <a:pt x="5956" y="1688"/>
                  </a:cubicBezTo>
                  <a:cubicBezTo>
                    <a:pt x="6728" y="3546"/>
                    <a:pt x="7168" y="7262"/>
                    <a:pt x="6617" y="10049"/>
                  </a:cubicBezTo>
                  <a:cubicBezTo>
                    <a:pt x="6066" y="12836"/>
                    <a:pt x="4524" y="14695"/>
                    <a:pt x="2981" y="16436"/>
                  </a:cubicBezTo>
                  <a:cubicBezTo>
                    <a:pt x="1438" y="18178"/>
                    <a:pt x="-105" y="19804"/>
                    <a:pt x="5" y="20617"/>
                  </a:cubicBezTo>
                  <a:cubicBezTo>
                    <a:pt x="115" y="21430"/>
                    <a:pt x="1879" y="21430"/>
                    <a:pt x="5736" y="21198"/>
                  </a:cubicBezTo>
                  <a:cubicBezTo>
                    <a:pt x="9593" y="20965"/>
                    <a:pt x="15544" y="20501"/>
                    <a:pt x="21495" y="20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07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21638" y="7967687"/>
              <a:ext cx="508178" cy="101836"/>
            </a:xfrm>
            <a:prstGeom prst="rect">
              <a:avLst/>
            </a:prstGeom>
            <a:effectLst/>
          </p:spPr>
        </p:pic>
        <p:pic>
          <p:nvPicPr>
            <p:cNvPr id="107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37605" y="7922199"/>
              <a:ext cx="924109" cy="169885"/>
            </a:xfrm>
            <a:prstGeom prst="rect">
              <a:avLst/>
            </a:prstGeom>
            <a:effectLst/>
          </p:spPr>
        </p:pic>
        <p:pic>
          <p:nvPicPr>
            <p:cNvPr id="107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435752" y="1650750"/>
              <a:ext cx="364569" cy="1688332"/>
            </a:xfrm>
            <a:prstGeom prst="rect">
              <a:avLst/>
            </a:prstGeom>
            <a:effectLst/>
          </p:spPr>
        </p:pic>
        <p:pic>
          <p:nvPicPr>
            <p:cNvPr id="1078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94906" y="7929353"/>
              <a:ext cx="127001" cy="63501"/>
            </a:xfrm>
            <a:prstGeom prst="rect">
              <a:avLst/>
            </a:prstGeom>
            <a:effectLst/>
          </p:spPr>
        </p:pic>
        <p:sp>
          <p:nvSpPr>
            <p:cNvPr id="1080" name="Line"/>
            <p:cNvSpPr/>
            <p:nvPr/>
          </p:nvSpPr>
          <p:spPr>
            <a:xfrm>
              <a:off x="3266073" y="7935546"/>
              <a:ext cx="53669" cy="27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87"/>
                  </a:moveTo>
                  <a:cubicBezTo>
                    <a:pt x="1029" y="4954"/>
                    <a:pt x="2057" y="8521"/>
                    <a:pt x="2571" y="10800"/>
                  </a:cubicBezTo>
                  <a:cubicBezTo>
                    <a:pt x="3086" y="13079"/>
                    <a:pt x="3086" y="14070"/>
                    <a:pt x="3086" y="14070"/>
                  </a:cubicBezTo>
                  <a:cubicBezTo>
                    <a:pt x="3086" y="14070"/>
                    <a:pt x="3086" y="13079"/>
                    <a:pt x="3086" y="10899"/>
                  </a:cubicBezTo>
                  <a:cubicBezTo>
                    <a:pt x="3086" y="8719"/>
                    <a:pt x="3086" y="5350"/>
                    <a:pt x="3600" y="3171"/>
                  </a:cubicBezTo>
                  <a:cubicBezTo>
                    <a:pt x="4114" y="991"/>
                    <a:pt x="5143" y="0"/>
                    <a:pt x="5657" y="0"/>
                  </a:cubicBezTo>
                  <a:cubicBezTo>
                    <a:pt x="6171" y="0"/>
                    <a:pt x="6171" y="991"/>
                    <a:pt x="5657" y="2675"/>
                  </a:cubicBezTo>
                  <a:cubicBezTo>
                    <a:pt x="5143" y="4360"/>
                    <a:pt x="4114" y="6738"/>
                    <a:pt x="3086" y="8719"/>
                  </a:cubicBezTo>
                  <a:cubicBezTo>
                    <a:pt x="2057" y="10701"/>
                    <a:pt x="1029" y="12286"/>
                    <a:pt x="514" y="12484"/>
                  </a:cubicBezTo>
                  <a:cubicBezTo>
                    <a:pt x="0" y="12683"/>
                    <a:pt x="0" y="11494"/>
                    <a:pt x="0" y="10305"/>
                  </a:cubicBezTo>
                  <a:cubicBezTo>
                    <a:pt x="0" y="9116"/>
                    <a:pt x="0" y="7927"/>
                    <a:pt x="1543" y="6539"/>
                  </a:cubicBezTo>
                  <a:cubicBezTo>
                    <a:pt x="3086" y="5152"/>
                    <a:pt x="6171" y="3567"/>
                    <a:pt x="7714" y="3468"/>
                  </a:cubicBezTo>
                  <a:cubicBezTo>
                    <a:pt x="9257" y="3369"/>
                    <a:pt x="9257" y="4756"/>
                    <a:pt x="8743" y="6936"/>
                  </a:cubicBezTo>
                  <a:cubicBezTo>
                    <a:pt x="8229" y="9116"/>
                    <a:pt x="7200" y="12088"/>
                    <a:pt x="9257" y="14664"/>
                  </a:cubicBezTo>
                  <a:cubicBezTo>
                    <a:pt x="11314" y="17240"/>
                    <a:pt x="16457" y="194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3177591" y="8340503"/>
              <a:ext cx="79599" cy="15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0802" fill="norm" stroke="1" extrusionOk="0">
                  <a:moveTo>
                    <a:pt x="13245" y="4718"/>
                  </a:moveTo>
                  <a:cubicBezTo>
                    <a:pt x="9870" y="5415"/>
                    <a:pt x="6495" y="6112"/>
                    <a:pt x="4132" y="7506"/>
                  </a:cubicBezTo>
                  <a:cubicBezTo>
                    <a:pt x="1770" y="8899"/>
                    <a:pt x="420" y="10989"/>
                    <a:pt x="82" y="13602"/>
                  </a:cubicBezTo>
                  <a:cubicBezTo>
                    <a:pt x="-255" y="16215"/>
                    <a:pt x="420" y="19351"/>
                    <a:pt x="2445" y="20396"/>
                  </a:cubicBezTo>
                  <a:cubicBezTo>
                    <a:pt x="4470" y="21441"/>
                    <a:pt x="7845" y="20396"/>
                    <a:pt x="11220" y="18131"/>
                  </a:cubicBezTo>
                  <a:cubicBezTo>
                    <a:pt x="14595" y="15867"/>
                    <a:pt x="17970" y="12383"/>
                    <a:pt x="19658" y="9596"/>
                  </a:cubicBezTo>
                  <a:cubicBezTo>
                    <a:pt x="21345" y="6809"/>
                    <a:pt x="21345" y="4718"/>
                    <a:pt x="20332" y="2976"/>
                  </a:cubicBezTo>
                  <a:cubicBezTo>
                    <a:pt x="19320" y="1235"/>
                    <a:pt x="17295" y="-159"/>
                    <a:pt x="16620" y="15"/>
                  </a:cubicBezTo>
                  <a:cubicBezTo>
                    <a:pt x="15945" y="189"/>
                    <a:pt x="16620" y="1931"/>
                    <a:pt x="17295" y="3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3342741" y="8428780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3438237" y="8329111"/>
              <a:ext cx="1184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400"/>
                    <a:pt x="2735" y="10800"/>
                    <a:pt x="575" y="14400"/>
                  </a:cubicBezTo>
                  <a:cubicBezTo>
                    <a:pt x="-1585" y="18000"/>
                    <a:pt x="2735" y="198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3496079" y="8288221"/>
              <a:ext cx="230005" cy="17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5863"/>
                  </a:moveTo>
                  <a:cubicBezTo>
                    <a:pt x="480" y="4320"/>
                    <a:pt x="960" y="2777"/>
                    <a:pt x="1800" y="1697"/>
                  </a:cubicBezTo>
                  <a:cubicBezTo>
                    <a:pt x="2640" y="617"/>
                    <a:pt x="3840" y="0"/>
                    <a:pt x="5040" y="0"/>
                  </a:cubicBezTo>
                  <a:cubicBezTo>
                    <a:pt x="6240" y="0"/>
                    <a:pt x="7440" y="617"/>
                    <a:pt x="7920" y="2469"/>
                  </a:cubicBezTo>
                  <a:cubicBezTo>
                    <a:pt x="8400" y="4320"/>
                    <a:pt x="8160" y="7406"/>
                    <a:pt x="7560" y="9720"/>
                  </a:cubicBezTo>
                  <a:cubicBezTo>
                    <a:pt x="6960" y="12034"/>
                    <a:pt x="6000" y="13577"/>
                    <a:pt x="5280" y="15429"/>
                  </a:cubicBezTo>
                  <a:cubicBezTo>
                    <a:pt x="4560" y="17280"/>
                    <a:pt x="4080" y="19440"/>
                    <a:pt x="4560" y="20520"/>
                  </a:cubicBezTo>
                  <a:cubicBezTo>
                    <a:pt x="5040" y="21600"/>
                    <a:pt x="6480" y="21600"/>
                    <a:pt x="9480" y="20983"/>
                  </a:cubicBezTo>
                  <a:cubicBezTo>
                    <a:pt x="12480" y="20366"/>
                    <a:pt x="17040" y="19131"/>
                    <a:pt x="21600" y="17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4316430" y="7922768"/>
              <a:ext cx="23002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235"/>
                    <a:pt x="4800" y="8471"/>
                    <a:pt x="6000" y="12071"/>
                  </a:cubicBezTo>
                  <a:cubicBezTo>
                    <a:pt x="7200" y="15671"/>
                    <a:pt x="7200" y="18635"/>
                    <a:pt x="8400" y="18847"/>
                  </a:cubicBezTo>
                  <a:cubicBezTo>
                    <a:pt x="9600" y="19059"/>
                    <a:pt x="12000" y="16518"/>
                    <a:pt x="13200" y="14188"/>
                  </a:cubicBezTo>
                  <a:cubicBezTo>
                    <a:pt x="14400" y="11859"/>
                    <a:pt x="14400" y="9741"/>
                    <a:pt x="15600" y="7624"/>
                  </a:cubicBezTo>
                  <a:cubicBezTo>
                    <a:pt x="16800" y="5506"/>
                    <a:pt x="19200" y="3388"/>
                    <a:pt x="20400" y="3600"/>
                  </a:cubicBezTo>
                  <a:cubicBezTo>
                    <a:pt x="21600" y="3812"/>
                    <a:pt x="21600" y="6353"/>
                    <a:pt x="21600" y="9741"/>
                  </a:cubicBezTo>
                  <a:cubicBezTo>
                    <a:pt x="21600" y="13129"/>
                    <a:pt x="21600" y="173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4304616" y="8208188"/>
              <a:ext cx="73150" cy="176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026" fill="norm" stroke="1" extrusionOk="0">
                  <a:moveTo>
                    <a:pt x="12381" y="4355"/>
                  </a:moveTo>
                  <a:cubicBezTo>
                    <a:pt x="9402" y="5268"/>
                    <a:pt x="6422" y="6181"/>
                    <a:pt x="4188" y="8158"/>
                  </a:cubicBezTo>
                  <a:cubicBezTo>
                    <a:pt x="1953" y="10136"/>
                    <a:pt x="464" y="13178"/>
                    <a:pt x="91" y="15612"/>
                  </a:cubicBezTo>
                  <a:cubicBezTo>
                    <a:pt x="-281" y="18046"/>
                    <a:pt x="464" y="19871"/>
                    <a:pt x="2698" y="20631"/>
                  </a:cubicBezTo>
                  <a:cubicBezTo>
                    <a:pt x="4933" y="21392"/>
                    <a:pt x="8657" y="21088"/>
                    <a:pt x="12009" y="19415"/>
                  </a:cubicBezTo>
                  <a:cubicBezTo>
                    <a:pt x="15360" y="17741"/>
                    <a:pt x="18340" y="14699"/>
                    <a:pt x="19829" y="12113"/>
                  </a:cubicBezTo>
                  <a:cubicBezTo>
                    <a:pt x="21319" y="9527"/>
                    <a:pt x="21319" y="7398"/>
                    <a:pt x="21319" y="5420"/>
                  </a:cubicBezTo>
                  <a:cubicBezTo>
                    <a:pt x="21319" y="3443"/>
                    <a:pt x="21319" y="1617"/>
                    <a:pt x="19457" y="705"/>
                  </a:cubicBezTo>
                  <a:cubicBezTo>
                    <a:pt x="17595" y="-208"/>
                    <a:pt x="13871" y="-208"/>
                    <a:pt x="11264" y="553"/>
                  </a:cubicBezTo>
                  <a:cubicBezTo>
                    <a:pt x="8657" y="1313"/>
                    <a:pt x="7167" y="2834"/>
                    <a:pt x="5678" y="4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4462100" y="8306110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4508101" y="8192854"/>
              <a:ext cx="191672" cy="20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4618"/>
                  </a:moveTo>
                  <a:cubicBezTo>
                    <a:pt x="2592" y="3018"/>
                    <a:pt x="5184" y="1418"/>
                    <a:pt x="7344" y="618"/>
                  </a:cubicBezTo>
                  <a:cubicBezTo>
                    <a:pt x="9504" y="-182"/>
                    <a:pt x="11232" y="-182"/>
                    <a:pt x="12384" y="485"/>
                  </a:cubicBezTo>
                  <a:cubicBezTo>
                    <a:pt x="13536" y="1151"/>
                    <a:pt x="14112" y="2485"/>
                    <a:pt x="13248" y="5418"/>
                  </a:cubicBezTo>
                  <a:cubicBezTo>
                    <a:pt x="12384" y="8351"/>
                    <a:pt x="10080" y="12885"/>
                    <a:pt x="8496" y="15818"/>
                  </a:cubicBezTo>
                  <a:cubicBezTo>
                    <a:pt x="6912" y="18751"/>
                    <a:pt x="6048" y="20085"/>
                    <a:pt x="6336" y="20751"/>
                  </a:cubicBezTo>
                  <a:cubicBezTo>
                    <a:pt x="6624" y="21418"/>
                    <a:pt x="8064" y="21418"/>
                    <a:pt x="10800" y="20351"/>
                  </a:cubicBezTo>
                  <a:cubicBezTo>
                    <a:pt x="13536" y="19285"/>
                    <a:pt x="17568" y="17151"/>
                    <a:pt x="21600" y="15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4692105" y="8203403"/>
              <a:ext cx="125487" cy="217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96" fill="norm" stroke="1" extrusionOk="0">
                  <a:moveTo>
                    <a:pt x="0" y="2559"/>
                  </a:moveTo>
                  <a:cubicBezTo>
                    <a:pt x="1296" y="1554"/>
                    <a:pt x="2592" y="549"/>
                    <a:pt x="4320" y="173"/>
                  </a:cubicBezTo>
                  <a:cubicBezTo>
                    <a:pt x="6048" y="-204"/>
                    <a:pt x="8208" y="47"/>
                    <a:pt x="9504" y="801"/>
                  </a:cubicBezTo>
                  <a:cubicBezTo>
                    <a:pt x="10800" y="1554"/>
                    <a:pt x="11232" y="2810"/>
                    <a:pt x="10800" y="4191"/>
                  </a:cubicBezTo>
                  <a:cubicBezTo>
                    <a:pt x="10368" y="5573"/>
                    <a:pt x="9072" y="7080"/>
                    <a:pt x="9936" y="7959"/>
                  </a:cubicBezTo>
                  <a:cubicBezTo>
                    <a:pt x="10800" y="8838"/>
                    <a:pt x="13824" y="9089"/>
                    <a:pt x="16200" y="9717"/>
                  </a:cubicBezTo>
                  <a:cubicBezTo>
                    <a:pt x="18576" y="10345"/>
                    <a:pt x="20304" y="11349"/>
                    <a:pt x="20952" y="12605"/>
                  </a:cubicBezTo>
                  <a:cubicBezTo>
                    <a:pt x="21600" y="13861"/>
                    <a:pt x="21168" y="15368"/>
                    <a:pt x="18144" y="16875"/>
                  </a:cubicBezTo>
                  <a:cubicBezTo>
                    <a:pt x="15120" y="18382"/>
                    <a:pt x="9504" y="19889"/>
                    <a:pt x="3888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5397455" y="7961103"/>
              <a:ext cx="7667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5352412" y="8290777"/>
              <a:ext cx="94491" cy="12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402" fill="norm" stroke="1" extrusionOk="0">
                  <a:moveTo>
                    <a:pt x="13429" y="0"/>
                  </a:moveTo>
                  <a:cubicBezTo>
                    <a:pt x="10587" y="0"/>
                    <a:pt x="7745" y="0"/>
                    <a:pt x="5471" y="1944"/>
                  </a:cubicBezTo>
                  <a:cubicBezTo>
                    <a:pt x="3198" y="3888"/>
                    <a:pt x="1492" y="7776"/>
                    <a:pt x="640" y="10800"/>
                  </a:cubicBezTo>
                  <a:cubicBezTo>
                    <a:pt x="-213" y="13824"/>
                    <a:pt x="-213" y="15984"/>
                    <a:pt x="640" y="17928"/>
                  </a:cubicBezTo>
                  <a:cubicBezTo>
                    <a:pt x="1492" y="19872"/>
                    <a:pt x="3198" y="21600"/>
                    <a:pt x="6608" y="21384"/>
                  </a:cubicBezTo>
                  <a:cubicBezTo>
                    <a:pt x="10019" y="21168"/>
                    <a:pt x="15134" y="19008"/>
                    <a:pt x="17976" y="16200"/>
                  </a:cubicBezTo>
                  <a:cubicBezTo>
                    <a:pt x="20819" y="13392"/>
                    <a:pt x="21387" y="9936"/>
                    <a:pt x="20819" y="7344"/>
                  </a:cubicBezTo>
                  <a:cubicBezTo>
                    <a:pt x="20250" y="4752"/>
                    <a:pt x="18545" y="3024"/>
                    <a:pt x="16555" y="2808"/>
                  </a:cubicBezTo>
                  <a:cubicBezTo>
                    <a:pt x="14566" y="2592"/>
                    <a:pt x="12292" y="3888"/>
                    <a:pt x="10019" y="5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5512457" y="8290777"/>
              <a:ext cx="84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5596793" y="8241543"/>
              <a:ext cx="69002" cy="17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21600" y="402"/>
                  </a:moveTo>
                  <a:cubicBezTo>
                    <a:pt x="17600" y="85"/>
                    <a:pt x="13600" y="-233"/>
                    <a:pt x="10400" y="243"/>
                  </a:cubicBezTo>
                  <a:cubicBezTo>
                    <a:pt x="7200" y="720"/>
                    <a:pt x="4800" y="1991"/>
                    <a:pt x="4400" y="3420"/>
                  </a:cubicBezTo>
                  <a:cubicBezTo>
                    <a:pt x="4000" y="4849"/>
                    <a:pt x="5600" y="6438"/>
                    <a:pt x="8000" y="8820"/>
                  </a:cubicBezTo>
                  <a:cubicBezTo>
                    <a:pt x="10400" y="11202"/>
                    <a:pt x="13600" y="14379"/>
                    <a:pt x="14000" y="16602"/>
                  </a:cubicBezTo>
                  <a:cubicBezTo>
                    <a:pt x="14400" y="18826"/>
                    <a:pt x="12000" y="20096"/>
                    <a:pt x="9200" y="20732"/>
                  </a:cubicBezTo>
                  <a:cubicBezTo>
                    <a:pt x="6400" y="21367"/>
                    <a:pt x="3200" y="21367"/>
                    <a:pt x="0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5581459" y="8175774"/>
              <a:ext cx="20700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4400"/>
                    <a:pt x="11733" y="7200"/>
                    <a:pt x="15333" y="3600"/>
                  </a:cubicBezTo>
                  <a:cubicBezTo>
                    <a:pt x="18933" y="0"/>
                    <a:pt x="202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6639482" y="7915101"/>
              <a:ext cx="15335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6473368" y="8275443"/>
              <a:ext cx="93589" cy="13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288" fill="norm" stroke="1" extrusionOk="0">
                  <a:moveTo>
                    <a:pt x="15178" y="0"/>
                  </a:moveTo>
                  <a:cubicBezTo>
                    <a:pt x="12259" y="0"/>
                    <a:pt x="9340" y="0"/>
                    <a:pt x="7005" y="1000"/>
                  </a:cubicBezTo>
                  <a:cubicBezTo>
                    <a:pt x="4670" y="2000"/>
                    <a:pt x="2919" y="4000"/>
                    <a:pt x="1751" y="6600"/>
                  </a:cubicBezTo>
                  <a:cubicBezTo>
                    <a:pt x="584" y="9200"/>
                    <a:pt x="0" y="12400"/>
                    <a:pt x="0" y="15000"/>
                  </a:cubicBezTo>
                  <a:cubicBezTo>
                    <a:pt x="0" y="17600"/>
                    <a:pt x="584" y="19600"/>
                    <a:pt x="2335" y="20600"/>
                  </a:cubicBezTo>
                  <a:cubicBezTo>
                    <a:pt x="4086" y="21600"/>
                    <a:pt x="7005" y="21600"/>
                    <a:pt x="10216" y="20000"/>
                  </a:cubicBezTo>
                  <a:cubicBezTo>
                    <a:pt x="13427" y="18400"/>
                    <a:pt x="16930" y="15200"/>
                    <a:pt x="18973" y="12600"/>
                  </a:cubicBezTo>
                  <a:cubicBezTo>
                    <a:pt x="21016" y="10000"/>
                    <a:pt x="21600" y="8000"/>
                    <a:pt x="21308" y="6000"/>
                  </a:cubicBezTo>
                  <a:cubicBezTo>
                    <a:pt x="21016" y="4000"/>
                    <a:pt x="19849" y="2000"/>
                    <a:pt x="18097" y="1600"/>
                  </a:cubicBezTo>
                  <a:cubicBezTo>
                    <a:pt x="16346" y="1200"/>
                    <a:pt x="14011" y="2400"/>
                    <a:pt x="11676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6654816" y="8359778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6727990" y="8228784"/>
              <a:ext cx="79063" cy="176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371" fill="norm" stroke="1" extrusionOk="0">
                  <a:moveTo>
                    <a:pt x="19148" y="5634"/>
                  </a:moveTo>
                  <a:cubicBezTo>
                    <a:pt x="17798" y="4091"/>
                    <a:pt x="16448" y="2548"/>
                    <a:pt x="14086" y="1468"/>
                  </a:cubicBezTo>
                  <a:cubicBezTo>
                    <a:pt x="11723" y="388"/>
                    <a:pt x="8348" y="-229"/>
                    <a:pt x="5648" y="80"/>
                  </a:cubicBezTo>
                  <a:cubicBezTo>
                    <a:pt x="2948" y="388"/>
                    <a:pt x="923" y="1622"/>
                    <a:pt x="248" y="3011"/>
                  </a:cubicBezTo>
                  <a:cubicBezTo>
                    <a:pt x="-427" y="4400"/>
                    <a:pt x="248" y="5942"/>
                    <a:pt x="2611" y="6714"/>
                  </a:cubicBezTo>
                  <a:cubicBezTo>
                    <a:pt x="4973" y="7485"/>
                    <a:pt x="9023" y="7485"/>
                    <a:pt x="12398" y="7022"/>
                  </a:cubicBezTo>
                  <a:cubicBezTo>
                    <a:pt x="15773" y="6560"/>
                    <a:pt x="18473" y="5634"/>
                    <a:pt x="19823" y="6097"/>
                  </a:cubicBezTo>
                  <a:cubicBezTo>
                    <a:pt x="21173" y="6560"/>
                    <a:pt x="21173" y="8411"/>
                    <a:pt x="20161" y="11188"/>
                  </a:cubicBezTo>
                  <a:cubicBezTo>
                    <a:pt x="19148" y="13965"/>
                    <a:pt x="17123" y="17668"/>
                    <a:pt x="15098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6889256" y="8252443"/>
              <a:ext cx="26234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6039"/>
                    <a:pt x="4448" y="12077"/>
                    <a:pt x="1502" y="15677"/>
                  </a:cubicBezTo>
                  <a:cubicBezTo>
                    <a:pt x="-1443" y="19277"/>
                    <a:pt x="521" y="20439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10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110433" y="1597741"/>
              <a:ext cx="350761" cy="1764342"/>
            </a:xfrm>
            <a:prstGeom prst="rect">
              <a:avLst/>
            </a:prstGeom>
            <a:effectLst/>
          </p:spPr>
        </p:pic>
        <p:pic>
          <p:nvPicPr>
            <p:cNvPr id="110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03656" y="7385007"/>
              <a:ext cx="117169" cy="638823"/>
            </a:xfrm>
            <a:prstGeom prst="rect">
              <a:avLst/>
            </a:prstGeom>
            <a:effectLst/>
          </p:spPr>
        </p:pic>
        <p:pic>
          <p:nvPicPr>
            <p:cNvPr id="110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149988" y="7393187"/>
              <a:ext cx="1213527" cy="85989"/>
            </a:xfrm>
            <a:prstGeom prst="rect">
              <a:avLst/>
            </a:prstGeom>
            <a:effectLst/>
          </p:spPr>
        </p:pic>
        <p:pic>
          <p:nvPicPr>
            <p:cNvPr id="1106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206929" y="7369673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108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261680" y="6909663"/>
              <a:ext cx="76279" cy="577180"/>
            </a:xfrm>
            <a:prstGeom prst="rect">
              <a:avLst/>
            </a:prstGeom>
            <a:effectLst/>
          </p:spPr>
        </p:pic>
        <p:pic>
          <p:nvPicPr>
            <p:cNvPr id="1110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223345" y="6928490"/>
              <a:ext cx="1259528" cy="121343"/>
            </a:xfrm>
            <a:prstGeom prst="rect">
              <a:avLst/>
            </a:prstGeom>
            <a:effectLst/>
          </p:spPr>
        </p:pic>
        <p:pic>
          <p:nvPicPr>
            <p:cNvPr id="1112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88705" y="6441986"/>
              <a:ext cx="109502" cy="630847"/>
            </a:xfrm>
            <a:prstGeom prst="rect">
              <a:avLst/>
            </a:prstGeom>
            <a:effectLst/>
          </p:spPr>
        </p:pic>
        <p:pic>
          <p:nvPicPr>
            <p:cNvPr id="1114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365705" y="6418985"/>
              <a:ext cx="1405198" cy="224505"/>
            </a:xfrm>
            <a:prstGeom prst="rect">
              <a:avLst/>
            </a:prstGeom>
            <a:effectLst/>
          </p:spPr>
        </p:pic>
        <p:pic>
          <p:nvPicPr>
            <p:cNvPr id="1116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646066" y="6135312"/>
              <a:ext cx="78835" cy="569512"/>
            </a:xfrm>
            <a:prstGeom prst="rect">
              <a:avLst/>
            </a:prstGeom>
            <a:effectLst/>
          </p:spPr>
        </p:pic>
        <p:pic>
          <p:nvPicPr>
            <p:cNvPr id="1118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6646066" y="6150646"/>
              <a:ext cx="1236528" cy="109502"/>
            </a:xfrm>
            <a:prstGeom prst="rect">
              <a:avLst/>
            </a:prstGeom>
            <a:effectLst/>
          </p:spPr>
        </p:pic>
        <p:pic>
          <p:nvPicPr>
            <p:cNvPr id="1120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7780759" y="5682969"/>
              <a:ext cx="78834" cy="653848"/>
            </a:xfrm>
            <a:prstGeom prst="rect">
              <a:avLst/>
            </a:prstGeom>
            <a:effectLst/>
          </p:spPr>
        </p:pic>
        <p:pic>
          <p:nvPicPr>
            <p:cNvPr id="1122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7734758" y="5739192"/>
              <a:ext cx="1029523" cy="91613"/>
            </a:xfrm>
            <a:prstGeom prst="rect">
              <a:avLst/>
            </a:prstGeom>
            <a:effectLst/>
          </p:spPr>
        </p:pic>
        <p:pic>
          <p:nvPicPr>
            <p:cNvPr id="1124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758979" y="7160113"/>
              <a:ext cx="109502" cy="234727"/>
            </a:xfrm>
            <a:prstGeom prst="rect">
              <a:avLst/>
            </a:prstGeom>
            <a:effectLst/>
          </p:spPr>
        </p:pic>
        <p:pic>
          <p:nvPicPr>
            <p:cNvPr id="1126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836086" y="7185669"/>
              <a:ext cx="147398" cy="308841"/>
            </a:xfrm>
            <a:prstGeom prst="rect">
              <a:avLst/>
            </a:prstGeom>
            <a:effectLst/>
          </p:spPr>
        </p:pic>
        <p:pic>
          <p:nvPicPr>
            <p:cNvPr id="1128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843314" y="7331339"/>
              <a:ext cx="173699" cy="285840"/>
            </a:xfrm>
            <a:prstGeom prst="rect">
              <a:avLst/>
            </a:prstGeom>
            <a:effectLst/>
          </p:spPr>
        </p:pic>
        <p:pic>
          <p:nvPicPr>
            <p:cNvPr id="1130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881649" y="7316005"/>
              <a:ext cx="224504" cy="101836"/>
            </a:xfrm>
            <a:prstGeom prst="rect">
              <a:avLst/>
            </a:prstGeom>
            <a:effectLst/>
          </p:spPr>
        </p:pic>
        <p:pic>
          <p:nvPicPr>
            <p:cNvPr id="1132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48332" y="6691912"/>
              <a:ext cx="239839" cy="205256"/>
            </a:xfrm>
            <a:prstGeom prst="rect">
              <a:avLst/>
            </a:prstGeom>
            <a:effectLst/>
          </p:spPr>
        </p:pic>
        <p:pic>
          <p:nvPicPr>
            <p:cNvPr id="1134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832976" y="6679658"/>
              <a:ext cx="147197" cy="377841"/>
            </a:xfrm>
            <a:prstGeom prst="rect">
              <a:avLst/>
            </a:prstGeom>
            <a:effectLst/>
          </p:spPr>
        </p:pic>
        <p:pic>
          <p:nvPicPr>
            <p:cNvPr id="1136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3883093" y="6855316"/>
              <a:ext cx="164328" cy="243469"/>
            </a:xfrm>
            <a:prstGeom prst="rect">
              <a:avLst/>
            </a:prstGeom>
            <a:effectLst/>
          </p:spPr>
        </p:pic>
        <p:pic>
          <p:nvPicPr>
            <p:cNvPr id="1138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3893671" y="6786994"/>
              <a:ext cx="278173" cy="124836"/>
            </a:xfrm>
            <a:prstGeom prst="rect">
              <a:avLst/>
            </a:prstGeom>
            <a:effectLst/>
          </p:spPr>
        </p:pic>
        <p:pic>
          <p:nvPicPr>
            <p:cNvPr id="1140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4859693" y="6192519"/>
              <a:ext cx="195469" cy="314870"/>
            </a:xfrm>
            <a:prstGeom prst="rect">
              <a:avLst/>
            </a:prstGeom>
            <a:effectLst/>
          </p:spPr>
        </p:pic>
        <p:pic>
          <p:nvPicPr>
            <p:cNvPr id="1142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961359" y="6188980"/>
              <a:ext cx="153506" cy="416176"/>
            </a:xfrm>
            <a:prstGeom prst="rect">
              <a:avLst/>
            </a:prstGeom>
            <a:effectLst/>
          </p:spPr>
        </p:pic>
        <p:pic>
          <p:nvPicPr>
            <p:cNvPr id="1144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013030" y="6434319"/>
              <a:ext cx="132502" cy="285839"/>
            </a:xfrm>
            <a:prstGeom prst="rect">
              <a:avLst/>
            </a:prstGeom>
            <a:effectLst/>
          </p:spPr>
        </p:pic>
        <p:pic>
          <p:nvPicPr>
            <p:cNvPr id="1146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4982363" y="6365318"/>
              <a:ext cx="354841" cy="140169"/>
            </a:xfrm>
            <a:prstGeom prst="rect">
              <a:avLst/>
            </a:prstGeom>
            <a:effectLst/>
          </p:spPr>
        </p:pic>
        <p:pic>
          <p:nvPicPr>
            <p:cNvPr id="1148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6192247" y="5882307"/>
              <a:ext cx="164646" cy="278172"/>
            </a:xfrm>
            <a:prstGeom prst="rect">
              <a:avLst/>
            </a:prstGeom>
            <a:effectLst/>
          </p:spPr>
        </p:pic>
        <p:pic>
          <p:nvPicPr>
            <p:cNvPr id="1150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6311281" y="5905307"/>
              <a:ext cx="160615" cy="377842"/>
            </a:xfrm>
            <a:prstGeom prst="rect">
              <a:avLst/>
            </a:prstGeom>
            <a:effectLst/>
          </p:spPr>
        </p:pic>
        <p:pic>
          <p:nvPicPr>
            <p:cNvPr id="1152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6352970" y="6066311"/>
              <a:ext cx="134259" cy="288790"/>
            </a:xfrm>
            <a:prstGeom prst="rect">
              <a:avLst/>
            </a:prstGeom>
            <a:effectLst/>
          </p:spPr>
        </p:pic>
        <p:pic>
          <p:nvPicPr>
            <p:cNvPr id="1154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6331726" y="6027976"/>
              <a:ext cx="362508" cy="101836"/>
            </a:xfrm>
            <a:prstGeom prst="rect">
              <a:avLst/>
            </a:prstGeom>
            <a:effectLst/>
          </p:spPr>
        </p:pic>
        <p:pic>
          <p:nvPicPr>
            <p:cNvPr id="1156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7233945" y="5515150"/>
              <a:ext cx="195164" cy="254320"/>
            </a:xfrm>
            <a:prstGeom prst="rect">
              <a:avLst/>
            </a:prstGeom>
            <a:effectLst/>
          </p:spPr>
        </p:pic>
        <p:pic>
          <p:nvPicPr>
            <p:cNvPr id="1158" name="Line Line" descr="Line Lin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7244080" y="5460630"/>
              <a:ext cx="262839" cy="124836"/>
            </a:xfrm>
            <a:prstGeom prst="rect">
              <a:avLst/>
            </a:prstGeom>
            <a:effectLst/>
          </p:spPr>
        </p:pic>
        <p:pic>
          <p:nvPicPr>
            <p:cNvPr id="1160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7374417" y="5437630"/>
              <a:ext cx="262838" cy="416175"/>
            </a:xfrm>
            <a:prstGeom prst="rect">
              <a:avLst/>
            </a:prstGeom>
            <a:effectLst/>
          </p:spPr>
        </p:pic>
        <p:pic>
          <p:nvPicPr>
            <p:cNvPr id="1162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7466419" y="5647190"/>
              <a:ext cx="170836" cy="265136"/>
            </a:xfrm>
            <a:prstGeom prst="rect">
              <a:avLst/>
            </a:prstGeom>
            <a:effectLst/>
          </p:spPr>
        </p:pic>
        <p:pic>
          <p:nvPicPr>
            <p:cNvPr id="1164" name="Line Line" descr="Line Lin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7512420" y="5590967"/>
              <a:ext cx="232171" cy="147836"/>
            </a:xfrm>
            <a:prstGeom prst="rect">
              <a:avLst/>
            </a:prstGeom>
            <a:effectLst/>
          </p:spPr>
        </p:pic>
        <p:pic>
          <p:nvPicPr>
            <p:cNvPr id="1166" name="Line Line" descr="Line Lin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7757758" y="5452963"/>
              <a:ext cx="178504" cy="71168"/>
            </a:xfrm>
            <a:prstGeom prst="rect">
              <a:avLst/>
            </a:prstGeom>
            <a:effectLst/>
          </p:spPr>
        </p:pic>
        <p:pic>
          <p:nvPicPr>
            <p:cNvPr id="1168" name="Line Line" descr="Line Lin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7803759" y="5537299"/>
              <a:ext cx="193838" cy="86501"/>
            </a:xfrm>
            <a:prstGeom prst="rect">
              <a:avLst/>
            </a:prstGeom>
            <a:effectLst/>
          </p:spPr>
        </p:pic>
        <p:pic>
          <p:nvPicPr>
            <p:cNvPr id="1170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8056765" y="5383962"/>
              <a:ext cx="87182" cy="316507"/>
            </a:xfrm>
            <a:prstGeom prst="rect">
              <a:avLst/>
            </a:prstGeom>
            <a:effectLst/>
          </p:spPr>
        </p:pic>
        <p:pic>
          <p:nvPicPr>
            <p:cNvPr id="1172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6607732" y="4249270"/>
              <a:ext cx="554179" cy="423842"/>
            </a:xfrm>
            <a:prstGeom prst="rect">
              <a:avLst/>
            </a:prstGeom>
            <a:effectLst/>
          </p:spPr>
        </p:pic>
        <p:pic>
          <p:nvPicPr>
            <p:cNvPr id="1174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6715068" y="4204121"/>
              <a:ext cx="554179" cy="514992"/>
            </a:xfrm>
            <a:prstGeom prst="rect">
              <a:avLst/>
            </a:prstGeom>
            <a:effectLst/>
          </p:spPr>
        </p:pic>
        <p:pic>
          <p:nvPicPr>
            <p:cNvPr id="1176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6605222" y="4813721"/>
              <a:ext cx="199351" cy="302925"/>
            </a:xfrm>
            <a:prstGeom prst="rect">
              <a:avLst/>
            </a:prstGeom>
            <a:effectLst/>
          </p:spPr>
        </p:pic>
        <p:pic>
          <p:nvPicPr>
            <p:cNvPr id="1178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6828988" y="496228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180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6976842" y="4801282"/>
              <a:ext cx="93067" cy="270506"/>
            </a:xfrm>
            <a:prstGeom prst="rect">
              <a:avLst/>
            </a:prstGeom>
            <a:effectLst/>
          </p:spPr>
        </p:pic>
        <p:pic>
          <p:nvPicPr>
            <p:cNvPr id="1182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7052409" y="4737653"/>
              <a:ext cx="347175" cy="324266"/>
            </a:xfrm>
            <a:prstGeom prst="rect">
              <a:avLst/>
            </a:prstGeom>
            <a:effectLst/>
          </p:spPr>
        </p:pic>
        <p:pic>
          <p:nvPicPr>
            <p:cNvPr id="1184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3118238" y="6863662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186" name="Line Line" descr="Line Lin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3149988" y="6955664"/>
              <a:ext cx="71168" cy="147836"/>
            </a:xfrm>
            <a:prstGeom prst="rect">
              <a:avLst/>
            </a:prstGeom>
            <a:effectLst/>
          </p:spPr>
        </p:pic>
        <p:pic>
          <p:nvPicPr>
            <p:cNvPr id="1188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3118238" y="7124335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190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3125905" y="7208670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192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3188322" y="7300672"/>
              <a:ext cx="63501" cy="132503"/>
            </a:xfrm>
            <a:prstGeom prst="rect">
              <a:avLst/>
            </a:prstGeom>
            <a:effectLst/>
          </p:spPr>
        </p:pic>
        <p:pic>
          <p:nvPicPr>
            <p:cNvPr id="1194" name="Line Line" descr="Line Lin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3042652" y="6871329"/>
              <a:ext cx="155503" cy="63501"/>
            </a:xfrm>
            <a:prstGeom prst="rect">
              <a:avLst/>
            </a:prstGeom>
            <a:effectLst/>
          </p:spPr>
        </p:pic>
        <p:pic>
          <p:nvPicPr>
            <p:cNvPr id="1196" name="Line Line" descr="Line Lin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3264991" y="6878996"/>
              <a:ext cx="147836" cy="71168"/>
            </a:xfrm>
            <a:prstGeom prst="rect">
              <a:avLst/>
            </a:prstGeom>
            <a:effectLst/>
          </p:spPr>
        </p:pic>
        <p:pic>
          <p:nvPicPr>
            <p:cNvPr id="1198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3386577" y="6886663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200" name="Line Line" descr="Line Lin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3579331" y="6894330"/>
              <a:ext cx="147836" cy="78834"/>
            </a:xfrm>
            <a:prstGeom prst="rect">
              <a:avLst/>
            </a:prstGeom>
            <a:effectLst/>
          </p:spPr>
        </p:pic>
        <p:pic>
          <p:nvPicPr>
            <p:cNvPr id="1202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3716251" y="692499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204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3938590" y="6932664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206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2889315" y="6452209"/>
              <a:ext cx="262839" cy="189623"/>
            </a:xfrm>
            <a:prstGeom prst="rect">
              <a:avLst/>
            </a:prstGeom>
            <a:effectLst/>
          </p:spPr>
        </p:pic>
        <p:pic>
          <p:nvPicPr>
            <p:cNvPr id="1208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3080986" y="6372984"/>
              <a:ext cx="147837" cy="385508"/>
            </a:xfrm>
            <a:prstGeom prst="rect">
              <a:avLst/>
            </a:prstGeom>
            <a:effectLst/>
          </p:spPr>
        </p:pic>
        <p:pic>
          <p:nvPicPr>
            <p:cNvPr id="1210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3172989" y="6523088"/>
              <a:ext cx="162673" cy="231948"/>
            </a:xfrm>
            <a:prstGeom prst="rect">
              <a:avLst/>
            </a:prstGeom>
            <a:effectLst/>
          </p:spPr>
        </p:pic>
        <p:pic>
          <p:nvPicPr>
            <p:cNvPr id="1212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3180655" y="6426652"/>
              <a:ext cx="262839" cy="178504"/>
            </a:xfrm>
            <a:prstGeom prst="rect">
              <a:avLst/>
            </a:prstGeom>
            <a:effectLst/>
          </p:spPr>
        </p:pic>
        <p:pic>
          <p:nvPicPr>
            <p:cNvPr id="1214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3711038" y="1275960"/>
              <a:ext cx="3691101" cy="2438023"/>
            </a:xfrm>
            <a:prstGeom prst="rect">
              <a:avLst/>
            </a:prstGeom>
            <a:effectLst/>
          </p:spPr>
        </p:pic>
        <p:sp>
          <p:nvSpPr>
            <p:cNvPr id="1216" name="Line"/>
            <p:cNvSpPr/>
            <p:nvPr/>
          </p:nvSpPr>
          <p:spPr>
            <a:xfrm>
              <a:off x="10856244" y="5262375"/>
              <a:ext cx="149009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600" fill="norm" stroke="1" extrusionOk="0">
                  <a:moveTo>
                    <a:pt x="0" y="8640"/>
                  </a:moveTo>
                  <a:cubicBezTo>
                    <a:pt x="1182" y="7560"/>
                    <a:pt x="2363" y="6480"/>
                    <a:pt x="3637" y="5580"/>
                  </a:cubicBezTo>
                  <a:cubicBezTo>
                    <a:pt x="4911" y="4680"/>
                    <a:pt x="6277" y="3960"/>
                    <a:pt x="7735" y="3240"/>
                  </a:cubicBezTo>
                  <a:cubicBezTo>
                    <a:pt x="9194" y="2520"/>
                    <a:pt x="10745" y="1800"/>
                    <a:pt x="12295" y="1260"/>
                  </a:cubicBezTo>
                  <a:cubicBezTo>
                    <a:pt x="13846" y="720"/>
                    <a:pt x="15397" y="360"/>
                    <a:pt x="16578" y="180"/>
                  </a:cubicBezTo>
                  <a:cubicBezTo>
                    <a:pt x="17760" y="0"/>
                    <a:pt x="18572" y="0"/>
                    <a:pt x="19089" y="0"/>
                  </a:cubicBezTo>
                  <a:cubicBezTo>
                    <a:pt x="19606" y="0"/>
                    <a:pt x="19828" y="0"/>
                    <a:pt x="19809" y="360"/>
                  </a:cubicBezTo>
                  <a:cubicBezTo>
                    <a:pt x="19791" y="720"/>
                    <a:pt x="19532" y="1440"/>
                    <a:pt x="18683" y="2520"/>
                  </a:cubicBezTo>
                  <a:cubicBezTo>
                    <a:pt x="17834" y="3600"/>
                    <a:pt x="16394" y="5040"/>
                    <a:pt x="15009" y="6120"/>
                  </a:cubicBezTo>
                  <a:cubicBezTo>
                    <a:pt x="13625" y="7200"/>
                    <a:pt x="12295" y="7920"/>
                    <a:pt x="10874" y="9180"/>
                  </a:cubicBezTo>
                  <a:cubicBezTo>
                    <a:pt x="9452" y="10440"/>
                    <a:pt x="7938" y="12240"/>
                    <a:pt x="6609" y="13860"/>
                  </a:cubicBezTo>
                  <a:cubicBezTo>
                    <a:pt x="5280" y="15480"/>
                    <a:pt x="4135" y="16920"/>
                    <a:pt x="3378" y="17820"/>
                  </a:cubicBezTo>
                  <a:cubicBezTo>
                    <a:pt x="2622" y="18720"/>
                    <a:pt x="2252" y="19080"/>
                    <a:pt x="2252" y="19080"/>
                  </a:cubicBezTo>
                  <a:cubicBezTo>
                    <a:pt x="2252" y="19080"/>
                    <a:pt x="2622" y="18720"/>
                    <a:pt x="3471" y="17820"/>
                  </a:cubicBezTo>
                  <a:cubicBezTo>
                    <a:pt x="4320" y="16920"/>
                    <a:pt x="5649" y="15480"/>
                    <a:pt x="6960" y="14580"/>
                  </a:cubicBezTo>
                  <a:cubicBezTo>
                    <a:pt x="8271" y="13680"/>
                    <a:pt x="9563" y="13320"/>
                    <a:pt x="10874" y="12960"/>
                  </a:cubicBezTo>
                  <a:cubicBezTo>
                    <a:pt x="12185" y="12600"/>
                    <a:pt x="13514" y="12240"/>
                    <a:pt x="14862" y="11880"/>
                  </a:cubicBezTo>
                  <a:cubicBezTo>
                    <a:pt x="16209" y="11520"/>
                    <a:pt x="17575" y="11160"/>
                    <a:pt x="18535" y="10980"/>
                  </a:cubicBezTo>
                  <a:cubicBezTo>
                    <a:pt x="19495" y="10800"/>
                    <a:pt x="20049" y="10800"/>
                    <a:pt x="20492" y="10800"/>
                  </a:cubicBezTo>
                  <a:cubicBezTo>
                    <a:pt x="20935" y="10800"/>
                    <a:pt x="21268" y="10800"/>
                    <a:pt x="21305" y="10980"/>
                  </a:cubicBezTo>
                  <a:cubicBezTo>
                    <a:pt x="21342" y="11160"/>
                    <a:pt x="21083" y="11520"/>
                    <a:pt x="20308" y="11880"/>
                  </a:cubicBezTo>
                  <a:cubicBezTo>
                    <a:pt x="19532" y="12240"/>
                    <a:pt x="18240" y="12600"/>
                    <a:pt x="16929" y="13140"/>
                  </a:cubicBezTo>
                  <a:cubicBezTo>
                    <a:pt x="15618" y="13680"/>
                    <a:pt x="14289" y="14400"/>
                    <a:pt x="12868" y="15120"/>
                  </a:cubicBezTo>
                  <a:cubicBezTo>
                    <a:pt x="11446" y="15840"/>
                    <a:pt x="9932" y="16560"/>
                    <a:pt x="8455" y="17280"/>
                  </a:cubicBezTo>
                  <a:cubicBezTo>
                    <a:pt x="6978" y="18000"/>
                    <a:pt x="5538" y="18720"/>
                    <a:pt x="4726" y="19080"/>
                  </a:cubicBezTo>
                  <a:cubicBezTo>
                    <a:pt x="3914" y="19440"/>
                    <a:pt x="3729" y="19440"/>
                    <a:pt x="3508" y="19440"/>
                  </a:cubicBezTo>
                  <a:cubicBezTo>
                    <a:pt x="3286" y="19440"/>
                    <a:pt x="3028" y="19440"/>
                    <a:pt x="3083" y="19080"/>
                  </a:cubicBezTo>
                  <a:cubicBezTo>
                    <a:pt x="3138" y="18720"/>
                    <a:pt x="3508" y="18000"/>
                    <a:pt x="4302" y="16920"/>
                  </a:cubicBezTo>
                  <a:cubicBezTo>
                    <a:pt x="5095" y="15840"/>
                    <a:pt x="6314" y="14400"/>
                    <a:pt x="7551" y="13320"/>
                  </a:cubicBezTo>
                  <a:cubicBezTo>
                    <a:pt x="8788" y="12240"/>
                    <a:pt x="10043" y="11520"/>
                    <a:pt x="11372" y="10800"/>
                  </a:cubicBezTo>
                  <a:cubicBezTo>
                    <a:pt x="12702" y="10080"/>
                    <a:pt x="14105" y="9360"/>
                    <a:pt x="15508" y="8820"/>
                  </a:cubicBezTo>
                  <a:cubicBezTo>
                    <a:pt x="16911" y="8280"/>
                    <a:pt x="18314" y="7920"/>
                    <a:pt x="19255" y="7740"/>
                  </a:cubicBezTo>
                  <a:cubicBezTo>
                    <a:pt x="20197" y="7560"/>
                    <a:pt x="20677" y="7560"/>
                    <a:pt x="21028" y="7920"/>
                  </a:cubicBezTo>
                  <a:cubicBezTo>
                    <a:pt x="21378" y="8280"/>
                    <a:pt x="21600" y="9000"/>
                    <a:pt x="21508" y="9720"/>
                  </a:cubicBezTo>
                  <a:cubicBezTo>
                    <a:pt x="21415" y="10440"/>
                    <a:pt x="21009" y="11160"/>
                    <a:pt x="20142" y="12060"/>
                  </a:cubicBezTo>
                  <a:cubicBezTo>
                    <a:pt x="19274" y="12960"/>
                    <a:pt x="17945" y="14040"/>
                    <a:pt x="16578" y="15120"/>
                  </a:cubicBezTo>
                  <a:cubicBezTo>
                    <a:pt x="15212" y="16200"/>
                    <a:pt x="13809" y="17280"/>
                    <a:pt x="12369" y="18360"/>
                  </a:cubicBezTo>
                  <a:cubicBezTo>
                    <a:pt x="10929" y="19440"/>
                    <a:pt x="9452" y="20520"/>
                    <a:pt x="8455" y="21060"/>
                  </a:cubicBezTo>
                  <a:cubicBezTo>
                    <a:pt x="7458" y="21600"/>
                    <a:pt x="6942" y="21600"/>
                    <a:pt x="6498" y="21600"/>
                  </a:cubicBezTo>
                  <a:cubicBezTo>
                    <a:pt x="6055" y="21600"/>
                    <a:pt x="5686" y="21600"/>
                    <a:pt x="5631" y="21060"/>
                  </a:cubicBezTo>
                  <a:cubicBezTo>
                    <a:pt x="5575" y="20520"/>
                    <a:pt x="5834" y="19440"/>
                    <a:pt x="6535" y="18000"/>
                  </a:cubicBezTo>
                  <a:cubicBezTo>
                    <a:pt x="7237" y="16560"/>
                    <a:pt x="8382" y="14760"/>
                    <a:pt x="9858" y="13320"/>
                  </a:cubicBezTo>
                  <a:cubicBezTo>
                    <a:pt x="11335" y="11880"/>
                    <a:pt x="13145" y="10800"/>
                    <a:pt x="14917" y="10440"/>
                  </a:cubicBezTo>
                  <a:cubicBezTo>
                    <a:pt x="16689" y="10080"/>
                    <a:pt x="18425" y="10440"/>
                    <a:pt x="19458" y="11160"/>
                  </a:cubicBezTo>
                  <a:cubicBezTo>
                    <a:pt x="20492" y="11880"/>
                    <a:pt x="20825" y="12960"/>
                    <a:pt x="21157" y="14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5952023" y="7915101"/>
              <a:ext cx="74113" cy="40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21600" y="0"/>
                  </a:moveTo>
                  <a:cubicBezTo>
                    <a:pt x="19366" y="1223"/>
                    <a:pt x="17131" y="2445"/>
                    <a:pt x="15641" y="5298"/>
                  </a:cubicBezTo>
                  <a:cubicBezTo>
                    <a:pt x="14152" y="8151"/>
                    <a:pt x="13407" y="12634"/>
                    <a:pt x="13035" y="15215"/>
                  </a:cubicBezTo>
                  <a:cubicBezTo>
                    <a:pt x="12662" y="17796"/>
                    <a:pt x="12662" y="18475"/>
                    <a:pt x="11917" y="19358"/>
                  </a:cubicBezTo>
                  <a:cubicBezTo>
                    <a:pt x="11172" y="20241"/>
                    <a:pt x="9683" y="21328"/>
                    <a:pt x="8566" y="21464"/>
                  </a:cubicBezTo>
                  <a:cubicBezTo>
                    <a:pt x="7448" y="21600"/>
                    <a:pt x="6703" y="20785"/>
                    <a:pt x="6703" y="18068"/>
                  </a:cubicBezTo>
                  <a:cubicBezTo>
                    <a:pt x="6703" y="15351"/>
                    <a:pt x="7448" y="10732"/>
                    <a:pt x="8193" y="7811"/>
                  </a:cubicBezTo>
                  <a:cubicBezTo>
                    <a:pt x="8938" y="4891"/>
                    <a:pt x="9683" y="3668"/>
                    <a:pt x="10055" y="2581"/>
                  </a:cubicBezTo>
                  <a:cubicBezTo>
                    <a:pt x="10428" y="1494"/>
                    <a:pt x="10428" y="543"/>
                    <a:pt x="10800" y="475"/>
                  </a:cubicBezTo>
                  <a:cubicBezTo>
                    <a:pt x="11172" y="408"/>
                    <a:pt x="11917" y="1223"/>
                    <a:pt x="11545" y="3872"/>
                  </a:cubicBezTo>
                  <a:cubicBezTo>
                    <a:pt x="11172" y="6521"/>
                    <a:pt x="9683" y="11004"/>
                    <a:pt x="8193" y="13992"/>
                  </a:cubicBezTo>
                  <a:cubicBezTo>
                    <a:pt x="6703" y="16981"/>
                    <a:pt x="5214" y="18475"/>
                    <a:pt x="4097" y="19562"/>
                  </a:cubicBezTo>
                  <a:cubicBezTo>
                    <a:pt x="2979" y="20649"/>
                    <a:pt x="2234" y="21328"/>
                    <a:pt x="1490" y="21328"/>
                  </a:cubicBezTo>
                  <a:cubicBezTo>
                    <a:pt x="745" y="21328"/>
                    <a:pt x="0" y="20649"/>
                    <a:pt x="0" y="17864"/>
                  </a:cubicBezTo>
                  <a:cubicBezTo>
                    <a:pt x="0" y="15079"/>
                    <a:pt x="745" y="10189"/>
                    <a:pt x="1117" y="7336"/>
                  </a:cubicBezTo>
                  <a:cubicBezTo>
                    <a:pt x="1490" y="4483"/>
                    <a:pt x="1490" y="3668"/>
                    <a:pt x="2234" y="2853"/>
                  </a:cubicBezTo>
                  <a:cubicBezTo>
                    <a:pt x="2979" y="2038"/>
                    <a:pt x="4469" y="1223"/>
                    <a:pt x="5586" y="1155"/>
                  </a:cubicBezTo>
                  <a:cubicBezTo>
                    <a:pt x="6703" y="1087"/>
                    <a:pt x="7448" y="1766"/>
                    <a:pt x="7821" y="4143"/>
                  </a:cubicBezTo>
                  <a:cubicBezTo>
                    <a:pt x="8193" y="6521"/>
                    <a:pt x="8193" y="10596"/>
                    <a:pt x="7821" y="13042"/>
                  </a:cubicBezTo>
                  <a:cubicBezTo>
                    <a:pt x="7448" y="15487"/>
                    <a:pt x="6703" y="16302"/>
                    <a:pt x="6331" y="17049"/>
                  </a:cubicBezTo>
                  <a:cubicBezTo>
                    <a:pt x="5959" y="17796"/>
                    <a:pt x="5959" y="18475"/>
                    <a:pt x="7448" y="18408"/>
                  </a:cubicBezTo>
                  <a:cubicBezTo>
                    <a:pt x="8938" y="18340"/>
                    <a:pt x="11917" y="17525"/>
                    <a:pt x="14897" y="16709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5796775" y="8479409"/>
              <a:ext cx="93432" cy="19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997" fill="norm" stroke="1" extrusionOk="0">
                  <a:moveTo>
                    <a:pt x="13499" y="1131"/>
                  </a:moveTo>
                  <a:cubicBezTo>
                    <a:pt x="9520" y="4911"/>
                    <a:pt x="5541" y="8691"/>
                    <a:pt x="3267" y="11256"/>
                  </a:cubicBezTo>
                  <a:cubicBezTo>
                    <a:pt x="994" y="13821"/>
                    <a:pt x="425" y="15171"/>
                    <a:pt x="141" y="16791"/>
                  </a:cubicBezTo>
                  <a:cubicBezTo>
                    <a:pt x="-143" y="18411"/>
                    <a:pt x="-143" y="20301"/>
                    <a:pt x="1562" y="20841"/>
                  </a:cubicBezTo>
                  <a:cubicBezTo>
                    <a:pt x="3268" y="21381"/>
                    <a:pt x="6678" y="20571"/>
                    <a:pt x="10373" y="17601"/>
                  </a:cubicBezTo>
                  <a:cubicBezTo>
                    <a:pt x="14068" y="14631"/>
                    <a:pt x="18046" y="9501"/>
                    <a:pt x="19752" y="6261"/>
                  </a:cubicBezTo>
                  <a:cubicBezTo>
                    <a:pt x="21457" y="3021"/>
                    <a:pt x="20889" y="1671"/>
                    <a:pt x="19183" y="861"/>
                  </a:cubicBezTo>
                  <a:cubicBezTo>
                    <a:pt x="17478" y="51"/>
                    <a:pt x="14636" y="-219"/>
                    <a:pt x="12362" y="186"/>
                  </a:cubicBezTo>
                  <a:cubicBezTo>
                    <a:pt x="10089" y="591"/>
                    <a:pt x="8383" y="1671"/>
                    <a:pt x="7531" y="3156"/>
                  </a:cubicBezTo>
                  <a:cubicBezTo>
                    <a:pt x="6678" y="4641"/>
                    <a:pt x="6678" y="6531"/>
                    <a:pt x="6678" y="8421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5941800" y="8566783"/>
              <a:ext cx="30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6010802" y="8445072"/>
              <a:ext cx="174271" cy="275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5" fill="norm" stroke="1" extrusionOk="0">
                  <a:moveTo>
                    <a:pt x="0" y="6525"/>
                  </a:moveTo>
                  <a:cubicBezTo>
                    <a:pt x="313" y="5525"/>
                    <a:pt x="626" y="4525"/>
                    <a:pt x="2504" y="3625"/>
                  </a:cubicBezTo>
                  <a:cubicBezTo>
                    <a:pt x="4383" y="2725"/>
                    <a:pt x="7826" y="1925"/>
                    <a:pt x="10330" y="1325"/>
                  </a:cubicBezTo>
                  <a:cubicBezTo>
                    <a:pt x="12835" y="725"/>
                    <a:pt x="14400" y="325"/>
                    <a:pt x="16122" y="125"/>
                  </a:cubicBezTo>
                  <a:cubicBezTo>
                    <a:pt x="17843" y="-75"/>
                    <a:pt x="19722" y="-75"/>
                    <a:pt x="20661" y="425"/>
                  </a:cubicBezTo>
                  <a:cubicBezTo>
                    <a:pt x="21600" y="925"/>
                    <a:pt x="21600" y="1925"/>
                    <a:pt x="20504" y="4825"/>
                  </a:cubicBezTo>
                  <a:cubicBezTo>
                    <a:pt x="19409" y="7725"/>
                    <a:pt x="17217" y="12525"/>
                    <a:pt x="15652" y="15625"/>
                  </a:cubicBezTo>
                  <a:cubicBezTo>
                    <a:pt x="14087" y="18725"/>
                    <a:pt x="13148" y="20125"/>
                    <a:pt x="12209" y="2152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6056803" y="8589784"/>
              <a:ext cx="17633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5919313" y="6572802"/>
              <a:ext cx="214159" cy="1418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70" fill="norm" stroke="1" extrusionOk="0">
                  <a:moveTo>
                    <a:pt x="3034" y="21570"/>
                  </a:moveTo>
                  <a:cubicBezTo>
                    <a:pt x="3034" y="20676"/>
                    <a:pt x="3034" y="19783"/>
                    <a:pt x="3805" y="18715"/>
                  </a:cubicBezTo>
                  <a:cubicBezTo>
                    <a:pt x="4577" y="17646"/>
                    <a:pt x="6119" y="16403"/>
                    <a:pt x="7277" y="15082"/>
                  </a:cubicBezTo>
                  <a:cubicBezTo>
                    <a:pt x="8434" y="13761"/>
                    <a:pt x="9205" y="12363"/>
                    <a:pt x="9719" y="10925"/>
                  </a:cubicBezTo>
                  <a:cubicBezTo>
                    <a:pt x="10234" y="9488"/>
                    <a:pt x="10491" y="8012"/>
                    <a:pt x="10362" y="6633"/>
                  </a:cubicBezTo>
                  <a:cubicBezTo>
                    <a:pt x="10234" y="5253"/>
                    <a:pt x="9719" y="3971"/>
                    <a:pt x="9462" y="3233"/>
                  </a:cubicBezTo>
                  <a:cubicBezTo>
                    <a:pt x="9205" y="2495"/>
                    <a:pt x="9205" y="2301"/>
                    <a:pt x="9334" y="2048"/>
                  </a:cubicBezTo>
                  <a:cubicBezTo>
                    <a:pt x="9462" y="1796"/>
                    <a:pt x="9719" y="1485"/>
                    <a:pt x="9719" y="1427"/>
                  </a:cubicBezTo>
                  <a:cubicBezTo>
                    <a:pt x="9719" y="1369"/>
                    <a:pt x="9462" y="1563"/>
                    <a:pt x="8819" y="1854"/>
                  </a:cubicBezTo>
                  <a:cubicBezTo>
                    <a:pt x="8177" y="2146"/>
                    <a:pt x="7148" y="2534"/>
                    <a:pt x="5991" y="2864"/>
                  </a:cubicBezTo>
                  <a:cubicBezTo>
                    <a:pt x="4834" y="3194"/>
                    <a:pt x="3548" y="3466"/>
                    <a:pt x="2519" y="3486"/>
                  </a:cubicBezTo>
                  <a:cubicBezTo>
                    <a:pt x="1491" y="3505"/>
                    <a:pt x="719" y="3272"/>
                    <a:pt x="334" y="2806"/>
                  </a:cubicBezTo>
                  <a:cubicBezTo>
                    <a:pt x="-52" y="2340"/>
                    <a:pt x="-52" y="1641"/>
                    <a:pt x="77" y="1194"/>
                  </a:cubicBezTo>
                  <a:cubicBezTo>
                    <a:pt x="205" y="747"/>
                    <a:pt x="462" y="553"/>
                    <a:pt x="1105" y="378"/>
                  </a:cubicBezTo>
                  <a:cubicBezTo>
                    <a:pt x="1748" y="203"/>
                    <a:pt x="2777" y="48"/>
                    <a:pt x="3934" y="9"/>
                  </a:cubicBezTo>
                  <a:cubicBezTo>
                    <a:pt x="5091" y="-30"/>
                    <a:pt x="6377" y="48"/>
                    <a:pt x="8048" y="378"/>
                  </a:cubicBezTo>
                  <a:cubicBezTo>
                    <a:pt x="9719" y="708"/>
                    <a:pt x="11777" y="1291"/>
                    <a:pt x="13191" y="1776"/>
                  </a:cubicBezTo>
                  <a:cubicBezTo>
                    <a:pt x="14605" y="2262"/>
                    <a:pt x="15377" y="2651"/>
                    <a:pt x="16662" y="2923"/>
                  </a:cubicBezTo>
                  <a:cubicBezTo>
                    <a:pt x="17948" y="3194"/>
                    <a:pt x="19748" y="3350"/>
                    <a:pt x="21548" y="350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5489456" y="6023716"/>
              <a:ext cx="217706" cy="27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418" fill="norm" stroke="1" extrusionOk="0">
                  <a:moveTo>
                    <a:pt x="0" y="3418"/>
                  </a:moveTo>
                  <a:cubicBezTo>
                    <a:pt x="2979" y="2218"/>
                    <a:pt x="5959" y="1018"/>
                    <a:pt x="8193" y="418"/>
                  </a:cubicBezTo>
                  <a:cubicBezTo>
                    <a:pt x="10428" y="-182"/>
                    <a:pt x="11917" y="-182"/>
                    <a:pt x="13034" y="718"/>
                  </a:cubicBezTo>
                  <a:cubicBezTo>
                    <a:pt x="14152" y="1618"/>
                    <a:pt x="14897" y="3418"/>
                    <a:pt x="14897" y="4718"/>
                  </a:cubicBezTo>
                  <a:cubicBezTo>
                    <a:pt x="14897" y="6018"/>
                    <a:pt x="14152" y="6818"/>
                    <a:pt x="13283" y="7518"/>
                  </a:cubicBezTo>
                  <a:cubicBezTo>
                    <a:pt x="12414" y="8218"/>
                    <a:pt x="11421" y="8818"/>
                    <a:pt x="11545" y="9118"/>
                  </a:cubicBezTo>
                  <a:cubicBezTo>
                    <a:pt x="11669" y="9418"/>
                    <a:pt x="12910" y="9418"/>
                    <a:pt x="14524" y="9818"/>
                  </a:cubicBezTo>
                  <a:cubicBezTo>
                    <a:pt x="16138" y="10218"/>
                    <a:pt x="18124" y="11018"/>
                    <a:pt x="19490" y="12518"/>
                  </a:cubicBezTo>
                  <a:cubicBezTo>
                    <a:pt x="20855" y="14018"/>
                    <a:pt x="21600" y="16218"/>
                    <a:pt x="20855" y="17818"/>
                  </a:cubicBezTo>
                  <a:cubicBezTo>
                    <a:pt x="20110" y="19418"/>
                    <a:pt x="17876" y="20418"/>
                    <a:pt x="16262" y="20918"/>
                  </a:cubicBezTo>
                  <a:cubicBezTo>
                    <a:pt x="14648" y="21418"/>
                    <a:pt x="13655" y="21418"/>
                    <a:pt x="12662" y="21418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5702042" y="6044393"/>
              <a:ext cx="78755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20801" y="0"/>
                  </a:moveTo>
                  <a:cubicBezTo>
                    <a:pt x="13376" y="6092"/>
                    <a:pt x="5951" y="12185"/>
                    <a:pt x="2576" y="15785"/>
                  </a:cubicBezTo>
                  <a:cubicBezTo>
                    <a:pt x="-799" y="19385"/>
                    <a:pt x="-124" y="20492"/>
                    <a:pt x="551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5838628" y="6213064"/>
              <a:ext cx="89926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1" h="21600" fill="norm" stroke="1" extrusionOk="0">
                  <a:moveTo>
                    <a:pt x="19537" y="0"/>
                  </a:moveTo>
                  <a:cubicBezTo>
                    <a:pt x="16695" y="0"/>
                    <a:pt x="13853" y="0"/>
                    <a:pt x="10158" y="545"/>
                  </a:cubicBezTo>
                  <a:cubicBezTo>
                    <a:pt x="6463" y="1091"/>
                    <a:pt x="1916" y="2182"/>
                    <a:pt x="495" y="4036"/>
                  </a:cubicBezTo>
                  <a:cubicBezTo>
                    <a:pt x="-926" y="5891"/>
                    <a:pt x="779" y="8509"/>
                    <a:pt x="4758" y="11018"/>
                  </a:cubicBezTo>
                  <a:cubicBezTo>
                    <a:pt x="8737" y="13527"/>
                    <a:pt x="14990" y="15927"/>
                    <a:pt x="17832" y="17673"/>
                  </a:cubicBezTo>
                  <a:cubicBezTo>
                    <a:pt x="20674" y="19418"/>
                    <a:pt x="20106" y="20509"/>
                    <a:pt x="19537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5796130" y="6159395"/>
              <a:ext cx="32967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42" y="17760"/>
                    <a:pt x="3684" y="13920"/>
                    <a:pt x="7284" y="10320"/>
                  </a:cubicBezTo>
                  <a:cubicBezTo>
                    <a:pt x="10884" y="6720"/>
                    <a:pt x="16242" y="3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Drawing"/>
          <p:cNvGrpSpPr/>
          <p:nvPr/>
        </p:nvGrpSpPr>
        <p:grpSpPr>
          <a:xfrm>
            <a:off x="38334" y="-154783"/>
            <a:ext cx="12937999" cy="9807334"/>
            <a:chOff x="0" y="0"/>
            <a:chExt cx="12937998" cy="9807333"/>
          </a:xfrm>
        </p:grpSpPr>
        <p:sp>
          <p:nvSpPr>
            <p:cNvPr id="1229" name="Line"/>
            <p:cNvSpPr/>
            <p:nvPr/>
          </p:nvSpPr>
          <p:spPr>
            <a:xfrm>
              <a:off x="1339141" y="783463"/>
              <a:ext cx="71558" cy="461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21600" y="0"/>
                  </a:moveTo>
                  <a:cubicBezTo>
                    <a:pt x="18514" y="2506"/>
                    <a:pt x="15429" y="5012"/>
                    <a:pt x="12343" y="8354"/>
                  </a:cubicBezTo>
                  <a:cubicBezTo>
                    <a:pt x="9257" y="11695"/>
                    <a:pt x="6171" y="15872"/>
                    <a:pt x="3857" y="18318"/>
                  </a:cubicBezTo>
                  <a:cubicBezTo>
                    <a:pt x="1543" y="20765"/>
                    <a:pt x="0" y="21481"/>
                    <a:pt x="0" y="21540"/>
                  </a:cubicBezTo>
                  <a:cubicBezTo>
                    <a:pt x="0" y="21600"/>
                    <a:pt x="1543" y="21003"/>
                    <a:pt x="3086" y="20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1324886" y="668460"/>
              <a:ext cx="35415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fill="norm" stroke="1" extrusionOk="0">
                  <a:moveTo>
                    <a:pt x="556" y="21600"/>
                  </a:moveTo>
                  <a:cubicBezTo>
                    <a:pt x="245" y="20215"/>
                    <a:pt x="-66" y="18831"/>
                    <a:pt x="12" y="17585"/>
                  </a:cubicBezTo>
                  <a:cubicBezTo>
                    <a:pt x="89" y="16338"/>
                    <a:pt x="556" y="15231"/>
                    <a:pt x="3120" y="12738"/>
                  </a:cubicBezTo>
                  <a:cubicBezTo>
                    <a:pt x="5684" y="10246"/>
                    <a:pt x="10346" y="6369"/>
                    <a:pt x="13764" y="4015"/>
                  </a:cubicBezTo>
                  <a:cubicBezTo>
                    <a:pt x="17183" y="1662"/>
                    <a:pt x="19358" y="831"/>
                    <a:pt x="215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1349363" y="967467"/>
              <a:ext cx="22234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7" y="17673"/>
                    <a:pt x="9434" y="13745"/>
                    <a:pt x="13034" y="10145"/>
                  </a:cubicBezTo>
                  <a:cubicBezTo>
                    <a:pt x="16634" y="6545"/>
                    <a:pt x="19117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1533367" y="1090136"/>
              <a:ext cx="16867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91" y="6120"/>
                    <a:pt x="11782" y="12240"/>
                    <a:pt x="15382" y="15840"/>
                  </a:cubicBezTo>
                  <a:cubicBezTo>
                    <a:pt x="18982" y="19440"/>
                    <a:pt x="20291" y="205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1571702" y="1111270"/>
              <a:ext cx="168671" cy="247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21600" y="161"/>
                  </a:moveTo>
                  <a:cubicBezTo>
                    <a:pt x="19636" y="-60"/>
                    <a:pt x="17673" y="-280"/>
                    <a:pt x="15055" y="1153"/>
                  </a:cubicBezTo>
                  <a:cubicBezTo>
                    <a:pt x="12436" y="2585"/>
                    <a:pt x="9164" y="5671"/>
                    <a:pt x="6545" y="9308"/>
                  </a:cubicBezTo>
                  <a:cubicBezTo>
                    <a:pt x="3927" y="12944"/>
                    <a:pt x="1964" y="17132"/>
                    <a:pt x="0" y="21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1876433" y="784600"/>
              <a:ext cx="170614" cy="376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382" fill="norm" stroke="1" extrusionOk="0">
                  <a:moveTo>
                    <a:pt x="21206" y="805"/>
                  </a:moveTo>
                  <a:cubicBezTo>
                    <a:pt x="19935" y="370"/>
                    <a:pt x="18665" y="-65"/>
                    <a:pt x="17077" y="7"/>
                  </a:cubicBezTo>
                  <a:cubicBezTo>
                    <a:pt x="15488" y="80"/>
                    <a:pt x="13582" y="660"/>
                    <a:pt x="10724" y="2544"/>
                  </a:cubicBezTo>
                  <a:cubicBezTo>
                    <a:pt x="7865" y="4429"/>
                    <a:pt x="4053" y="7618"/>
                    <a:pt x="1988" y="10445"/>
                  </a:cubicBezTo>
                  <a:cubicBezTo>
                    <a:pt x="-76" y="13272"/>
                    <a:pt x="-394" y="15736"/>
                    <a:pt x="400" y="17548"/>
                  </a:cubicBezTo>
                  <a:cubicBezTo>
                    <a:pt x="1194" y="19361"/>
                    <a:pt x="3100" y="20520"/>
                    <a:pt x="5006" y="21028"/>
                  </a:cubicBezTo>
                  <a:cubicBezTo>
                    <a:pt x="6912" y="21535"/>
                    <a:pt x="8818" y="21390"/>
                    <a:pt x="10724" y="21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1987308" y="829464"/>
              <a:ext cx="282077" cy="289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39" fill="norm" stroke="1" extrusionOk="0">
                  <a:moveTo>
                    <a:pt x="21478" y="0"/>
                  </a:moveTo>
                  <a:cubicBezTo>
                    <a:pt x="18948" y="4547"/>
                    <a:pt x="16419" y="9095"/>
                    <a:pt x="13792" y="12695"/>
                  </a:cubicBezTo>
                  <a:cubicBezTo>
                    <a:pt x="11164" y="16295"/>
                    <a:pt x="8440" y="18947"/>
                    <a:pt x="6592" y="20274"/>
                  </a:cubicBezTo>
                  <a:cubicBezTo>
                    <a:pt x="4743" y="21600"/>
                    <a:pt x="3770" y="21600"/>
                    <a:pt x="2797" y="21221"/>
                  </a:cubicBezTo>
                  <a:cubicBezTo>
                    <a:pt x="1824" y="20842"/>
                    <a:pt x="851" y="20084"/>
                    <a:pt x="364" y="19232"/>
                  </a:cubicBezTo>
                  <a:cubicBezTo>
                    <a:pt x="-122" y="18379"/>
                    <a:pt x="-122" y="17432"/>
                    <a:pt x="364" y="16484"/>
                  </a:cubicBezTo>
                  <a:cubicBezTo>
                    <a:pt x="851" y="15537"/>
                    <a:pt x="1824" y="14589"/>
                    <a:pt x="4937" y="14968"/>
                  </a:cubicBezTo>
                  <a:cubicBezTo>
                    <a:pt x="8051" y="15347"/>
                    <a:pt x="13305" y="17053"/>
                    <a:pt x="18559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2392053" y="779805"/>
              <a:ext cx="70600" cy="37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6" h="21369" fill="norm" stroke="1" extrusionOk="0">
                  <a:moveTo>
                    <a:pt x="2235" y="651"/>
                  </a:moveTo>
                  <a:cubicBezTo>
                    <a:pt x="5214" y="210"/>
                    <a:pt x="8193" y="-231"/>
                    <a:pt x="11172" y="136"/>
                  </a:cubicBezTo>
                  <a:cubicBezTo>
                    <a:pt x="14152" y="504"/>
                    <a:pt x="17131" y="1679"/>
                    <a:pt x="18993" y="4030"/>
                  </a:cubicBezTo>
                  <a:cubicBezTo>
                    <a:pt x="20855" y="6381"/>
                    <a:pt x="21600" y="9908"/>
                    <a:pt x="18248" y="12993"/>
                  </a:cubicBezTo>
                  <a:cubicBezTo>
                    <a:pt x="14897" y="16079"/>
                    <a:pt x="7448" y="18724"/>
                    <a:pt x="0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1772793" y="348395"/>
              <a:ext cx="220586" cy="248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980" fill="norm" stroke="1" extrusionOk="0">
                  <a:moveTo>
                    <a:pt x="6533" y="9556"/>
                  </a:moveTo>
                  <a:cubicBezTo>
                    <a:pt x="5789" y="11716"/>
                    <a:pt x="5044" y="13876"/>
                    <a:pt x="4423" y="15604"/>
                  </a:cubicBezTo>
                  <a:cubicBezTo>
                    <a:pt x="3802" y="17332"/>
                    <a:pt x="3306" y="18628"/>
                    <a:pt x="2561" y="19600"/>
                  </a:cubicBezTo>
                  <a:cubicBezTo>
                    <a:pt x="1816" y="20572"/>
                    <a:pt x="823" y="21220"/>
                    <a:pt x="327" y="20896"/>
                  </a:cubicBezTo>
                  <a:cubicBezTo>
                    <a:pt x="-170" y="20572"/>
                    <a:pt x="-170" y="19276"/>
                    <a:pt x="823" y="16144"/>
                  </a:cubicBezTo>
                  <a:cubicBezTo>
                    <a:pt x="1816" y="13012"/>
                    <a:pt x="3802" y="8044"/>
                    <a:pt x="5292" y="5128"/>
                  </a:cubicBezTo>
                  <a:cubicBezTo>
                    <a:pt x="6782" y="2212"/>
                    <a:pt x="7775" y="1348"/>
                    <a:pt x="8892" y="700"/>
                  </a:cubicBezTo>
                  <a:cubicBezTo>
                    <a:pt x="10009" y="52"/>
                    <a:pt x="11251" y="-380"/>
                    <a:pt x="12492" y="484"/>
                  </a:cubicBezTo>
                  <a:cubicBezTo>
                    <a:pt x="13733" y="1348"/>
                    <a:pt x="14975" y="3508"/>
                    <a:pt x="16464" y="6856"/>
                  </a:cubicBezTo>
                  <a:cubicBezTo>
                    <a:pt x="17954" y="10204"/>
                    <a:pt x="19692" y="14740"/>
                    <a:pt x="21430" y="19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2890398" y="952133"/>
              <a:ext cx="176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2862545" y="1120804"/>
              <a:ext cx="196524" cy="64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0894" fill="norm" stroke="1" extrusionOk="0">
                  <a:moveTo>
                    <a:pt x="1357" y="12462"/>
                  </a:moveTo>
                  <a:cubicBezTo>
                    <a:pt x="526" y="15785"/>
                    <a:pt x="-305" y="19108"/>
                    <a:pt x="110" y="20354"/>
                  </a:cubicBezTo>
                  <a:cubicBezTo>
                    <a:pt x="526" y="21600"/>
                    <a:pt x="2187" y="20769"/>
                    <a:pt x="5926" y="17031"/>
                  </a:cubicBezTo>
                  <a:cubicBezTo>
                    <a:pt x="9664" y="13292"/>
                    <a:pt x="15480" y="6646"/>
                    <a:pt x="212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3984719" y="577187"/>
              <a:ext cx="361178" cy="441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335" fill="norm" stroke="1" extrusionOk="0">
                  <a:moveTo>
                    <a:pt x="20820" y="1816"/>
                  </a:moveTo>
                  <a:cubicBezTo>
                    <a:pt x="21120" y="1075"/>
                    <a:pt x="21420" y="335"/>
                    <a:pt x="20970" y="88"/>
                  </a:cubicBezTo>
                  <a:cubicBezTo>
                    <a:pt x="20520" y="-159"/>
                    <a:pt x="19320" y="88"/>
                    <a:pt x="16845" y="1137"/>
                  </a:cubicBezTo>
                  <a:cubicBezTo>
                    <a:pt x="14370" y="2186"/>
                    <a:pt x="10620" y="4038"/>
                    <a:pt x="8295" y="5210"/>
                  </a:cubicBezTo>
                  <a:cubicBezTo>
                    <a:pt x="5970" y="6383"/>
                    <a:pt x="5070" y="6876"/>
                    <a:pt x="4320" y="7308"/>
                  </a:cubicBezTo>
                  <a:cubicBezTo>
                    <a:pt x="3570" y="7740"/>
                    <a:pt x="2970" y="8111"/>
                    <a:pt x="3120" y="8481"/>
                  </a:cubicBezTo>
                  <a:cubicBezTo>
                    <a:pt x="3270" y="8851"/>
                    <a:pt x="4170" y="9222"/>
                    <a:pt x="5370" y="9407"/>
                  </a:cubicBezTo>
                  <a:cubicBezTo>
                    <a:pt x="6570" y="9592"/>
                    <a:pt x="8070" y="9592"/>
                    <a:pt x="9195" y="9592"/>
                  </a:cubicBezTo>
                  <a:cubicBezTo>
                    <a:pt x="10320" y="9592"/>
                    <a:pt x="11070" y="9592"/>
                    <a:pt x="11445" y="9900"/>
                  </a:cubicBezTo>
                  <a:cubicBezTo>
                    <a:pt x="11820" y="10209"/>
                    <a:pt x="11820" y="10826"/>
                    <a:pt x="10620" y="11937"/>
                  </a:cubicBezTo>
                  <a:cubicBezTo>
                    <a:pt x="9420" y="13048"/>
                    <a:pt x="7020" y="14652"/>
                    <a:pt x="5070" y="16010"/>
                  </a:cubicBezTo>
                  <a:cubicBezTo>
                    <a:pt x="3120" y="17368"/>
                    <a:pt x="1620" y="18479"/>
                    <a:pt x="795" y="19343"/>
                  </a:cubicBezTo>
                  <a:cubicBezTo>
                    <a:pt x="-30" y="20207"/>
                    <a:pt x="-180" y="20824"/>
                    <a:pt x="195" y="21132"/>
                  </a:cubicBezTo>
                  <a:cubicBezTo>
                    <a:pt x="570" y="21441"/>
                    <a:pt x="1470" y="21441"/>
                    <a:pt x="4470" y="20824"/>
                  </a:cubicBezTo>
                  <a:cubicBezTo>
                    <a:pt x="7470" y="20207"/>
                    <a:pt x="12570" y="18972"/>
                    <a:pt x="15495" y="18355"/>
                  </a:cubicBezTo>
                  <a:cubicBezTo>
                    <a:pt x="18420" y="17738"/>
                    <a:pt x="19170" y="17738"/>
                    <a:pt x="19920" y="17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4017424" y="1235806"/>
              <a:ext cx="766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4013481" y="1137539"/>
              <a:ext cx="26944" cy="40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17872" fill="norm" stroke="1" extrusionOk="0">
                  <a:moveTo>
                    <a:pt x="20702" y="9608"/>
                  </a:moveTo>
                  <a:cubicBezTo>
                    <a:pt x="10884" y="10745"/>
                    <a:pt x="1066" y="11882"/>
                    <a:pt x="84" y="14156"/>
                  </a:cubicBezTo>
                  <a:cubicBezTo>
                    <a:pt x="-898" y="16429"/>
                    <a:pt x="6957" y="19840"/>
                    <a:pt x="11866" y="16429"/>
                  </a:cubicBezTo>
                  <a:cubicBezTo>
                    <a:pt x="16775" y="13019"/>
                    <a:pt x="18738" y="2787"/>
                    <a:pt x="18738" y="514"/>
                  </a:cubicBezTo>
                  <a:cubicBezTo>
                    <a:pt x="18738" y="-1760"/>
                    <a:pt x="16775" y="3924"/>
                    <a:pt x="14811" y="9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4117092" y="1251140"/>
              <a:ext cx="107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4140093" y="1304808"/>
              <a:ext cx="122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4330288" y="1212806"/>
              <a:ext cx="16811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3960"/>
                    <a:pt x="-1303" y="7920"/>
                    <a:pt x="240" y="11520"/>
                  </a:cubicBezTo>
                  <a:cubicBezTo>
                    <a:pt x="1783" y="15120"/>
                    <a:pt x="11040" y="1836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4060549" y="330542"/>
              <a:ext cx="156213" cy="19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252" fill="norm" stroke="1" extrusionOk="0">
                  <a:moveTo>
                    <a:pt x="1437" y="10162"/>
                  </a:moveTo>
                  <a:cubicBezTo>
                    <a:pt x="1089" y="12967"/>
                    <a:pt x="740" y="15773"/>
                    <a:pt x="566" y="17877"/>
                  </a:cubicBezTo>
                  <a:cubicBezTo>
                    <a:pt x="392" y="19980"/>
                    <a:pt x="392" y="21383"/>
                    <a:pt x="218" y="21243"/>
                  </a:cubicBezTo>
                  <a:cubicBezTo>
                    <a:pt x="43" y="21102"/>
                    <a:pt x="-305" y="19419"/>
                    <a:pt x="566" y="16053"/>
                  </a:cubicBezTo>
                  <a:cubicBezTo>
                    <a:pt x="1437" y="12687"/>
                    <a:pt x="3527" y="7638"/>
                    <a:pt x="5095" y="4552"/>
                  </a:cubicBezTo>
                  <a:cubicBezTo>
                    <a:pt x="6663" y="1466"/>
                    <a:pt x="7708" y="344"/>
                    <a:pt x="9972" y="64"/>
                  </a:cubicBezTo>
                  <a:cubicBezTo>
                    <a:pt x="12237" y="-217"/>
                    <a:pt x="15721" y="344"/>
                    <a:pt x="17811" y="3570"/>
                  </a:cubicBezTo>
                  <a:cubicBezTo>
                    <a:pt x="19901" y="6796"/>
                    <a:pt x="20598" y="12687"/>
                    <a:pt x="21295" y="18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4676772" y="561124"/>
              <a:ext cx="3066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5093"/>
                    <a:pt x="18000" y="10185"/>
                    <a:pt x="14400" y="13785"/>
                  </a:cubicBezTo>
                  <a:cubicBezTo>
                    <a:pt x="10800" y="17385"/>
                    <a:pt x="5400" y="194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4500434" y="592290"/>
              <a:ext cx="283674" cy="3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7" fill="norm" stroke="1" extrusionOk="0">
                  <a:moveTo>
                    <a:pt x="0" y="19987"/>
                  </a:moveTo>
                  <a:cubicBezTo>
                    <a:pt x="4670" y="11887"/>
                    <a:pt x="9341" y="3787"/>
                    <a:pt x="12746" y="1087"/>
                  </a:cubicBezTo>
                  <a:cubicBezTo>
                    <a:pt x="16151" y="-1613"/>
                    <a:pt x="18292" y="1087"/>
                    <a:pt x="19557" y="5137"/>
                  </a:cubicBezTo>
                  <a:cubicBezTo>
                    <a:pt x="20822" y="9187"/>
                    <a:pt x="21211" y="14587"/>
                    <a:pt x="21600" y="19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4523435" y="913799"/>
              <a:ext cx="237673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5110" y="18900"/>
                    <a:pt x="10219" y="21600"/>
                    <a:pt x="13819" y="18900"/>
                  </a:cubicBezTo>
                  <a:cubicBezTo>
                    <a:pt x="17419" y="16200"/>
                    <a:pt x="19510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4976437" y="543068"/>
              <a:ext cx="152679" cy="327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261" fill="norm" stroke="1" extrusionOk="0">
                  <a:moveTo>
                    <a:pt x="21155" y="1673"/>
                  </a:moveTo>
                  <a:cubicBezTo>
                    <a:pt x="20093" y="1008"/>
                    <a:pt x="19030" y="343"/>
                    <a:pt x="17614" y="94"/>
                  </a:cubicBezTo>
                  <a:cubicBezTo>
                    <a:pt x="16198" y="-155"/>
                    <a:pt x="14427" y="11"/>
                    <a:pt x="11594" y="1590"/>
                  </a:cubicBezTo>
                  <a:cubicBezTo>
                    <a:pt x="8762" y="3168"/>
                    <a:pt x="4866" y="6159"/>
                    <a:pt x="2565" y="8983"/>
                  </a:cubicBezTo>
                  <a:cubicBezTo>
                    <a:pt x="263" y="11808"/>
                    <a:pt x="-445" y="14467"/>
                    <a:pt x="263" y="16543"/>
                  </a:cubicBezTo>
                  <a:cubicBezTo>
                    <a:pt x="971" y="18620"/>
                    <a:pt x="3096" y="20116"/>
                    <a:pt x="6637" y="20780"/>
                  </a:cubicBezTo>
                  <a:cubicBezTo>
                    <a:pt x="10178" y="21445"/>
                    <a:pt x="15135" y="21279"/>
                    <a:pt x="20093" y="21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5228784" y="630126"/>
              <a:ext cx="14567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42" y="5914"/>
                    <a:pt x="12884" y="11829"/>
                    <a:pt x="16484" y="15429"/>
                  </a:cubicBezTo>
                  <a:cubicBezTo>
                    <a:pt x="20084" y="19029"/>
                    <a:pt x="20842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5221117" y="577604"/>
              <a:ext cx="199339" cy="34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21600" y="1368"/>
                  </a:moveTo>
                  <a:cubicBezTo>
                    <a:pt x="20769" y="728"/>
                    <a:pt x="19938" y="88"/>
                    <a:pt x="18969" y="8"/>
                  </a:cubicBezTo>
                  <a:cubicBezTo>
                    <a:pt x="18000" y="-72"/>
                    <a:pt x="16892" y="408"/>
                    <a:pt x="14677" y="2488"/>
                  </a:cubicBezTo>
                  <a:cubicBezTo>
                    <a:pt x="12462" y="4568"/>
                    <a:pt x="9138" y="8248"/>
                    <a:pt x="6508" y="11688"/>
                  </a:cubicBezTo>
                  <a:cubicBezTo>
                    <a:pt x="3877" y="15128"/>
                    <a:pt x="1938" y="18328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5489457" y="821797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5485843" y="688422"/>
              <a:ext cx="52221" cy="4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2" h="19741" fill="norm" stroke="1" extrusionOk="0">
                  <a:moveTo>
                    <a:pt x="13170" y="4309"/>
                  </a:moveTo>
                  <a:cubicBezTo>
                    <a:pt x="8261" y="5337"/>
                    <a:pt x="3352" y="6366"/>
                    <a:pt x="1389" y="9452"/>
                  </a:cubicBezTo>
                  <a:cubicBezTo>
                    <a:pt x="-575" y="12537"/>
                    <a:pt x="407" y="17680"/>
                    <a:pt x="3843" y="19223"/>
                  </a:cubicBezTo>
                  <a:cubicBezTo>
                    <a:pt x="7279" y="20766"/>
                    <a:pt x="13170" y="18709"/>
                    <a:pt x="16607" y="15109"/>
                  </a:cubicBezTo>
                  <a:cubicBezTo>
                    <a:pt x="20043" y="11509"/>
                    <a:pt x="21025" y="6366"/>
                    <a:pt x="19061" y="3280"/>
                  </a:cubicBezTo>
                  <a:cubicBezTo>
                    <a:pt x="17098" y="195"/>
                    <a:pt x="12189" y="-834"/>
                    <a:pt x="8261" y="709"/>
                  </a:cubicBezTo>
                  <a:cubicBezTo>
                    <a:pt x="4334" y="2252"/>
                    <a:pt x="1389" y="6366"/>
                    <a:pt x="407" y="9452"/>
                  </a:cubicBezTo>
                  <a:cubicBezTo>
                    <a:pt x="-575" y="12537"/>
                    <a:pt x="407" y="14595"/>
                    <a:pt x="1389" y="16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5770411" y="606503"/>
              <a:ext cx="186724" cy="184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76" fill="norm" stroke="1" extrusionOk="0">
                  <a:moveTo>
                    <a:pt x="18700" y="2735"/>
                  </a:moveTo>
                  <a:cubicBezTo>
                    <a:pt x="19576" y="1551"/>
                    <a:pt x="20451" y="368"/>
                    <a:pt x="20013" y="72"/>
                  </a:cubicBezTo>
                  <a:cubicBezTo>
                    <a:pt x="19576" y="-224"/>
                    <a:pt x="17824" y="368"/>
                    <a:pt x="14905" y="2291"/>
                  </a:cubicBezTo>
                  <a:cubicBezTo>
                    <a:pt x="11986" y="4214"/>
                    <a:pt x="7900" y="7469"/>
                    <a:pt x="5273" y="9688"/>
                  </a:cubicBezTo>
                  <a:cubicBezTo>
                    <a:pt x="2646" y="11908"/>
                    <a:pt x="1478" y="13091"/>
                    <a:pt x="749" y="14423"/>
                  </a:cubicBezTo>
                  <a:cubicBezTo>
                    <a:pt x="19" y="15754"/>
                    <a:pt x="-273" y="17234"/>
                    <a:pt x="311" y="18121"/>
                  </a:cubicBezTo>
                  <a:cubicBezTo>
                    <a:pt x="895" y="19009"/>
                    <a:pt x="2354" y="19305"/>
                    <a:pt x="6003" y="19749"/>
                  </a:cubicBezTo>
                  <a:cubicBezTo>
                    <a:pt x="9651" y="20192"/>
                    <a:pt x="15489" y="20784"/>
                    <a:pt x="21327" y="2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5688794" y="875465"/>
              <a:ext cx="214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6092532" y="668460"/>
              <a:ext cx="20194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fill="norm" stroke="1" extrusionOk="0">
                  <a:moveTo>
                    <a:pt x="18095" y="0"/>
                  </a:moveTo>
                  <a:cubicBezTo>
                    <a:pt x="14855" y="6300"/>
                    <a:pt x="11615" y="12600"/>
                    <a:pt x="9455" y="16200"/>
                  </a:cubicBezTo>
                  <a:cubicBezTo>
                    <a:pt x="7295" y="19800"/>
                    <a:pt x="6215" y="20700"/>
                    <a:pt x="4865" y="21150"/>
                  </a:cubicBezTo>
                  <a:cubicBezTo>
                    <a:pt x="3515" y="21600"/>
                    <a:pt x="1895" y="21600"/>
                    <a:pt x="950" y="20550"/>
                  </a:cubicBezTo>
                  <a:cubicBezTo>
                    <a:pt x="5" y="19500"/>
                    <a:pt x="-265" y="17400"/>
                    <a:pt x="275" y="15900"/>
                  </a:cubicBezTo>
                  <a:cubicBezTo>
                    <a:pt x="815" y="14400"/>
                    <a:pt x="2165" y="13500"/>
                    <a:pt x="5810" y="14550"/>
                  </a:cubicBezTo>
                  <a:cubicBezTo>
                    <a:pt x="9455" y="15600"/>
                    <a:pt x="15395" y="18600"/>
                    <a:pt x="213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6401811" y="561124"/>
              <a:ext cx="4736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2908"/>
                    <a:pt x="17280" y="5815"/>
                    <a:pt x="19440" y="9208"/>
                  </a:cubicBezTo>
                  <a:cubicBezTo>
                    <a:pt x="21600" y="12600"/>
                    <a:pt x="17280" y="16477"/>
                    <a:pt x="12960" y="18623"/>
                  </a:cubicBezTo>
                  <a:cubicBezTo>
                    <a:pt x="8640" y="20769"/>
                    <a:pt x="4320" y="211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4117092" y="1468367"/>
              <a:ext cx="2309055" cy="24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0" y="21600"/>
                  </a:moveTo>
                  <a:cubicBezTo>
                    <a:pt x="717" y="19781"/>
                    <a:pt x="1434" y="17962"/>
                    <a:pt x="2258" y="16371"/>
                  </a:cubicBezTo>
                  <a:cubicBezTo>
                    <a:pt x="3082" y="14779"/>
                    <a:pt x="4014" y="13415"/>
                    <a:pt x="4886" y="12164"/>
                  </a:cubicBezTo>
                  <a:cubicBezTo>
                    <a:pt x="5758" y="10914"/>
                    <a:pt x="6571" y="9777"/>
                    <a:pt x="7407" y="8981"/>
                  </a:cubicBezTo>
                  <a:cubicBezTo>
                    <a:pt x="8243" y="8185"/>
                    <a:pt x="9104" y="7731"/>
                    <a:pt x="9976" y="7162"/>
                  </a:cubicBezTo>
                  <a:cubicBezTo>
                    <a:pt x="10848" y="6594"/>
                    <a:pt x="11732" y="5912"/>
                    <a:pt x="12580" y="5457"/>
                  </a:cubicBezTo>
                  <a:cubicBezTo>
                    <a:pt x="13428" y="5002"/>
                    <a:pt x="14241" y="4775"/>
                    <a:pt x="15077" y="4434"/>
                  </a:cubicBezTo>
                  <a:cubicBezTo>
                    <a:pt x="15913" y="4093"/>
                    <a:pt x="16773" y="3638"/>
                    <a:pt x="17574" y="3183"/>
                  </a:cubicBezTo>
                  <a:cubicBezTo>
                    <a:pt x="18374" y="2728"/>
                    <a:pt x="19115" y="2274"/>
                    <a:pt x="19700" y="1819"/>
                  </a:cubicBezTo>
                  <a:cubicBezTo>
                    <a:pt x="20286" y="1364"/>
                    <a:pt x="20716" y="909"/>
                    <a:pt x="21038" y="568"/>
                  </a:cubicBezTo>
                  <a:cubicBezTo>
                    <a:pt x="21361" y="227"/>
                    <a:pt x="21576" y="0"/>
                    <a:pt x="21588" y="0"/>
                  </a:cubicBezTo>
                  <a:cubicBezTo>
                    <a:pt x="21600" y="0"/>
                    <a:pt x="21409" y="227"/>
                    <a:pt x="21242" y="568"/>
                  </a:cubicBezTo>
                  <a:cubicBezTo>
                    <a:pt x="21074" y="909"/>
                    <a:pt x="20931" y="1364"/>
                    <a:pt x="20788" y="1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5320786" y="1699072"/>
              <a:ext cx="299008" cy="275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3" fill="norm" stroke="1" extrusionOk="0">
                  <a:moveTo>
                    <a:pt x="0" y="5640"/>
                  </a:moveTo>
                  <a:cubicBezTo>
                    <a:pt x="185" y="10157"/>
                    <a:pt x="369" y="14673"/>
                    <a:pt x="462" y="17422"/>
                  </a:cubicBezTo>
                  <a:cubicBezTo>
                    <a:pt x="554" y="20171"/>
                    <a:pt x="554" y="21153"/>
                    <a:pt x="554" y="21153"/>
                  </a:cubicBezTo>
                  <a:cubicBezTo>
                    <a:pt x="554" y="21153"/>
                    <a:pt x="554" y="20171"/>
                    <a:pt x="923" y="17520"/>
                  </a:cubicBezTo>
                  <a:cubicBezTo>
                    <a:pt x="1292" y="14869"/>
                    <a:pt x="2031" y="10549"/>
                    <a:pt x="3046" y="7211"/>
                  </a:cubicBezTo>
                  <a:cubicBezTo>
                    <a:pt x="4062" y="3873"/>
                    <a:pt x="5354" y="1517"/>
                    <a:pt x="6923" y="535"/>
                  </a:cubicBezTo>
                  <a:cubicBezTo>
                    <a:pt x="8492" y="-447"/>
                    <a:pt x="10338" y="-54"/>
                    <a:pt x="12092" y="1517"/>
                  </a:cubicBezTo>
                  <a:cubicBezTo>
                    <a:pt x="13846" y="3088"/>
                    <a:pt x="15508" y="5837"/>
                    <a:pt x="16523" y="8291"/>
                  </a:cubicBezTo>
                  <a:cubicBezTo>
                    <a:pt x="17538" y="10746"/>
                    <a:pt x="17908" y="12906"/>
                    <a:pt x="18092" y="14477"/>
                  </a:cubicBezTo>
                  <a:cubicBezTo>
                    <a:pt x="18277" y="16048"/>
                    <a:pt x="18277" y="17029"/>
                    <a:pt x="18831" y="17520"/>
                  </a:cubicBezTo>
                  <a:cubicBezTo>
                    <a:pt x="19385" y="18011"/>
                    <a:pt x="20492" y="18011"/>
                    <a:pt x="21600" y="18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1988267" y="2876641"/>
              <a:ext cx="193282" cy="631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508" fill="norm" stroke="1" extrusionOk="0">
                  <a:moveTo>
                    <a:pt x="11653" y="10185"/>
                  </a:moveTo>
                  <a:cubicBezTo>
                    <a:pt x="10232" y="10360"/>
                    <a:pt x="8811" y="10534"/>
                    <a:pt x="7532" y="11274"/>
                  </a:cubicBezTo>
                  <a:cubicBezTo>
                    <a:pt x="6253" y="12014"/>
                    <a:pt x="5116" y="13321"/>
                    <a:pt x="4263" y="14976"/>
                  </a:cubicBezTo>
                  <a:cubicBezTo>
                    <a:pt x="3411" y="16631"/>
                    <a:pt x="2842" y="18634"/>
                    <a:pt x="2274" y="19853"/>
                  </a:cubicBezTo>
                  <a:cubicBezTo>
                    <a:pt x="1705" y="21073"/>
                    <a:pt x="1137" y="21508"/>
                    <a:pt x="711" y="21508"/>
                  </a:cubicBezTo>
                  <a:cubicBezTo>
                    <a:pt x="284" y="21508"/>
                    <a:pt x="0" y="21073"/>
                    <a:pt x="0" y="19374"/>
                  </a:cubicBezTo>
                  <a:cubicBezTo>
                    <a:pt x="0" y="17676"/>
                    <a:pt x="284" y="14714"/>
                    <a:pt x="1137" y="12014"/>
                  </a:cubicBezTo>
                  <a:cubicBezTo>
                    <a:pt x="1989" y="9314"/>
                    <a:pt x="3411" y="6876"/>
                    <a:pt x="4832" y="5090"/>
                  </a:cubicBezTo>
                  <a:cubicBezTo>
                    <a:pt x="6253" y="3305"/>
                    <a:pt x="7674" y="2173"/>
                    <a:pt x="8811" y="1389"/>
                  </a:cubicBezTo>
                  <a:cubicBezTo>
                    <a:pt x="9947" y="605"/>
                    <a:pt x="10800" y="169"/>
                    <a:pt x="11937" y="39"/>
                  </a:cubicBezTo>
                  <a:cubicBezTo>
                    <a:pt x="13074" y="-92"/>
                    <a:pt x="14495" y="82"/>
                    <a:pt x="15774" y="910"/>
                  </a:cubicBezTo>
                  <a:cubicBezTo>
                    <a:pt x="17053" y="1737"/>
                    <a:pt x="18189" y="3218"/>
                    <a:pt x="19042" y="5439"/>
                  </a:cubicBezTo>
                  <a:cubicBezTo>
                    <a:pt x="19895" y="7660"/>
                    <a:pt x="20463" y="10621"/>
                    <a:pt x="20889" y="12406"/>
                  </a:cubicBezTo>
                  <a:cubicBezTo>
                    <a:pt x="21316" y="14192"/>
                    <a:pt x="21600" y="14802"/>
                    <a:pt x="21458" y="14889"/>
                  </a:cubicBezTo>
                  <a:cubicBezTo>
                    <a:pt x="21316" y="14976"/>
                    <a:pt x="20747" y="14540"/>
                    <a:pt x="20179" y="14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2016378" y="3190850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2285570" y="2900728"/>
              <a:ext cx="155256" cy="382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3" h="21531" fill="norm" stroke="1" extrusionOk="0">
                  <a:moveTo>
                    <a:pt x="900" y="2091"/>
                  </a:moveTo>
                  <a:cubicBezTo>
                    <a:pt x="225" y="1371"/>
                    <a:pt x="-450" y="651"/>
                    <a:pt x="394" y="291"/>
                  </a:cubicBezTo>
                  <a:cubicBezTo>
                    <a:pt x="1238" y="-69"/>
                    <a:pt x="3600" y="-69"/>
                    <a:pt x="5625" y="147"/>
                  </a:cubicBezTo>
                  <a:cubicBezTo>
                    <a:pt x="7650" y="363"/>
                    <a:pt x="9337" y="795"/>
                    <a:pt x="10519" y="1731"/>
                  </a:cubicBezTo>
                  <a:cubicBezTo>
                    <a:pt x="11700" y="2667"/>
                    <a:pt x="12375" y="4107"/>
                    <a:pt x="11869" y="5259"/>
                  </a:cubicBezTo>
                  <a:cubicBezTo>
                    <a:pt x="11362" y="6411"/>
                    <a:pt x="9675" y="7275"/>
                    <a:pt x="9506" y="7923"/>
                  </a:cubicBezTo>
                  <a:cubicBezTo>
                    <a:pt x="9337" y="8571"/>
                    <a:pt x="10688" y="9003"/>
                    <a:pt x="13219" y="9867"/>
                  </a:cubicBezTo>
                  <a:cubicBezTo>
                    <a:pt x="15750" y="10731"/>
                    <a:pt x="19463" y="12027"/>
                    <a:pt x="20306" y="13827"/>
                  </a:cubicBezTo>
                  <a:cubicBezTo>
                    <a:pt x="21150" y="15627"/>
                    <a:pt x="19125" y="17931"/>
                    <a:pt x="17269" y="19299"/>
                  </a:cubicBezTo>
                  <a:cubicBezTo>
                    <a:pt x="15413" y="20667"/>
                    <a:pt x="13725" y="21099"/>
                    <a:pt x="12713" y="21315"/>
                  </a:cubicBezTo>
                  <a:cubicBezTo>
                    <a:pt x="11700" y="21531"/>
                    <a:pt x="11362" y="21531"/>
                    <a:pt x="11025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2468722" y="3259852"/>
              <a:ext cx="13033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65"/>
                    <a:pt x="21600" y="3130"/>
                    <a:pt x="18000" y="6730"/>
                  </a:cubicBezTo>
                  <a:cubicBezTo>
                    <a:pt x="14400" y="10330"/>
                    <a:pt x="7200" y="159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2745687" y="2874167"/>
              <a:ext cx="252048" cy="459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38" fill="norm" stroke="1" extrusionOk="0">
                  <a:moveTo>
                    <a:pt x="10391" y="7585"/>
                  </a:moveTo>
                  <a:cubicBezTo>
                    <a:pt x="9736" y="6992"/>
                    <a:pt x="9082" y="6398"/>
                    <a:pt x="8209" y="6102"/>
                  </a:cubicBezTo>
                  <a:cubicBezTo>
                    <a:pt x="7336" y="5805"/>
                    <a:pt x="6245" y="5805"/>
                    <a:pt x="5045" y="6398"/>
                  </a:cubicBezTo>
                  <a:cubicBezTo>
                    <a:pt x="3845" y="6992"/>
                    <a:pt x="2536" y="8179"/>
                    <a:pt x="1663" y="9840"/>
                  </a:cubicBezTo>
                  <a:cubicBezTo>
                    <a:pt x="791" y="11502"/>
                    <a:pt x="354" y="13638"/>
                    <a:pt x="136" y="15300"/>
                  </a:cubicBezTo>
                  <a:cubicBezTo>
                    <a:pt x="-82" y="16961"/>
                    <a:pt x="-82" y="18148"/>
                    <a:pt x="463" y="19097"/>
                  </a:cubicBezTo>
                  <a:cubicBezTo>
                    <a:pt x="1009" y="20047"/>
                    <a:pt x="2100" y="20759"/>
                    <a:pt x="3191" y="21115"/>
                  </a:cubicBezTo>
                  <a:cubicBezTo>
                    <a:pt x="4282" y="21471"/>
                    <a:pt x="5373" y="21471"/>
                    <a:pt x="7227" y="20581"/>
                  </a:cubicBezTo>
                  <a:cubicBezTo>
                    <a:pt x="9082" y="19691"/>
                    <a:pt x="11700" y="17911"/>
                    <a:pt x="13773" y="15181"/>
                  </a:cubicBezTo>
                  <a:cubicBezTo>
                    <a:pt x="15845" y="12451"/>
                    <a:pt x="17373" y="8772"/>
                    <a:pt x="18245" y="6398"/>
                  </a:cubicBezTo>
                  <a:cubicBezTo>
                    <a:pt x="19118" y="4025"/>
                    <a:pt x="19336" y="2957"/>
                    <a:pt x="19336" y="2126"/>
                  </a:cubicBezTo>
                  <a:cubicBezTo>
                    <a:pt x="19336" y="1295"/>
                    <a:pt x="19118" y="702"/>
                    <a:pt x="18354" y="346"/>
                  </a:cubicBezTo>
                  <a:cubicBezTo>
                    <a:pt x="17591" y="-10"/>
                    <a:pt x="16282" y="-129"/>
                    <a:pt x="14645" y="168"/>
                  </a:cubicBezTo>
                  <a:cubicBezTo>
                    <a:pt x="13009" y="464"/>
                    <a:pt x="11045" y="1176"/>
                    <a:pt x="9409" y="2660"/>
                  </a:cubicBezTo>
                  <a:cubicBezTo>
                    <a:pt x="7773" y="4144"/>
                    <a:pt x="6463" y="6398"/>
                    <a:pt x="6791" y="8179"/>
                  </a:cubicBezTo>
                  <a:cubicBezTo>
                    <a:pt x="7118" y="9959"/>
                    <a:pt x="9082" y="11264"/>
                    <a:pt x="11700" y="12511"/>
                  </a:cubicBezTo>
                  <a:cubicBezTo>
                    <a:pt x="14318" y="13757"/>
                    <a:pt x="17591" y="14944"/>
                    <a:pt x="19336" y="15834"/>
                  </a:cubicBezTo>
                  <a:cubicBezTo>
                    <a:pt x="21082" y="16724"/>
                    <a:pt x="21300" y="17317"/>
                    <a:pt x="21518" y="179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3089736" y="2883857"/>
              <a:ext cx="204719" cy="429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362" fill="norm" stroke="1" extrusionOk="0">
                  <a:moveTo>
                    <a:pt x="0" y="3066"/>
                  </a:moveTo>
                  <a:cubicBezTo>
                    <a:pt x="1561" y="2049"/>
                    <a:pt x="3123" y="1033"/>
                    <a:pt x="4684" y="461"/>
                  </a:cubicBezTo>
                  <a:cubicBezTo>
                    <a:pt x="6246" y="-111"/>
                    <a:pt x="7807" y="-238"/>
                    <a:pt x="9239" y="588"/>
                  </a:cubicBezTo>
                  <a:cubicBezTo>
                    <a:pt x="10670" y="1414"/>
                    <a:pt x="11971" y="3193"/>
                    <a:pt x="12492" y="4463"/>
                  </a:cubicBezTo>
                  <a:cubicBezTo>
                    <a:pt x="13012" y="5734"/>
                    <a:pt x="12752" y="6496"/>
                    <a:pt x="12361" y="7258"/>
                  </a:cubicBezTo>
                  <a:cubicBezTo>
                    <a:pt x="11971" y="8021"/>
                    <a:pt x="11451" y="8783"/>
                    <a:pt x="10800" y="9546"/>
                  </a:cubicBezTo>
                  <a:cubicBezTo>
                    <a:pt x="10149" y="10308"/>
                    <a:pt x="9369" y="11070"/>
                    <a:pt x="9499" y="11642"/>
                  </a:cubicBezTo>
                  <a:cubicBezTo>
                    <a:pt x="9629" y="12214"/>
                    <a:pt x="10670" y="12595"/>
                    <a:pt x="13012" y="13484"/>
                  </a:cubicBezTo>
                  <a:cubicBezTo>
                    <a:pt x="15354" y="14374"/>
                    <a:pt x="18998" y="15771"/>
                    <a:pt x="20299" y="17106"/>
                  </a:cubicBezTo>
                  <a:cubicBezTo>
                    <a:pt x="21600" y="18440"/>
                    <a:pt x="20559" y="19710"/>
                    <a:pt x="17436" y="20409"/>
                  </a:cubicBezTo>
                  <a:cubicBezTo>
                    <a:pt x="14313" y="21108"/>
                    <a:pt x="9108" y="21235"/>
                    <a:pt x="3904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5336894" y="2769784"/>
              <a:ext cx="298234" cy="460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16" fill="norm" stroke="1" extrusionOk="0">
                  <a:moveTo>
                    <a:pt x="21544" y="1762"/>
                  </a:moveTo>
                  <a:cubicBezTo>
                    <a:pt x="21544" y="1165"/>
                    <a:pt x="21544" y="569"/>
                    <a:pt x="20898" y="270"/>
                  </a:cubicBezTo>
                  <a:cubicBezTo>
                    <a:pt x="20252" y="-28"/>
                    <a:pt x="18959" y="-28"/>
                    <a:pt x="16375" y="32"/>
                  </a:cubicBezTo>
                  <a:cubicBezTo>
                    <a:pt x="13790" y="91"/>
                    <a:pt x="9913" y="211"/>
                    <a:pt x="7236" y="688"/>
                  </a:cubicBezTo>
                  <a:cubicBezTo>
                    <a:pt x="4559" y="1165"/>
                    <a:pt x="3082" y="2001"/>
                    <a:pt x="2067" y="4208"/>
                  </a:cubicBezTo>
                  <a:cubicBezTo>
                    <a:pt x="1052" y="6416"/>
                    <a:pt x="498" y="9996"/>
                    <a:pt x="221" y="12920"/>
                  </a:cubicBezTo>
                  <a:cubicBezTo>
                    <a:pt x="-56" y="15844"/>
                    <a:pt x="-56" y="18111"/>
                    <a:pt x="129" y="19543"/>
                  </a:cubicBezTo>
                  <a:cubicBezTo>
                    <a:pt x="313" y="20975"/>
                    <a:pt x="682" y="21572"/>
                    <a:pt x="3175" y="21512"/>
                  </a:cubicBezTo>
                  <a:cubicBezTo>
                    <a:pt x="5667" y="21453"/>
                    <a:pt x="10282" y="20737"/>
                    <a:pt x="14898" y="20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5359120" y="3006846"/>
              <a:ext cx="26067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06" y="18000"/>
                    <a:pt x="3812" y="14400"/>
                    <a:pt x="7412" y="10800"/>
                  </a:cubicBezTo>
                  <a:cubicBezTo>
                    <a:pt x="11012" y="7200"/>
                    <a:pt x="1630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5796740" y="2695484"/>
              <a:ext cx="313732" cy="474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320" fill="norm" stroke="1" extrusionOk="0">
                  <a:moveTo>
                    <a:pt x="21558" y="2623"/>
                  </a:moveTo>
                  <a:cubicBezTo>
                    <a:pt x="21031" y="1704"/>
                    <a:pt x="20504" y="785"/>
                    <a:pt x="19187" y="326"/>
                  </a:cubicBezTo>
                  <a:cubicBezTo>
                    <a:pt x="17870" y="-134"/>
                    <a:pt x="15763" y="-134"/>
                    <a:pt x="13304" y="498"/>
                  </a:cubicBezTo>
                  <a:cubicBezTo>
                    <a:pt x="10846" y="1130"/>
                    <a:pt x="8036" y="2394"/>
                    <a:pt x="5841" y="4289"/>
                  </a:cubicBezTo>
                  <a:cubicBezTo>
                    <a:pt x="3646" y="6185"/>
                    <a:pt x="2065" y="8713"/>
                    <a:pt x="1187" y="10838"/>
                  </a:cubicBezTo>
                  <a:cubicBezTo>
                    <a:pt x="309" y="12964"/>
                    <a:pt x="134" y="14687"/>
                    <a:pt x="46" y="16353"/>
                  </a:cubicBezTo>
                  <a:cubicBezTo>
                    <a:pt x="-42" y="18019"/>
                    <a:pt x="-42" y="19628"/>
                    <a:pt x="397" y="20489"/>
                  </a:cubicBezTo>
                  <a:cubicBezTo>
                    <a:pt x="836" y="21351"/>
                    <a:pt x="1714" y="21466"/>
                    <a:pt x="3909" y="21179"/>
                  </a:cubicBezTo>
                  <a:cubicBezTo>
                    <a:pt x="6104" y="20892"/>
                    <a:pt x="9617" y="20202"/>
                    <a:pt x="13129" y="19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6202473" y="2845843"/>
              <a:ext cx="4600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314"/>
                    <a:pt x="9600" y="10629"/>
                    <a:pt x="6000" y="14229"/>
                  </a:cubicBezTo>
                  <a:cubicBezTo>
                    <a:pt x="2400" y="17829"/>
                    <a:pt x="1200" y="197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6187139" y="2818669"/>
              <a:ext cx="245340" cy="10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21407"/>
                  </a:moveTo>
                  <a:cubicBezTo>
                    <a:pt x="0" y="18773"/>
                    <a:pt x="0" y="16139"/>
                    <a:pt x="1125" y="12978"/>
                  </a:cubicBezTo>
                  <a:cubicBezTo>
                    <a:pt x="2250" y="9817"/>
                    <a:pt x="4500" y="6129"/>
                    <a:pt x="7875" y="3758"/>
                  </a:cubicBezTo>
                  <a:cubicBezTo>
                    <a:pt x="11250" y="1387"/>
                    <a:pt x="15750" y="334"/>
                    <a:pt x="18225" y="70"/>
                  </a:cubicBezTo>
                  <a:cubicBezTo>
                    <a:pt x="20700" y="-193"/>
                    <a:pt x="21150" y="334"/>
                    <a:pt x="21600" y="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6179472" y="2991512"/>
              <a:ext cx="253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6325142" y="3167850"/>
              <a:ext cx="7667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6325142" y="3198517"/>
              <a:ext cx="11500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0"/>
                    <a:pt x="16800" y="0"/>
                    <a:pt x="13200" y="3600"/>
                  </a:cubicBezTo>
                  <a:cubicBezTo>
                    <a:pt x="9600" y="7200"/>
                    <a:pt x="48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6573190" y="2900362"/>
              <a:ext cx="181297" cy="2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54" fill="norm" stroke="1" extrusionOk="0">
                  <a:moveTo>
                    <a:pt x="21282" y="492"/>
                  </a:moveTo>
                  <a:cubicBezTo>
                    <a:pt x="19782" y="123"/>
                    <a:pt x="18282" y="-246"/>
                    <a:pt x="15882" y="216"/>
                  </a:cubicBezTo>
                  <a:cubicBezTo>
                    <a:pt x="13482" y="677"/>
                    <a:pt x="10182" y="1969"/>
                    <a:pt x="7332" y="4369"/>
                  </a:cubicBezTo>
                  <a:cubicBezTo>
                    <a:pt x="4482" y="6769"/>
                    <a:pt x="2082" y="10277"/>
                    <a:pt x="882" y="13046"/>
                  </a:cubicBezTo>
                  <a:cubicBezTo>
                    <a:pt x="-318" y="15816"/>
                    <a:pt x="-318" y="17846"/>
                    <a:pt x="1032" y="19231"/>
                  </a:cubicBezTo>
                  <a:cubicBezTo>
                    <a:pt x="2382" y="20616"/>
                    <a:pt x="5082" y="21354"/>
                    <a:pt x="7332" y="21354"/>
                  </a:cubicBezTo>
                  <a:cubicBezTo>
                    <a:pt x="9582" y="21354"/>
                    <a:pt x="11382" y="20616"/>
                    <a:pt x="13182" y="19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6659444" y="2937844"/>
              <a:ext cx="202378" cy="20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09" fill="norm" stroke="1" extrusionOk="0">
                  <a:moveTo>
                    <a:pt x="21381" y="0"/>
                  </a:moveTo>
                  <a:cubicBezTo>
                    <a:pt x="18681" y="3780"/>
                    <a:pt x="15981" y="7560"/>
                    <a:pt x="13146" y="11070"/>
                  </a:cubicBezTo>
                  <a:cubicBezTo>
                    <a:pt x="10311" y="14580"/>
                    <a:pt x="7341" y="17820"/>
                    <a:pt x="5181" y="19575"/>
                  </a:cubicBezTo>
                  <a:cubicBezTo>
                    <a:pt x="3021" y="21330"/>
                    <a:pt x="1671" y="21600"/>
                    <a:pt x="861" y="21060"/>
                  </a:cubicBezTo>
                  <a:cubicBezTo>
                    <a:pt x="51" y="20520"/>
                    <a:pt x="-219" y="19170"/>
                    <a:pt x="186" y="18090"/>
                  </a:cubicBezTo>
                  <a:cubicBezTo>
                    <a:pt x="591" y="17010"/>
                    <a:pt x="1671" y="16200"/>
                    <a:pt x="4101" y="16470"/>
                  </a:cubicBezTo>
                  <a:cubicBezTo>
                    <a:pt x="6531" y="16740"/>
                    <a:pt x="10311" y="18090"/>
                    <a:pt x="12876" y="18900"/>
                  </a:cubicBezTo>
                  <a:cubicBezTo>
                    <a:pt x="15441" y="19710"/>
                    <a:pt x="16791" y="19980"/>
                    <a:pt x="18141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6884822" y="2876510"/>
              <a:ext cx="122791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fill="norm" stroke="1" extrusionOk="0">
                  <a:moveTo>
                    <a:pt x="18144" y="0"/>
                  </a:moveTo>
                  <a:cubicBezTo>
                    <a:pt x="19872" y="3060"/>
                    <a:pt x="21600" y="6120"/>
                    <a:pt x="20304" y="9450"/>
                  </a:cubicBezTo>
                  <a:cubicBezTo>
                    <a:pt x="19008" y="12780"/>
                    <a:pt x="14688" y="16380"/>
                    <a:pt x="10800" y="18450"/>
                  </a:cubicBezTo>
                  <a:cubicBezTo>
                    <a:pt x="6912" y="20520"/>
                    <a:pt x="3456" y="210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6429922" y="2640916"/>
              <a:ext cx="217228" cy="13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5" fill="norm" stroke="1" extrusionOk="0">
                  <a:moveTo>
                    <a:pt x="3304" y="10475"/>
                  </a:moveTo>
                  <a:cubicBezTo>
                    <a:pt x="2541" y="12075"/>
                    <a:pt x="1779" y="13675"/>
                    <a:pt x="1144" y="15875"/>
                  </a:cubicBezTo>
                  <a:cubicBezTo>
                    <a:pt x="508" y="18075"/>
                    <a:pt x="0" y="20875"/>
                    <a:pt x="0" y="20875"/>
                  </a:cubicBezTo>
                  <a:cubicBezTo>
                    <a:pt x="0" y="20875"/>
                    <a:pt x="508" y="18075"/>
                    <a:pt x="2033" y="14275"/>
                  </a:cubicBezTo>
                  <a:cubicBezTo>
                    <a:pt x="3558" y="10475"/>
                    <a:pt x="6099" y="5675"/>
                    <a:pt x="8132" y="2875"/>
                  </a:cubicBezTo>
                  <a:cubicBezTo>
                    <a:pt x="10165" y="75"/>
                    <a:pt x="11689" y="-725"/>
                    <a:pt x="13341" y="675"/>
                  </a:cubicBezTo>
                  <a:cubicBezTo>
                    <a:pt x="14993" y="2075"/>
                    <a:pt x="16772" y="5675"/>
                    <a:pt x="18169" y="8075"/>
                  </a:cubicBezTo>
                  <a:cubicBezTo>
                    <a:pt x="19567" y="10475"/>
                    <a:pt x="20584" y="11675"/>
                    <a:pt x="21600" y="12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7072554" y="2624605"/>
              <a:ext cx="232806" cy="566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58" fill="norm" stroke="1" extrusionOk="0">
                  <a:moveTo>
                    <a:pt x="2475" y="2293"/>
                  </a:moveTo>
                  <a:cubicBezTo>
                    <a:pt x="1301" y="2099"/>
                    <a:pt x="127" y="1904"/>
                    <a:pt x="9" y="1661"/>
                  </a:cubicBezTo>
                  <a:cubicBezTo>
                    <a:pt x="-108" y="1417"/>
                    <a:pt x="831" y="1126"/>
                    <a:pt x="3649" y="834"/>
                  </a:cubicBezTo>
                  <a:cubicBezTo>
                    <a:pt x="6466" y="542"/>
                    <a:pt x="11162" y="250"/>
                    <a:pt x="14214" y="104"/>
                  </a:cubicBezTo>
                  <a:cubicBezTo>
                    <a:pt x="17266" y="-42"/>
                    <a:pt x="18675" y="-42"/>
                    <a:pt x="19731" y="153"/>
                  </a:cubicBezTo>
                  <a:cubicBezTo>
                    <a:pt x="20788" y="347"/>
                    <a:pt x="21492" y="736"/>
                    <a:pt x="21375" y="1563"/>
                  </a:cubicBezTo>
                  <a:cubicBezTo>
                    <a:pt x="21257" y="2390"/>
                    <a:pt x="20318" y="3655"/>
                    <a:pt x="19731" y="5893"/>
                  </a:cubicBezTo>
                  <a:cubicBezTo>
                    <a:pt x="19144" y="8131"/>
                    <a:pt x="18909" y="11342"/>
                    <a:pt x="19144" y="13677"/>
                  </a:cubicBezTo>
                  <a:cubicBezTo>
                    <a:pt x="19379" y="16012"/>
                    <a:pt x="20083" y="17472"/>
                    <a:pt x="20553" y="18542"/>
                  </a:cubicBezTo>
                  <a:cubicBezTo>
                    <a:pt x="21022" y="19612"/>
                    <a:pt x="21257" y="20293"/>
                    <a:pt x="20553" y="20682"/>
                  </a:cubicBezTo>
                  <a:cubicBezTo>
                    <a:pt x="19849" y="21072"/>
                    <a:pt x="18205" y="21169"/>
                    <a:pt x="15270" y="21266"/>
                  </a:cubicBezTo>
                  <a:cubicBezTo>
                    <a:pt x="12335" y="21363"/>
                    <a:pt x="8109" y="21461"/>
                    <a:pt x="3883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7682173" y="2937844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7697506" y="3121849"/>
              <a:ext cx="184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0" y="19800"/>
                    <a:pt x="6600" y="18000"/>
                    <a:pt x="10200" y="14400"/>
                  </a:cubicBezTo>
                  <a:cubicBezTo>
                    <a:pt x="13800" y="10800"/>
                    <a:pt x="17700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8349187" y="2815175"/>
              <a:ext cx="69003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4261"/>
                    <a:pt x="15200" y="8522"/>
                    <a:pt x="12800" y="11829"/>
                  </a:cubicBezTo>
                  <a:cubicBezTo>
                    <a:pt x="10400" y="15135"/>
                    <a:pt x="8800" y="17486"/>
                    <a:pt x="6800" y="18955"/>
                  </a:cubicBezTo>
                  <a:cubicBezTo>
                    <a:pt x="4800" y="20424"/>
                    <a:pt x="2400" y="210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8341521" y="2744366"/>
              <a:ext cx="299008" cy="16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fill="norm" stroke="1" extrusionOk="0">
                  <a:moveTo>
                    <a:pt x="0" y="21170"/>
                  </a:moveTo>
                  <a:cubicBezTo>
                    <a:pt x="0" y="18844"/>
                    <a:pt x="0" y="16518"/>
                    <a:pt x="2585" y="12862"/>
                  </a:cubicBezTo>
                  <a:cubicBezTo>
                    <a:pt x="5169" y="9207"/>
                    <a:pt x="10338" y="4222"/>
                    <a:pt x="13938" y="1896"/>
                  </a:cubicBezTo>
                  <a:cubicBezTo>
                    <a:pt x="17538" y="-430"/>
                    <a:pt x="19569" y="-98"/>
                    <a:pt x="21600" y="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8372188" y="2907177"/>
              <a:ext cx="21467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5840"/>
                    <a:pt x="8743" y="10080"/>
                    <a:pt x="12343" y="6480"/>
                  </a:cubicBezTo>
                  <a:cubicBezTo>
                    <a:pt x="15943" y="2880"/>
                    <a:pt x="1877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8540859" y="3152516"/>
              <a:ext cx="7666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8538772" y="3190850"/>
              <a:ext cx="124757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600" fill="norm" stroke="1" extrusionOk="0">
                  <a:moveTo>
                    <a:pt x="21089" y="0"/>
                  </a:moveTo>
                  <a:cubicBezTo>
                    <a:pt x="18497" y="0"/>
                    <a:pt x="15905" y="0"/>
                    <a:pt x="12233" y="2618"/>
                  </a:cubicBezTo>
                  <a:cubicBezTo>
                    <a:pt x="8561" y="5236"/>
                    <a:pt x="3809" y="10473"/>
                    <a:pt x="1649" y="14073"/>
                  </a:cubicBezTo>
                  <a:cubicBezTo>
                    <a:pt x="-511" y="17673"/>
                    <a:pt x="-79" y="19636"/>
                    <a:pt x="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8841005" y="2839484"/>
              <a:ext cx="198199" cy="31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166" fill="norm" stroke="1" extrusionOk="0">
                  <a:moveTo>
                    <a:pt x="21477" y="948"/>
                  </a:moveTo>
                  <a:cubicBezTo>
                    <a:pt x="17877" y="257"/>
                    <a:pt x="14277" y="-434"/>
                    <a:pt x="11092" y="344"/>
                  </a:cubicBezTo>
                  <a:cubicBezTo>
                    <a:pt x="7908" y="1121"/>
                    <a:pt x="5139" y="3368"/>
                    <a:pt x="3200" y="6219"/>
                  </a:cubicBezTo>
                  <a:cubicBezTo>
                    <a:pt x="1262" y="9070"/>
                    <a:pt x="154" y="12526"/>
                    <a:pt x="15" y="15032"/>
                  </a:cubicBezTo>
                  <a:cubicBezTo>
                    <a:pt x="-123" y="17537"/>
                    <a:pt x="708" y="19092"/>
                    <a:pt x="1954" y="19956"/>
                  </a:cubicBezTo>
                  <a:cubicBezTo>
                    <a:pt x="3200" y="20820"/>
                    <a:pt x="4862" y="20993"/>
                    <a:pt x="6523" y="2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8925228" y="2853509"/>
              <a:ext cx="228979" cy="26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11" fill="norm" stroke="1" extrusionOk="0">
                  <a:moveTo>
                    <a:pt x="21504" y="0"/>
                  </a:moveTo>
                  <a:cubicBezTo>
                    <a:pt x="18384" y="6082"/>
                    <a:pt x="15264" y="12163"/>
                    <a:pt x="13104" y="15623"/>
                  </a:cubicBezTo>
                  <a:cubicBezTo>
                    <a:pt x="10944" y="19083"/>
                    <a:pt x="9744" y="19922"/>
                    <a:pt x="8544" y="20551"/>
                  </a:cubicBezTo>
                  <a:cubicBezTo>
                    <a:pt x="7344" y="21181"/>
                    <a:pt x="6144" y="21600"/>
                    <a:pt x="4944" y="21495"/>
                  </a:cubicBezTo>
                  <a:cubicBezTo>
                    <a:pt x="3744" y="21390"/>
                    <a:pt x="2544" y="20761"/>
                    <a:pt x="1704" y="19922"/>
                  </a:cubicBezTo>
                  <a:cubicBezTo>
                    <a:pt x="864" y="19083"/>
                    <a:pt x="384" y="18035"/>
                    <a:pt x="144" y="16777"/>
                  </a:cubicBezTo>
                  <a:cubicBezTo>
                    <a:pt x="-96" y="15518"/>
                    <a:pt x="-96" y="14050"/>
                    <a:pt x="624" y="13107"/>
                  </a:cubicBezTo>
                  <a:cubicBezTo>
                    <a:pt x="1344" y="12163"/>
                    <a:pt x="2784" y="11744"/>
                    <a:pt x="4824" y="11953"/>
                  </a:cubicBezTo>
                  <a:cubicBezTo>
                    <a:pt x="6864" y="12163"/>
                    <a:pt x="9504" y="13002"/>
                    <a:pt x="12264" y="14470"/>
                  </a:cubicBezTo>
                  <a:cubicBezTo>
                    <a:pt x="15024" y="15938"/>
                    <a:pt x="17904" y="18035"/>
                    <a:pt x="20784" y="20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9276876" y="2784508"/>
              <a:ext cx="98466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600" fill="norm" stroke="1" extrusionOk="0">
                  <a:moveTo>
                    <a:pt x="14954" y="0"/>
                  </a:moveTo>
                  <a:cubicBezTo>
                    <a:pt x="18277" y="2905"/>
                    <a:pt x="21600" y="5811"/>
                    <a:pt x="21323" y="8905"/>
                  </a:cubicBezTo>
                  <a:cubicBezTo>
                    <a:pt x="21046" y="12000"/>
                    <a:pt x="17169" y="15284"/>
                    <a:pt x="13015" y="17432"/>
                  </a:cubicBezTo>
                  <a:cubicBezTo>
                    <a:pt x="8861" y="19579"/>
                    <a:pt x="4431" y="205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222338" y="3926867"/>
              <a:ext cx="1267328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225"/>
                  </a:moveTo>
                  <a:cubicBezTo>
                    <a:pt x="96" y="17325"/>
                    <a:pt x="192" y="16425"/>
                    <a:pt x="325" y="15525"/>
                  </a:cubicBezTo>
                  <a:cubicBezTo>
                    <a:pt x="457" y="14625"/>
                    <a:pt x="627" y="13725"/>
                    <a:pt x="795" y="13163"/>
                  </a:cubicBezTo>
                  <a:cubicBezTo>
                    <a:pt x="963" y="12600"/>
                    <a:pt x="1128" y="12375"/>
                    <a:pt x="1285" y="12262"/>
                  </a:cubicBezTo>
                  <a:cubicBezTo>
                    <a:pt x="1442" y="12150"/>
                    <a:pt x="1590" y="12150"/>
                    <a:pt x="1751" y="12262"/>
                  </a:cubicBezTo>
                  <a:cubicBezTo>
                    <a:pt x="1912" y="12375"/>
                    <a:pt x="2086" y="12600"/>
                    <a:pt x="2265" y="12375"/>
                  </a:cubicBezTo>
                  <a:cubicBezTo>
                    <a:pt x="2444" y="12150"/>
                    <a:pt x="2626" y="11475"/>
                    <a:pt x="2807" y="10462"/>
                  </a:cubicBezTo>
                  <a:cubicBezTo>
                    <a:pt x="2988" y="9450"/>
                    <a:pt x="3167" y="8100"/>
                    <a:pt x="3330" y="6975"/>
                  </a:cubicBezTo>
                  <a:cubicBezTo>
                    <a:pt x="3493" y="5850"/>
                    <a:pt x="3641" y="4950"/>
                    <a:pt x="3809" y="4050"/>
                  </a:cubicBezTo>
                  <a:cubicBezTo>
                    <a:pt x="3977" y="3150"/>
                    <a:pt x="4164" y="2250"/>
                    <a:pt x="4351" y="1687"/>
                  </a:cubicBezTo>
                  <a:cubicBezTo>
                    <a:pt x="4539" y="1125"/>
                    <a:pt x="4726" y="900"/>
                    <a:pt x="4891" y="787"/>
                  </a:cubicBezTo>
                  <a:cubicBezTo>
                    <a:pt x="5057" y="675"/>
                    <a:pt x="5201" y="675"/>
                    <a:pt x="5349" y="675"/>
                  </a:cubicBezTo>
                  <a:cubicBezTo>
                    <a:pt x="5497" y="675"/>
                    <a:pt x="5649" y="675"/>
                    <a:pt x="5802" y="675"/>
                  </a:cubicBezTo>
                  <a:cubicBezTo>
                    <a:pt x="5954" y="675"/>
                    <a:pt x="6107" y="675"/>
                    <a:pt x="6272" y="675"/>
                  </a:cubicBezTo>
                  <a:cubicBezTo>
                    <a:pt x="6438" y="675"/>
                    <a:pt x="6616" y="675"/>
                    <a:pt x="6793" y="675"/>
                  </a:cubicBezTo>
                  <a:cubicBezTo>
                    <a:pt x="6969" y="675"/>
                    <a:pt x="7143" y="675"/>
                    <a:pt x="7324" y="562"/>
                  </a:cubicBezTo>
                  <a:cubicBezTo>
                    <a:pt x="7505" y="450"/>
                    <a:pt x="7692" y="225"/>
                    <a:pt x="7882" y="112"/>
                  </a:cubicBezTo>
                  <a:cubicBezTo>
                    <a:pt x="8071" y="0"/>
                    <a:pt x="8263" y="0"/>
                    <a:pt x="8428" y="0"/>
                  </a:cubicBezTo>
                  <a:cubicBezTo>
                    <a:pt x="8594" y="0"/>
                    <a:pt x="8733" y="0"/>
                    <a:pt x="8899" y="0"/>
                  </a:cubicBezTo>
                  <a:cubicBezTo>
                    <a:pt x="9064" y="0"/>
                    <a:pt x="9256" y="0"/>
                    <a:pt x="9448" y="112"/>
                  </a:cubicBezTo>
                  <a:cubicBezTo>
                    <a:pt x="9639" y="225"/>
                    <a:pt x="9831" y="450"/>
                    <a:pt x="10018" y="675"/>
                  </a:cubicBezTo>
                  <a:cubicBezTo>
                    <a:pt x="10205" y="900"/>
                    <a:pt x="10388" y="1125"/>
                    <a:pt x="10576" y="1462"/>
                  </a:cubicBezTo>
                  <a:cubicBezTo>
                    <a:pt x="10763" y="1800"/>
                    <a:pt x="10955" y="2250"/>
                    <a:pt x="11138" y="2700"/>
                  </a:cubicBezTo>
                  <a:cubicBezTo>
                    <a:pt x="11321" y="3150"/>
                    <a:pt x="11495" y="3600"/>
                    <a:pt x="11667" y="4162"/>
                  </a:cubicBezTo>
                  <a:cubicBezTo>
                    <a:pt x="11839" y="4725"/>
                    <a:pt x="12009" y="5400"/>
                    <a:pt x="12181" y="5962"/>
                  </a:cubicBezTo>
                  <a:cubicBezTo>
                    <a:pt x="12353" y="6525"/>
                    <a:pt x="12527" y="6975"/>
                    <a:pt x="12697" y="7312"/>
                  </a:cubicBezTo>
                  <a:cubicBezTo>
                    <a:pt x="12867" y="7650"/>
                    <a:pt x="13032" y="7875"/>
                    <a:pt x="13196" y="8100"/>
                  </a:cubicBezTo>
                  <a:cubicBezTo>
                    <a:pt x="13359" y="8325"/>
                    <a:pt x="13520" y="8550"/>
                    <a:pt x="13679" y="8775"/>
                  </a:cubicBezTo>
                  <a:cubicBezTo>
                    <a:pt x="13838" y="9000"/>
                    <a:pt x="13995" y="9225"/>
                    <a:pt x="14154" y="9450"/>
                  </a:cubicBezTo>
                  <a:cubicBezTo>
                    <a:pt x="14313" y="9675"/>
                    <a:pt x="14474" y="9900"/>
                    <a:pt x="14629" y="10125"/>
                  </a:cubicBezTo>
                  <a:cubicBezTo>
                    <a:pt x="14783" y="10350"/>
                    <a:pt x="14931" y="10575"/>
                    <a:pt x="15082" y="10800"/>
                  </a:cubicBezTo>
                  <a:cubicBezTo>
                    <a:pt x="15232" y="11025"/>
                    <a:pt x="15384" y="11250"/>
                    <a:pt x="15552" y="11475"/>
                  </a:cubicBezTo>
                  <a:cubicBezTo>
                    <a:pt x="15720" y="11700"/>
                    <a:pt x="15903" y="11925"/>
                    <a:pt x="16086" y="12150"/>
                  </a:cubicBezTo>
                  <a:cubicBezTo>
                    <a:pt x="16269" y="12375"/>
                    <a:pt x="16452" y="12600"/>
                    <a:pt x="16634" y="12713"/>
                  </a:cubicBezTo>
                  <a:cubicBezTo>
                    <a:pt x="16817" y="12825"/>
                    <a:pt x="17000" y="12825"/>
                    <a:pt x="17183" y="12938"/>
                  </a:cubicBezTo>
                  <a:cubicBezTo>
                    <a:pt x="17366" y="13050"/>
                    <a:pt x="17549" y="13275"/>
                    <a:pt x="17723" y="13500"/>
                  </a:cubicBezTo>
                  <a:cubicBezTo>
                    <a:pt x="17898" y="13725"/>
                    <a:pt x="18063" y="13950"/>
                    <a:pt x="18229" y="14175"/>
                  </a:cubicBezTo>
                  <a:cubicBezTo>
                    <a:pt x="18394" y="14400"/>
                    <a:pt x="18560" y="14625"/>
                    <a:pt x="18721" y="14963"/>
                  </a:cubicBezTo>
                  <a:cubicBezTo>
                    <a:pt x="18882" y="15300"/>
                    <a:pt x="19039" y="15750"/>
                    <a:pt x="19196" y="16088"/>
                  </a:cubicBezTo>
                  <a:cubicBezTo>
                    <a:pt x="19352" y="16425"/>
                    <a:pt x="19509" y="16650"/>
                    <a:pt x="19683" y="16763"/>
                  </a:cubicBezTo>
                  <a:cubicBezTo>
                    <a:pt x="19858" y="16875"/>
                    <a:pt x="20049" y="16875"/>
                    <a:pt x="20239" y="16875"/>
                  </a:cubicBezTo>
                  <a:cubicBezTo>
                    <a:pt x="20428" y="16875"/>
                    <a:pt x="20616" y="16875"/>
                    <a:pt x="20809" y="16875"/>
                  </a:cubicBezTo>
                  <a:cubicBezTo>
                    <a:pt x="21003" y="16875"/>
                    <a:pt x="21204" y="16875"/>
                    <a:pt x="21336" y="17663"/>
                  </a:cubicBezTo>
                  <a:cubicBezTo>
                    <a:pt x="21469" y="18450"/>
                    <a:pt x="21535" y="200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1525701" y="4778514"/>
              <a:ext cx="113902" cy="53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26" fill="norm" stroke="1" extrusionOk="0">
                  <a:moveTo>
                    <a:pt x="17280" y="1809"/>
                  </a:moveTo>
                  <a:cubicBezTo>
                    <a:pt x="18720" y="994"/>
                    <a:pt x="20160" y="179"/>
                    <a:pt x="20880" y="26"/>
                  </a:cubicBezTo>
                  <a:cubicBezTo>
                    <a:pt x="21600" y="-127"/>
                    <a:pt x="21600" y="382"/>
                    <a:pt x="20640" y="1911"/>
                  </a:cubicBezTo>
                  <a:cubicBezTo>
                    <a:pt x="19680" y="3439"/>
                    <a:pt x="17760" y="5986"/>
                    <a:pt x="15360" y="8992"/>
                  </a:cubicBezTo>
                  <a:cubicBezTo>
                    <a:pt x="12960" y="11998"/>
                    <a:pt x="10080" y="15462"/>
                    <a:pt x="8400" y="17448"/>
                  </a:cubicBezTo>
                  <a:cubicBezTo>
                    <a:pt x="6720" y="19435"/>
                    <a:pt x="6240" y="19945"/>
                    <a:pt x="5280" y="20454"/>
                  </a:cubicBezTo>
                  <a:cubicBezTo>
                    <a:pt x="4320" y="20964"/>
                    <a:pt x="2880" y="21473"/>
                    <a:pt x="1920" y="21422"/>
                  </a:cubicBezTo>
                  <a:cubicBezTo>
                    <a:pt x="960" y="21371"/>
                    <a:pt x="480" y="20760"/>
                    <a:pt x="0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1537376" y="4747219"/>
              <a:ext cx="26433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fill="norm" stroke="1" extrusionOk="0">
                  <a:moveTo>
                    <a:pt x="911" y="21600"/>
                  </a:moveTo>
                  <a:cubicBezTo>
                    <a:pt x="294" y="18947"/>
                    <a:pt x="-323" y="16295"/>
                    <a:pt x="191" y="14211"/>
                  </a:cubicBezTo>
                  <a:cubicBezTo>
                    <a:pt x="706" y="12126"/>
                    <a:pt x="2351" y="10611"/>
                    <a:pt x="6054" y="8337"/>
                  </a:cubicBezTo>
                  <a:cubicBezTo>
                    <a:pt x="9757" y="6063"/>
                    <a:pt x="15517" y="3032"/>
                    <a:pt x="212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1556368" y="5053892"/>
              <a:ext cx="115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1709705" y="5153561"/>
              <a:ext cx="122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760"/>
                    <a:pt x="10800" y="11520"/>
                    <a:pt x="14400" y="15120"/>
                  </a:cubicBezTo>
                  <a:cubicBezTo>
                    <a:pt x="18000" y="18720"/>
                    <a:pt x="198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1656037" y="5176562"/>
              <a:ext cx="19167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128" y="4320"/>
                    <a:pt x="10656" y="8640"/>
                    <a:pt x="7056" y="12240"/>
                  </a:cubicBezTo>
                  <a:cubicBezTo>
                    <a:pt x="3456" y="15840"/>
                    <a:pt x="1728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1686082" y="4471334"/>
              <a:ext cx="138626" cy="160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246" fill="norm" stroke="1" extrusionOk="0">
                  <a:moveTo>
                    <a:pt x="8343" y="12134"/>
                  </a:moveTo>
                  <a:cubicBezTo>
                    <a:pt x="6772" y="13146"/>
                    <a:pt x="5201" y="14159"/>
                    <a:pt x="3630" y="16015"/>
                  </a:cubicBezTo>
                  <a:cubicBezTo>
                    <a:pt x="2059" y="17871"/>
                    <a:pt x="488" y="20571"/>
                    <a:pt x="96" y="20908"/>
                  </a:cubicBezTo>
                  <a:cubicBezTo>
                    <a:pt x="-297" y="21246"/>
                    <a:pt x="488" y="19221"/>
                    <a:pt x="3041" y="15508"/>
                  </a:cubicBezTo>
                  <a:cubicBezTo>
                    <a:pt x="5594" y="11796"/>
                    <a:pt x="9914" y="6396"/>
                    <a:pt x="13056" y="3359"/>
                  </a:cubicBezTo>
                  <a:cubicBezTo>
                    <a:pt x="16198" y="321"/>
                    <a:pt x="18161" y="-354"/>
                    <a:pt x="19339" y="152"/>
                  </a:cubicBezTo>
                  <a:cubicBezTo>
                    <a:pt x="20518" y="658"/>
                    <a:pt x="20910" y="2346"/>
                    <a:pt x="21107" y="6059"/>
                  </a:cubicBezTo>
                  <a:cubicBezTo>
                    <a:pt x="21303" y="9771"/>
                    <a:pt x="21303" y="15509"/>
                    <a:pt x="21303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2003753" y="4795723"/>
              <a:ext cx="218414" cy="463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429" fill="norm" stroke="1" extrusionOk="0">
                  <a:moveTo>
                    <a:pt x="19103" y="3071"/>
                  </a:moveTo>
                  <a:cubicBezTo>
                    <a:pt x="19847" y="2599"/>
                    <a:pt x="20592" y="2127"/>
                    <a:pt x="20965" y="1595"/>
                  </a:cubicBezTo>
                  <a:cubicBezTo>
                    <a:pt x="21337" y="1064"/>
                    <a:pt x="21337" y="474"/>
                    <a:pt x="20716" y="179"/>
                  </a:cubicBezTo>
                  <a:cubicBezTo>
                    <a:pt x="20096" y="-116"/>
                    <a:pt x="18854" y="-116"/>
                    <a:pt x="16371" y="710"/>
                  </a:cubicBezTo>
                  <a:cubicBezTo>
                    <a:pt x="13889" y="1536"/>
                    <a:pt x="10165" y="3189"/>
                    <a:pt x="7185" y="5904"/>
                  </a:cubicBezTo>
                  <a:cubicBezTo>
                    <a:pt x="4206" y="8618"/>
                    <a:pt x="1971" y="12395"/>
                    <a:pt x="854" y="14874"/>
                  </a:cubicBezTo>
                  <a:cubicBezTo>
                    <a:pt x="-263" y="17353"/>
                    <a:pt x="-263" y="18533"/>
                    <a:pt x="730" y="19536"/>
                  </a:cubicBezTo>
                  <a:cubicBezTo>
                    <a:pt x="1723" y="20540"/>
                    <a:pt x="3709" y="21366"/>
                    <a:pt x="6068" y="21425"/>
                  </a:cubicBezTo>
                  <a:cubicBezTo>
                    <a:pt x="8427" y="21484"/>
                    <a:pt x="11158" y="20776"/>
                    <a:pt x="13889" y="20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2209966" y="4862221"/>
              <a:ext cx="258757" cy="31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21441" y="0"/>
                  </a:moveTo>
                  <a:cubicBezTo>
                    <a:pt x="19959" y="3718"/>
                    <a:pt x="18476" y="7436"/>
                    <a:pt x="16570" y="10800"/>
                  </a:cubicBezTo>
                  <a:cubicBezTo>
                    <a:pt x="14665" y="14164"/>
                    <a:pt x="12335" y="17174"/>
                    <a:pt x="10112" y="19033"/>
                  </a:cubicBezTo>
                  <a:cubicBezTo>
                    <a:pt x="7888" y="20892"/>
                    <a:pt x="5770" y="21600"/>
                    <a:pt x="4076" y="21600"/>
                  </a:cubicBezTo>
                  <a:cubicBezTo>
                    <a:pt x="2382" y="21600"/>
                    <a:pt x="1112" y="20892"/>
                    <a:pt x="476" y="19830"/>
                  </a:cubicBezTo>
                  <a:cubicBezTo>
                    <a:pt x="-159" y="18767"/>
                    <a:pt x="-159" y="17351"/>
                    <a:pt x="476" y="16554"/>
                  </a:cubicBezTo>
                  <a:cubicBezTo>
                    <a:pt x="1112" y="15757"/>
                    <a:pt x="2382" y="15580"/>
                    <a:pt x="5135" y="15934"/>
                  </a:cubicBezTo>
                  <a:cubicBezTo>
                    <a:pt x="7888" y="16289"/>
                    <a:pt x="12123" y="17174"/>
                    <a:pt x="14559" y="17970"/>
                  </a:cubicBezTo>
                  <a:cubicBezTo>
                    <a:pt x="16994" y="18767"/>
                    <a:pt x="17629" y="19475"/>
                    <a:pt x="18265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2545390" y="4816220"/>
              <a:ext cx="109416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600" fill="norm" stroke="1" extrusionOk="0">
                  <a:moveTo>
                    <a:pt x="0" y="0"/>
                  </a:moveTo>
                  <a:cubicBezTo>
                    <a:pt x="4418" y="436"/>
                    <a:pt x="8836" y="873"/>
                    <a:pt x="12764" y="2455"/>
                  </a:cubicBezTo>
                  <a:cubicBezTo>
                    <a:pt x="16691" y="4036"/>
                    <a:pt x="20127" y="6764"/>
                    <a:pt x="20864" y="9600"/>
                  </a:cubicBezTo>
                  <a:cubicBezTo>
                    <a:pt x="21600" y="12436"/>
                    <a:pt x="19636" y="15382"/>
                    <a:pt x="16200" y="17400"/>
                  </a:cubicBezTo>
                  <a:cubicBezTo>
                    <a:pt x="12764" y="19418"/>
                    <a:pt x="7855" y="20509"/>
                    <a:pt x="29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3120403" y="5038558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3128070" y="5199562"/>
              <a:ext cx="20700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4347055" y="4508182"/>
              <a:ext cx="291384" cy="432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87" fill="norm" stroke="1" extrusionOk="0">
                  <a:moveTo>
                    <a:pt x="19725" y="1583"/>
                  </a:moveTo>
                  <a:cubicBezTo>
                    <a:pt x="20476" y="825"/>
                    <a:pt x="21227" y="67"/>
                    <a:pt x="20664" y="4"/>
                  </a:cubicBezTo>
                  <a:cubicBezTo>
                    <a:pt x="20100" y="-59"/>
                    <a:pt x="18222" y="573"/>
                    <a:pt x="14935" y="2152"/>
                  </a:cubicBezTo>
                  <a:cubicBezTo>
                    <a:pt x="11648" y="3730"/>
                    <a:pt x="6952" y="6257"/>
                    <a:pt x="4323" y="7773"/>
                  </a:cubicBezTo>
                  <a:cubicBezTo>
                    <a:pt x="1693" y="9288"/>
                    <a:pt x="1130" y="9794"/>
                    <a:pt x="660" y="10362"/>
                  </a:cubicBezTo>
                  <a:cubicBezTo>
                    <a:pt x="191" y="10930"/>
                    <a:pt x="-185" y="11562"/>
                    <a:pt x="97" y="11941"/>
                  </a:cubicBezTo>
                  <a:cubicBezTo>
                    <a:pt x="378" y="12320"/>
                    <a:pt x="1318" y="12446"/>
                    <a:pt x="3196" y="12509"/>
                  </a:cubicBezTo>
                  <a:cubicBezTo>
                    <a:pt x="5074" y="12573"/>
                    <a:pt x="7892" y="12573"/>
                    <a:pt x="9770" y="12573"/>
                  </a:cubicBezTo>
                  <a:cubicBezTo>
                    <a:pt x="11648" y="12573"/>
                    <a:pt x="12587" y="12573"/>
                    <a:pt x="12775" y="12888"/>
                  </a:cubicBezTo>
                  <a:cubicBezTo>
                    <a:pt x="12963" y="13204"/>
                    <a:pt x="12399" y="13836"/>
                    <a:pt x="10897" y="14657"/>
                  </a:cubicBezTo>
                  <a:cubicBezTo>
                    <a:pt x="9394" y="15478"/>
                    <a:pt x="6952" y="16488"/>
                    <a:pt x="5356" y="17246"/>
                  </a:cubicBezTo>
                  <a:cubicBezTo>
                    <a:pt x="3759" y="18004"/>
                    <a:pt x="3008" y="18509"/>
                    <a:pt x="2445" y="19141"/>
                  </a:cubicBezTo>
                  <a:cubicBezTo>
                    <a:pt x="1881" y="19773"/>
                    <a:pt x="1505" y="20530"/>
                    <a:pt x="1881" y="20973"/>
                  </a:cubicBezTo>
                  <a:cubicBezTo>
                    <a:pt x="2257" y="21415"/>
                    <a:pt x="3384" y="21541"/>
                    <a:pt x="6765" y="21162"/>
                  </a:cubicBezTo>
                  <a:cubicBezTo>
                    <a:pt x="10145" y="20783"/>
                    <a:pt x="15780" y="19899"/>
                    <a:pt x="21415" y="19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4293430" y="5168895"/>
              <a:ext cx="1" cy="69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4316430" y="5069226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4393099" y="5161228"/>
              <a:ext cx="99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4439100" y="5184229"/>
              <a:ext cx="10733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4607770" y="5138228"/>
              <a:ext cx="38335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600"/>
                    <a:pt x="7200" y="7200"/>
                    <a:pt x="3600" y="10800"/>
                  </a:cubicBezTo>
                  <a:cubicBezTo>
                    <a:pt x="0" y="14400"/>
                    <a:pt x="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4396618" y="4309889"/>
              <a:ext cx="119151" cy="17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055" fill="norm" stroke="1" extrusionOk="0">
                  <a:moveTo>
                    <a:pt x="4882" y="12073"/>
                  </a:moveTo>
                  <a:cubicBezTo>
                    <a:pt x="4882" y="10530"/>
                    <a:pt x="4882" y="8987"/>
                    <a:pt x="4653" y="8987"/>
                  </a:cubicBezTo>
                  <a:cubicBezTo>
                    <a:pt x="4423" y="8987"/>
                    <a:pt x="3963" y="10530"/>
                    <a:pt x="3504" y="12227"/>
                  </a:cubicBezTo>
                  <a:cubicBezTo>
                    <a:pt x="3044" y="13924"/>
                    <a:pt x="2584" y="15776"/>
                    <a:pt x="1895" y="17627"/>
                  </a:cubicBezTo>
                  <a:cubicBezTo>
                    <a:pt x="1206" y="19479"/>
                    <a:pt x="287" y="21330"/>
                    <a:pt x="57" y="21021"/>
                  </a:cubicBezTo>
                  <a:cubicBezTo>
                    <a:pt x="-173" y="20713"/>
                    <a:pt x="287" y="18244"/>
                    <a:pt x="1665" y="15159"/>
                  </a:cubicBezTo>
                  <a:cubicBezTo>
                    <a:pt x="3044" y="12073"/>
                    <a:pt x="5342" y="8370"/>
                    <a:pt x="7870" y="5439"/>
                  </a:cubicBezTo>
                  <a:cubicBezTo>
                    <a:pt x="10397" y="2507"/>
                    <a:pt x="13155" y="347"/>
                    <a:pt x="14993" y="39"/>
                  </a:cubicBezTo>
                  <a:cubicBezTo>
                    <a:pt x="16831" y="-270"/>
                    <a:pt x="17750" y="1273"/>
                    <a:pt x="18670" y="4513"/>
                  </a:cubicBezTo>
                  <a:cubicBezTo>
                    <a:pt x="19589" y="7753"/>
                    <a:pt x="20508" y="12690"/>
                    <a:pt x="21427" y="17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5106115" y="4422656"/>
              <a:ext cx="20445" cy="27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2"/>
                  </a:moveTo>
                  <a:cubicBezTo>
                    <a:pt x="5400" y="991"/>
                    <a:pt x="10800" y="0"/>
                    <a:pt x="14850" y="0"/>
                  </a:cubicBezTo>
                  <a:cubicBezTo>
                    <a:pt x="18900" y="0"/>
                    <a:pt x="21600" y="991"/>
                    <a:pt x="21600" y="4756"/>
                  </a:cubicBezTo>
                  <a:cubicBezTo>
                    <a:pt x="21600" y="8521"/>
                    <a:pt x="18900" y="15061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5014113" y="4449350"/>
              <a:ext cx="184005" cy="5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fill="norm" stroke="1" extrusionOk="0">
                  <a:moveTo>
                    <a:pt x="0" y="21142"/>
                  </a:moveTo>
                  <a:cubicBezTo>
                    <a:pt x="300" y="15999"/>
                    <a:pt x="600" y="10856"/>
                    <a:pt x="2850" y="6742"/>
                  </a:cubicBezTo>
                  <a:cubicBezTo>
                    <a:pt x="5100" y="2628"/>
                    <a:pt x="9300" y="-458"/>
                    <a:pt x="12750" y="56"/>
                  </a:cubicBezTo>
                  <a:cubicBezTo>
                    <a:pt x="16200" y="571"/>
                    <a:pt x="18900" y="4685"/>
                    <a:pt x="21600" y="8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4950676" y="4731885"/>
              <a:ext cx="201441" cy="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0798" fill="norm" stroke="1" extrusionOk="0">
                  <a:moveTo>
                    <a:pt x="1842" y="4320"/>
                  </a:moveTo>
                  <a:cubicBezTo>
                    <a:pt x="762" y="10080"/>
                    <a:pt x="-318" y="15840"/>
                    <a:pt x="87" y="18720"/>
                  </a:cubicBezTo>
                  <a:cubicBezTo>
                    <a:pt x="492" y="21600"/>
                    <a:pt x="2382" y="21600"/>
                    <a:pt x="6162" y="18000"/>
                  </a:cubicBezTo>
                  <a:cubicBezTo>
                    <a:pt x="9942" y="14400"/>
                    <a:pt x="15612" y="7200"/>
                    <a:pt x="212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5402402" y="4416336"/>
              <a:ext cx="156057" cy="34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359" fill="norm" stroke="1" extrusionOk="0">
                  <a:moveTo>
                    <a:pt x="20936" y="2912"/>
                  </a:moveTo>
                  <a:cubicBezTo>
                    <a:pt x="20593" y="1809"/>
                    <a:pt x="20250" y="705"/>
                    <a:pt x="19222" y="232"/>
                  </a:cubicBezTo>
                  <a:cubicBezTo>
                    <a:pt x="18193" y="-241"/>
                    <a:pt x="16479" y="-83"/>
                    <a:pt x="13050" y="1572"/>
                  </a:cubicBezTo>
                  <a:cubicBezTo>
                    <a:pt x="9622" y="3228"/>
                    <a:pt x="4479" y="6381"/>
                    <a:pt x="1907" y="9692"/>
                  </a:cubicBezTo>
                  <a:cubicBezTo>
                    <a:pt x="-664" y="13003"/>
                    <a:pt x="-664" y="16471"/>
                    <a:pt x="2079" y="18442"/>
                  </a:cubicBezTo>
                  <a:cubicBezTo>
                    <a:pt x="4822" y="20413"/>
                    <a:pt x="10307" y="20886"/>
                    <a:pt x="15793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5635127" y="4471212"/>
              <a:ext cx="99669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08" y="2541"/>
                    <a:pt x="2215" y="5082"/>
                    <a:pt x="4985" y="7941"/>
                  </a:cubicBezTo>
                  <a:cubicBezTo>
                    <a:pt x="7754" y="10800"/>
                    <a:pt x="12185" y="13976"/>
                    <a:pt x="15231" y="16306"/>
                  </a:cubicBezTo>
                  <a:cubicBezTo>
                    <a:pt x="18277" y="18635"/>
                    <a:pt x="19938" y="201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5619793" y="4473768"/>
              <a:ext cx="153338" cy="319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21600" y="340"/>
                  </a:moveTo>
                  <a:cubicBezTo>
                    <a:pt x="19800" y="0"/>
                    <a:pt x="18000" y="-340"/>
                    <a:pt x="15480" y="680"/>
                  </a:cubicBezTo>
                  <a:cubicBezTo>
                    <a:pt x="12960" y="1701"/>
                    <a:pt x="9720" y="4082"/>
                    <a:pt x="7020" y="7739"/>
                  </a:cubicBezTo>
                  <a:cubicBezTo>
                    <a:pt x="4320" y="11395"/>
                    <a:pt x="2160" y="16328"/>
                    <a:pt x="0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5788464" y="4693551"/>
              <a:ext cx="153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5805221" y="4586215"/>
              <a:ext cx="44578" cy="51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0771" fill="norm" stroke="1" extrusionOk="0">
                  <a:moveTo>
                    <a:pt x="17331" y="9257"/>
                  </a:moveTo>
                  <a:cubicBezTo>
                    <a:pt x="11331" y="9257"/>
                    <a:pt x="5331" y="9257"/>
                    <a:pt x="2331" y="11829"/>
                  </a:cubicBezTo>
                  <a:cubicBezTo>
                    <a:pt x="-669" y="14400"/>
                    <a:pt x="-669" y="19543"/>
                    <a:pt x="1731" y="20571"/>
                  </a:cubicBezTo>
                  <a:cubicBezTo>
                    <a:pt x="4131" y="21600"/>
                    <a:pt x="8931" y="18514"/>
                    <a:pt x="12531" y="14400"/>
                  </a:cubicBezTo>
                  <a:cubicBezTo>
                    <a:pt x="16131" y="10286"/>
                    <a:pt x="18531" y="5143"/>
                    <a:pt x="209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6006863" y="4512102"/>
              <a:ext cx="161218" cy="16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18745" y="2658"/>
                  </a:moveTo>
                  <a:cubicBezTo>
                    <a:pt x="20095" y="1329"/>
                    <a:pt x="21445" y="0"/>
                    <a:pt x="21276" y="0"/>
                  </a:cubicBezTo>
                  <a:cubicBezTo>
                    <a:pt x="21108" y="0"/>
                    <a:pt x="19420" y="1329"/>
                    <a:pt x="16214" y="3655"/>
                  </a:cubicBezTo>
                  <a:cubicBezTo>
                    <a:pt x="13008" y="5982"/>
                    <a:pt x="8283" y="9305"/>
                    <a:pt x="5076" y="11797"/>
                  </a:cubicBezTo>
                  <a:cubicBezTo>
                    <a:pt x="1870" y="14289"/>
                    <a:pt x="183" y="15951"/>
                    <a:pt x="14" y="17280"/>
                  </a:cubicBezTo>
                  <a:cubicBezTo>
                    <a:pt x="-155" y="18609"/>
                    <a:pt x="1195" y="19606"/>
                    <a:pt x="4908" y="20271"/>
                  </a:cubicBezTo>
                  <a:cubicBezTo>
                    <a:pt x="8620" y="20935"/>
                    <a:pt x="14695" y="21268"/>
                    <a:pt x="207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5995468" y="4731885"/>
              <a:ext cx="168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6302141" y="4524881"/>
              <a:ext cx="191672" cy="209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21600" y="0"/>
                  </a:moveTo>
                  <a:cubicBezTo>
                    <a:pt x="17280" y="6506"/>
                    <a:pt x="12960" y="13012"/>
                    <a:pt x="10080" y="16525"/>
                  </a:cubicBezTo>
                  <a:cubicBezTo>
                    <a:pt x="7200" y="20039"/>
                    <a:pt x="5760" y="20559"/>
                    <a:pt x="4320" y="20949"/>
                  </a:cubicBezTo>
                  <a:cubicBezTo>
                    <a:pt x="2880" y="21340"/>
                    <a:pt x="1440" y="21600"/>
                    <a:pt x="720" y="21080"/>
                  </a:cubicBezTo>
                  <a:cubicBezTo>
                    <a:pt x="0" y="20559"/>
                    <a:pt x="0" y="19258"/>
                    <a:pt x="0" y="17827"/>
                  </a:cubicBezTo>
                  <a:cubicBezTo>
                    <a:pt x="0" y="16395"/>
                    <a:pt x="0" y="14834"/>
                    <a:pt x="576" y="13663"/>
                  </a:cubicBezTo>
                  <a:cubicBezTo>
                    <a:pt x="1152" y="12492"/>
                    <a:pt x="2304" y="11711"/>
                    <a:pt x="5184" y="12622"/>
                  </a:cubicBezTo>
                  <a:cubicBezTo>
                    <a:pt x="8064" y="13533"/>
                    <a:pt x="12672" y="16135"/>
                    <a:pt x="17280" y="1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6493812" y="4455879"/>
              <a:ext cx="138169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8" h="21600" fill="norm" stroke="1" extrusionOk="0">
                  <a:moveTo>
                    <a:pt x="19326" y="0"/>
                  </a:moveTo>
                  <a:cubicBezTo>
                    <a:pt x="20463" y="2700"/>
                    <a:pt x="21600" y="5400"/>
                    <a:pt x="18379" y="9000"/>
                  </a:cubicBezTo>
                  <a:cubicBezTo>
                    <a:pt x="15158" y="12600"/>
                    <a:pt x="7579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4883776" y="4947331"/>
              <a:ext cx="1551435" cy="137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479" fill="norm" stroke="1" extrusionOk="0">
                  <a:moveTo>
                    <a:pt x="0" y="21479"/>
                  </a:moveTo>
                  <a:cubicBezTo>
                    <a:pt x="426" y="20279"/>
                    <a:pt x="853" y="19079"/>
                    <a:pt x="1723" y="17479"/>
                  </a:cubicBezTo>
                  <a:cubicBezTo>
                    <a:pt x="2593" y="15879"/>
                    <a:pt x="3908" y="13879"/>
                    <a:pt x="5276" y="12279"/>
                  </a:cubicBezTo>
                  <a:cubicBezTo>
                    <a:pt x="6643" y="10679"/>
                    <a:pt x="8064" y="9479"/>
                    <a:pt x="9432" y="8279"/>
                  </a:cubicBezTo>
                  <a:cubicBezTo>
                    <a:pt x="10800" y="7079"/>
                    <a:pt x="12114" y="5879"/>
                    <a:pt x="13500" y="4879"/>
                  </a:cubicBezTo>
                  <a:cubicBezTo>
                    <a:pt x="14886" y="3879"/>
                    <a:pt x="16342" y="3079"/>
                    <a:pt x="17603" y="2279"/>
                  </a:cubicBezTo>
                  <a:cubicBezTo>
                    <a:pt x="18864" y="1479"/>
                    <a:pt x="19930" y="679"/>
                    <a:pt x="20570" y="279"/>
                  </a:cubicBezTo>
                  <a:cubicBezTo>
                    <a:pt x="21209" y="-121"/>
                    <a:pt x="21422" y="-121"/>
                    <a:pt x="21511" y="479"/>
                  </a:cubicBezTo>
                  <a:cubicBezTo>
                    <a:pt x="21600" y="1079"/>
                    <a:pt x="21564" y="2279"/>
                    <a:pt x="21529" y="3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5770574" y="5113445"/>
              <a:ext cx="258738" cy="27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176" fill="norm" stroke="1" extrusionOk="0">
                  <a:moveTo>
                    <a:pt x="3355" y="5389"/>
                  </a:moveTo>
                  <a:cubicBezTo>
                    <a:pt x="2517" y="9670"/>
                    <a:pt x="1678" y="13951"/>
                    <a:pt x="1049" y="16773"/>
                  </a:cubicBezTo>
                  <a:cubicBezTo>
                    <a:pt x="419" y="19595"/>
                    <a:pt x="0" y="20957"/>
                    <a:pt x="0" y="21151"/>
                  </a:cubicBezTo>
                  <a:cubicBezTo>
                    <a:pt x="0" y="21346"/>
                    <a:pt x="419" y="20373"/>
                    <a:pt x="1258" y="17357"/>
                  </a:cubicBezTo>
                  <a:cubicBezTo>
                    <a:pt x="2097" y="14341"/>
                    <a:pt x="3355" y="9281"/>
                    <a:pt x="5977" y="5778"/>
                  </a:cubicBezTo>
                  <a:cubicBezTo>
                    <a:pt x="8598" y="2276"/>
                    <a:pt x="12583" y="330"/>
                    <a:pt x="15518" y="38"/>
                  </a:cubicBezTo>
                  <a:cubicBezTo>
                    <a:pt x="18454" y="-254"/>
                    <a:pt x="20342" y="1108"/>
                    <a:pt x="20971" y="4514"/>
                  </a:cubicBezTo>
                  <a:cubicBezTo>
                    <a:pt x="21600" y="7919"/>
                    <a:pt x="20971" y="13368"/>
                    <a:pt x="20342" y="18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7214495" y="4950688"/>
              <a:ext cx="582681" cy="34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8" fill="norm" stroke="1" extrusionOk="0">
                  <a:moveTo>
                    <a:pt x="0" y="11391"/>
                  </a:moveTo>
                  <a:cubicBezTo>
                    <a:pt x="3600" y="6762"/>
                    <a:pt x="7200" y="2134"/>
                    <a:pt x="10279" y="591"/>
                  </a:cubicBezTo>
                  <a:cubicBezTo>
                    <a:pt x="13358" y="-952"/>
                    <a:pt x="15916" y="591"/>
                    <a:pt x="17716" y="4448"/>
                  </a:cubicBezTo>
                  <a:cubicBezTo>
                    <a:pt x="19516" y="8305"/>
                    <a:pt x="20558" y="14477"/>
                    <a:pt x="21600" y="20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7190129" y="5130561"/>
              <a:ext cx="576380" cy="3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025" fill="norm" stroke="1" extrusionOk="0">
                  <a:moveTo>
                    <a:pt x="2345" y="0"/>
                  </a:moveTo>
                  <a:cubicBezTo>
                    <a:pt x="1867" y="1543"/>
                    <a:pt x="1390" y="3086"/>
                    <a:pt x="912" y="6172"/>
                  </a:cubicBezTo>
                  <a:cubicBezTo>
                    <a:pt x="434" y="9257"/>
                    <a:pt x="-44" y="13886"/>
                    <a:pt x="4" y="16972"/>
                  </a:cubicBezTo>
                  <a:cubicBezTo>
                    <a:pt x="52" y="20057"/>
                    <a:pt x="625" y="21600"/>
                    <a:pt x="2584" y="20829"/>
                  </a:cubicBezTo>
                  <a:cubicBezTo>
                    <a:pt x="4544" y="20057"/>
                    <a:pt x="7889" y="16971"/>
                    <a:pt x="11282" y="13886"/>
                  </a:cubicBezTo>
                  <a:cubicBezTo>
                    <a:pt x="14675" y="10800"/>
                    <a:pt x="18115" y="7714"/>
                    <a:pt x="21556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7666839" y="4877555"/>
              <a:ext cx="238527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0" y="0"/>
                  </a:moveTo>
                  <a:cubicBezTo>
                    <a:pt x="4775" y="800"/>
                    <a:pt x="9549" y="1600"/>
                    <a:pt x="13074" y="2867"/>
                  </a:cubicBezTo>
                  <a:cubicBezTo>
                    <a:pt x="16598" y="4133"/>
                    <a:pt x="18872" y="5867"/>
                    <a:pt x="20122" y="7133"/>
                  </a:cubicBezTo>
                  <a:cubicBezTo>
                    <a:pt x="21373" y="8400"/>
                    <a:pt x="21600" y="9200"/>
                    <a:pt x="20577" y="10333"/>
                  </a:cubicBezTo>
                  <a:cubicBezTo>
                    <a:pt x="19554" y="11467"/>
                    <a:pt x="17280" y="12933"/>
                    <a:pt x="13642" y="14867"/>
                  </a:cubicBezTo>
                  <a:cubicBezTo>
                    <a:pt x="10004" y="16800"/>
                    <a:pt x="5002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1718552" y="5449394"/>
              <a:ext cx="4062246" cy="96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43" fill="norm" stroke="1" extrusionOk="0">
                  <a:moveTo>
                    <a:pt x="21594" y="2799"/>
                  </a:moveTo>
                  <a:cubicBezTo>
                    <a:pt x="21594" y="4504"/>
                    <a:pt x="21594" y="6210"/>
                    <a:pt x="21479" y="7830"/>
                  </a:cubicBezTo>
                  <a:cubicBezTo>
                    <a:pt x="21363" y="9450"/>
                    <a:pt x="21132" y="10984"/>
                    <a:pt x="20820" y="12349"/>
                  </a:cubicBezTo>
                  <a:cubicBezTo>
                    <a:pt x="20507" y="13713"/>
                    <a:pt x="20113" y="14906"/>
                    <a:pt x="19685" y="15901"/>
                  </a:cubicBezTo>
                  <a:cubicBezTo>
                    <a:pt x="19257" y="16896"/>
                    <a:pt x="18796" y="17692"/>
                    <a:pt x="18340" y="18345"/>
                  </a:cubicBezTo>
                  <a:cubicBezTo>
                    <a:pt x="17885" y="18999"/>
                    <a:pt x="17437" y="19511"/>
                    <a:pt x="16941" y="19909"/>
                  </a:cubicBezTo>
                  <a:cubicBezTo>
                    <a:pt x="16445" y="20306"/>
                    <a:pt x="15902" y="20591"/>
                    <a:pt x="15392" y="20818"/>
                  </a:cubicBezTo>
                  <a:cubicBezTo>
                    <a:pt x="14883" y="21045"/>
                    <a:pt x="14408" y="21216"/>
                    <a:pt x="13912" y="21330"/>
                  </a:cubicBezTo>
                  <a:cubicBezTo>
                    <a:pt x="13416" y="21443"/>
                    <a:pt x="12900" y="21500"/>
                    <a:pt x="12383" y="21529"/>
                  </a:cubicBezTo>
                  <a:cubicBezTo>
                    <a:pt x="11867" y="21557"/>
                    <a:pt x="11351" y="21557"/>
                    <a:pt x="10848" y="21415"/>
                  </a:cubicBezTo>
                  <a:cubicBezTo>
                    <a:pt x="10346" y="21273"/>
                    <a:pt x="9857" y="20989"/>
                    <a:pt x="9368" y="20619"/>
                  </a:cubicBezTo>
                  <a:cubicBezTo>
                    <a:pt x="8879" y="20250"/>
                    <a:pt x="8389" y="19795"/>
                    <a:pt x="7873" y="19283"/>
                  </a:cubicBezTo>
                  <a:cubicBezTo>
                    <a:pt x="7357" y="18772"/>
                    <a:pt x="6814" y="18203"/>
                    <a:pt x="6284" y="17578"/>
                  </a:cubicBezTo>
                  <a:cubicBezTo>
                    <a:pt x="5754" y="16953"/>
                    <a:pt x="5238" y="16271"/>
                    <a:pt x="4749" y="15475"/>
                  </a:cubicBezTo>
                  <a:cubicBezTo>
                    <a:pt x="4260" y="14679"/>
                    <a:pt x="3798" y="13770"/>
                    <a:pt x="3383" y="12690"/>
                  </a:cubicBezTo>
                  <a:cubicBezTo>
                    <a:pt x="2969" y="11610"/>
                    <a:pt x="2602" y="10359"/>
                    <a:pt x="2290" y="8910"/>
                  </a:cubicBezTo>
                  <a:cubicBezTo>
                    <a:pt x="1977" y="7460"/>
                    <a:pt x="1719" y="5812"/>
                    <a:pt x="1522" y="4362"/>
                  </a:cubicBezTo>
                  <a:cubicBezTo>
                    <a:pt x="1325" y="2913"/>
                    <a:pt x="1189" y="1662"/>
                    <a:pt x="1094" y="923"/>
                  </a:cubicBezTo>
                  <a:cubicBezTo>
                    <a:pt x="999" y="184"/>
                    <a:pt x="945" y="-43"/>
                    <a:pt x="918" y="99"/>
                  </a:cubicBezTo>
                  <a:cubicBezTo>
                    <a:pt x="891" y="241"/>
                    <a:pt x="891" y="753"/>
                    <a:pt x="904" y="1804"/>
                  </a:cubicBezTo>
                  <a:cubicBezTo>
                    <a:pt x="918" y="2856"/>
                    <a:pt x="945" y="4448"/>
                    <a:pt x="918" y="5584"/>
                  </a:cubicBezTo>
                  <a:cubicBezTo>
                    <a:pt x="891" y="6721"/>
                    <a:pt x="809" y="7403"/>
                    <a:pt x="734" y="7801"/>
                  </a:cubicBezTo>
                  <a:cubicBezTo>
                    <a:pt x="660" y="8199"/>
                    <a:pt x="592" y="8313"/>
                    <a:pt x="531" y="8284"/>
                  </a:cubicBezTo>
                  <a:cubicBezTo>
                    <a:pt x="469" y="8256"/>
                    <a:pt x="415" y="8085"/>
                    <a:pt x="327" y="7432"/>
                  </a:cubicBezTo>
                  <a:cubicBezTo>
                    <a:pt x="239" y="6778"/>
                    <a:pt x="116" y="5641"/>
                    <a:pt x="55" y="4618"/>
                  </a:cubicBezTo>
                  <a:cubicBezTo>
                    <a:pt x="-6" y="3595"/>
                    <a:pt x="-6" y="2685"/>
                    <a:pt x="8" y="2032"/>
                  </a:cubicBezTo>
                  <a:cubicBezTo>
                    <a:pt x="21" y="1378"/>
                    <a:pt x="48" y="980"/>
                    <a:pt x="143" y="668"/>
                  </a:cubicBezTo>
                  <a:cubicBezTo>
                    <a:pt x="239" y="355"/>
                    <a:pt x="402" y="128"/>
                    <a:pt x="734" y="42"/>
                  </a:cubicBezTo>
                  <a:cubicBezTo>
                    <a:pt x="1067" y="-43"/>
                    <a:pt x="1570" y="14"/>
                    <a:pt x="2011" y="99"/>
                  </a:cubicBezTo>
                  <a:cubicBezTo>
                    <a:pt x="2453" y="184"/>
                    <a:pt x="2833" y="298"/>
                    <a:pt x="3214" y="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8207065" y="4881505"/>
              <a:ext cx="238979" cy="379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77" fill="norm" stroke="1" extrusionOk="0">
                  <a:moveTo>
                    <a:pt x="3095" y="8417"/>
                  </a:moveTo>
                  <a:cubicBezTo>
                    <a:pt x="2640" y="12161"/>
                    <a:pt x="2186" y="15905"/>
                    <a:pt x="1845" y="18137"/>
                  </a:cubicBezTo>
                  <a:cubicBezTo>
                    <a:pt x="1504" y="20369"/>
                    <a:pt x="1276" y="21089"/>
                    <a:pt x="935" y="20729"/>
                  </a:cubicBezTo>
                  <a:cubicBezTo>
                    <a:pt x="594" y="20369"/>
                    <a:pt x="139" y="18929"/>
                    <a:pt x="26" y="16265"/>
                  </a:cubicBezTo>
                  <a:cubicBezTo>
                    <a:pt x="-88" y="13601"/>
                    <a:pt x="139" y="9713"/>
                    <a:pt x="1504" y="6761"/>
                  </a:cubicBezTo>
                  <a:cubicBezTo>
                    <a:pt x="2868" y="3809"/>
                    <a:pt x="5369" y="1793"/>
                    <a:pt x="8325" y="785"/>
                  </a:cubicBezTo>
                  <a:cubicBezTo>
                    <a:pt x="11280" y="-223"/>
                    <a:pt x="14691" y="-223"/>
                    <a:pt x="17078" y="569"/>
                  </a:cubicBezTo>
                  <a:cubicBezTo>
                    <a:pt x="19466" y="1361"/>
                    <a:pt x="20830" y="2945"/>
                    <a:pt x="21171" y="6545"/>
                  </a:cubicBezTo>
                  <a:cubicBezTo>
                    <a:pt x="21512" y="10145"/>
                    <a:pt x="20830" y="15761"/>
                    <a:pt x="20148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8663528" y="5130561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8786198" y="4839221"/>
              <a:ext cx="99669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77" y="1872"/>
                    <a:pt x="14954" y="3744"/>
                    <a:pt x="11908" y="6912"/>
                  </a:cubicBezTo>
                  <a:cubicBezTo>
                    <a:pt x="8861" y="10080"/>
                    <a:pt x="6092" y="14544"/>
                    <a:pt x="4154" y="17208"/>
                  </a:cubicBezTo>
                  <a:cubicBezTo>
                    <a:pt x="2215" y="19872"/>
                    <a:pt x="1108" y="207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8839865" y="4785553"/>
              <a:ext cx="23767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26" y="15508"/>
                    <a:pt x="3252" y="9415"/>
                    <a:pt x="6852" y="5815"/>
                  </a:cubicBezTo>
                  <a:cubicBezTo>
                    <a:pt x="10452" y="2215"/>
                    <a:pt x="16026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8769497" y="5069226"/>
              <a:ext cx="162371" cy="2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879" fill="norm" stroke="1" extrusionOk="0">
                  <a:moveTo>
                    <a:pt x="3218" y="17673"/>
                  </a:moveTo>
                  <a:cubicBezTo>
                    <a:pt x="1530" y="19636"/>
                    <a:pt x="-157" y="21600"/>
                    <a:pt x="12" y="20618"/>
                  </a:cubicBezTo>
                  <a:cubicBezTo>
                    <a:pt x="181" y="19636"/>
                    <a:pt x="2206" y="15709"/>
                    <a:pt x="6087" y="11782"/>
                  </a:cubicBezTo>
                  <a:cubicBezTo>
                    <a:pt x="9968" y="7854"/>
                    <a:pt x="15706" y="3927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8962535" y="5145894"/>
              <a:ext cx="9967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38" y="2817"/>
                    <a:pt x="11077" y="5635"/>
                    <a:pt x="14677" y="9235"/>
                  </a:cubicBezTo>
                  <a:cubicBezTo>
                    <a:pt x="18277" y="12835"/>
                    <a:pt x="19938" y="1721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8931867" y="5191895"/>
              <a:ext cx="16867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1636"/>
                    <a:pt x="15055" y="3273"/>
                    <a:pt x="11455" y="6873"/>
                  </a:cubicBezTo>
                  <a:cubicBezTo>
                    <a:pt x="7855" y="10473"/>
                    <a:pt x="3927" y="160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8929312" y="4548675"/>
              <a:ext cx="155894" cy="129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8" fill="norm" stroke="1" extrusionOk="0">
                  <a:moveTo>
                    <a:pt x="5666" y="4764"/>
                  </a:moveTo>
                  <a:cubicBezTo>
                    <a:pt x="4249" y="6394"/>
                    <a:pt x="2833" y="8024"/>
                    <a:pt x="1771" y="10469"/>
                  </a:cubicBezTo>
                  <a:cubicBezTo>
                    <a:pt x="708" y="12915"/>
                    <a:pt x="0" y="16175"/>
                    <a:pt x="0" y="16786"/>
                  </a:cubicBezTo>
                  <a:cubicBezTo>
                    <a:pt x="0" y="17398"/>
                    <a:pt x="708" y="15360"/>
                    <a:pt x="2302" y="12100"/>
                  </a:cubicBezTo>
                  <a:cubicBezTo>
                    <a:pt x="3895" y="8839"/>
                    <a:pt x="6374" y="4356"/>
                    <a:pt x="8498" y="1911"/>
                  </a:cubicBezTo>
                  <a:cubicBezTo>
                    <a:pt x="10623" y="-534"/>
                    <a:pt x="12393" y="-942"/>
                    <a:pt x="14518" y="2522"/>
                  </a:cubicBezTo>
                  <a:cubicBezTo>
                    <a:pt x="16643" y="5986"/>
                    <a:pt x="19121" y="13322"/>
                    <a:pt x="21600" y="20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9232629" y="4810608"/>
              <a:ext cx="136249" cy="346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381" fill="norm" stroke="1" extrusionOk="0">
                  <a:moveTo>
                    <a:pt x="21325" y="819"/>
                  </a:moveTo>
                  <a:cubicBezTo>
                    <a:pt x="18925" y="346"/>
                    <a:pt x="16525" y="-127"/>
                    <a:pt x="14525" y="31"/>
                  </a:cubicBezTo>
                  <a:cubicBezTo>
                    <a:pt x="12525" y="188"/>
                    <a:pt x="10925" y="977"/>
                    <a:pt x="8525" y="3342"/>
                  </a:cubicBezTo>
                  <a:cubicBezTo>
                    <a:pt x="6125" y="5707"/>
                    <a:pt x="2925" y="9648"/>
                    <a:pt x="1325" y="12723"/>
                  </a:cubicBezTo>
                  <a:cubicBezTo>
                    <a:pt x="-275" y="15797"/>
                    <a:pt x="-275" y="18004"/>
                    <a:pt x="525" y="19345"/>
                  </a:cubicBezTo>
                  <a:cubicBezTo>
                    <a:pt x="1325" y="20685"/>
                    <a:pt x="2925" y="21158"/>
                    <a:pt x="4925" y="21315"/>
                  </a:cubicBezTo>
                  <a:cubicBezTo>
                    <a:pt x="6925" y="21473"/>
                    <a:pt x="9325" y="21315"/>
                    <a:pt x="11725" y="21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9358655" y="4885222"/>
              <a:ext cx="163560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50" y="5914"/>
                    <a:pt x="13500" y="11829"/>
                    <a:pt x="10969" y="15300"/>
                  </a:cubicBezTo>
                  <a:cubicBezTo>
                    <a:pt x="8438" y="18771"/>
                    <a:pt x="7425" y="19800"/>
                    <a:pt x="6075" y="20443"/>
                  </a:cubicBezTo>
                  <a:cubicBezTo>
                    <a:pt x="4725" y="21086"/>
                    <a:pt x="3037" y="21343"/>
                    <a:pt x="1856" y="20829"/>
                  </a:cubicBezTo>
                  <a:cubicBezTo>
                    <a:pt x="675" y="20314"/>
                    <a:pt x="0" y="19029"/>
                    <a:pt x="0" y="17229"/>
                  </a:cubicBezTo>
                  <a:cubicBezTo>
                    <a:pt x="0" y="15429"/>
                    <a:pt x="675" y="13114"/>
                    <a:pt x="1856" y="11957"/>
                  </a:cubicBezTo>
                  <a:cubicBezTo>
                    <a:pt x="3037" y="10800"/>
                    <a:pt x="4725" y="10800"/>
                    <a:pt x="6919" y="12086"/>
                  </a:cubicBezTo>
                  <a:cubicBezTo>
                    <a:pt x="9113" y="13371"/>
                    <a:pt x="11813" y="15943"/>
                    <a:pt x="13837" y="17743"/>
                  </a:cubicBezTo>
                  <a:cubicBezTo>
                    <a:pt x="15862" y="19543"/>
                    <a:pt x="17212" y="20571"/>
                    <a:pt x="185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9629550" y="4800887"/>
              <a:ext cx="70465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6" h="21600" fill="norm" stroke="1" extrusionOk="0">
                  <a:moveTo>
                    <a:pt x="0" y="0"/>
                  </a:moveTo>
                  <a:cubicBezTo>
                    <a:pt x="6703" y="1571"/>
                    <a:pt x="13407" y="3142"/>
                    <a:pt x="17131" y="5825"/>
                  </a:cubicBezTo>
                  <a:cubicBezTo>
                    <a:pt x="20855" y="8509"/>
                    <a:pt x="21600" y="12305"/>
                    <a:pt x="18993" y="15120"/>
                  </a:cubicBezTo>
                  <a:cubicBezTo>
                    <a:pt x="16386" y="17935"/>
                    <a:pt x="10428" y="19767"/>
                    <a:pt x="44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9982225" y="5051337"/>
              <a:ext cx="161004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0800"/>
                    <a:pt x="10971" y="0"/>
                    <a:pt x="14571" y="0"/>
                  </a:cubicBezTo>
                  <a:cubicBezTo>
                    <a:pt x="18171" y="0"/>
                    <a:pt x="1988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9982225" y="5199562"/>
              <a:ext cx="153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10589844" y="4873615"/>
              <a:ext cx="354395" cy="40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461" fill="norm" stroke="1" extrusionOk="0">
                  <a:moveTo>
                    <a:pt x="20419" y="1441"/>
                  </a:moveTo>
                  <a:cubicBezTo>
                    <a:pt x="20876" y="757"/>
                    <a:pt x="21332" y="74"/>
                    <a:pt x="20952" y="5"/>
                  </a:cubicBezTo>
                  <a:cubicBezTo>
                    <a:pt x="20571" y="-63"/>
                    <a:pt x="19355" y="484"/>
                    <a:pt x="16693" y="1714"/>
                  </a:cubicBezTo>
                  <a:cubicBezTo>
                    <a:pt x="14031" y="2945"/>
                    <a:pt x="9924" y="4859"/>
                    <a:pt x="7338" y="6157"/>
                  </a:cubicBezTo>
                  <a:cubicBezTo>
                    <a:pt x="4752" y="7456"/>
                    <a:pt x="3687" y="8140"/>
                    <a:pt x="3002" y="8823"/>
                  </a:cubicBezTo>
                  <a:cubicBezTo>
                    <a:pt x="2318" y="9507"/>
                    <a:pt x="2014" y="10190"/>
                    <a:pt x="2318" y="10600"/>
                  </a:cubicBezTo>
                  <a:cubicBezTo>
                    <a:pt x="2622" y="11010"/>
                    <a:pt x="3535" y="11147"/>
                    <a:pt x="5208" y="11147"/>
                  </a:cubicBezTo>
                  <a:cubicBezTo>
                    <a:pt x="6881" y="11147"/>
                    <a:pt x="9315" y="11010"/>
                    <a:pt x="10988" y="10942"/>
                  </a:cubicBezTo>
                  <a:cubicBezTo>
                    <a:pt x="12662" y="10874"/>
                    <a:pt x="13574" y="10874"/>
                    <a:pt x="13802" y="11215"/>
                  </a:cubicBezTo>
                  <a:cubicBezTo>
                    <a:pt x="14031" y="11557"/>
                    <a:pt x="13574" y="12241"/>
                    <a:pt x="11901" y="13266"/>
                  </a:cubicBezTo>
                  <a:cubicBezTo>
                    <a:pt x="10228" y="14291"/>
                    <a:pt x="7338" y="15659"/>
                    <a:pt x="5208" y="16752"/>
                  </a:cubicBezTo>
                  <a:cubicBezTo>
                    <a:pt x="3078" y="17846"/>
                    <a:pt x="1709" y="18666"/>
                    <a:pt x="873" y="19418"/>
                  </a:cubicBezTo>
                  <a:cubicBezTo>
                    <a:pt x="36" y="20170"/>
                    <a:pt x="-268" y="20853"/>
                    <a:pt x="264" y="21195"/>
                  </a:cubicBezTo>
                  <a:cubicBezTo>
                    <a:pt x="797" y="21537"/>
                    <a:pt x="2166" y="21537"/>
                    <a:pt x="4676" y="21264"/>
                  </a:cubicBezTo>
                  <a:cubicBezTo>
                    <a:pt x="7186" y="20990"/>
                    <a:pt x="10836" y="20443"/>
                    <a:pt x="13042" y="20238"/>
                  </a:cubicBezTo>
                  <a:cubicBezTo>
                    <a:pt x="15247" y="20033"/>
                    <a:pt x="16008" y="20170"/>
                    <a:pt x="16769" y="20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10564904" y="5452568"/>
              <a:ext cx="23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10598386" y="5357333"/>
              <a:ext cx="35521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157" fill="norm" stroke="1" extrusionOk="0">
                  <a:moveTo>
                    <a:pt x="7055" y="20157"/>
                  </a:moveTo>
                  <a:cubicBezTo>
                    <a:pt x="2735" y="12302"/>
                    <a:pt x="-1585" y="4448"/>
                    <a:pt x="575" y="1502"/>
                  </a:cubicBezTo>
                  <a:cubicBezTo>
                    <a:pt x="2735" y="-1443"/>
                    <a:pt x="11375" y="521"/>
                    <a:pt x="20015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10633906" y="5452568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10656906" y="5506236"/>
              <a:ext cx="122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10817910" y="5452568"/>
              <a:ext cx="23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10642674" y="4651034"/>
              <a:ext cx="98568" cy="170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0894" fill="norm" stroke="1" extrusionOk="0">
                  <a:moveTo>
                    <a:pt x="6407" y="14599"/>
                  </a:moveTo>
                  <a:cubicBezTo>
                    <a:pt x="6407" y="14912"/>
                    <a:pt x="6407" y="15225"/>
                    <a:pt x="5299" y="16634"/>
                  </a:cubicBezTo>
                  <a:cubicBezTo>
                    <a:pt x="4192" y="18043"/>
                    <a:pt x="1976" y="20547"/>
                    <a:pt x="869" y="20860"/>
                  </a:cubicBezTo>
                  <a:cubicBezTo>
                    <a:pt x="-239" y="21173"/>
                    <a:pt x="-239" y="19295"/>
                    <a:pt x="592" y="16477"/>
                  </a:cubicBezTo>
                  <a:cubicBezTo>
                    <a:pt x="1423" y="13660"/>
                    <a:pt x="3084" y="9903"/>
                    <a:pt x="4469" y="7243"/>
                  </a:cubicBezTo>
                  <a:cubicBezTo>
                    <a:pt x="5853" y="4582"/>
                    <a:pt x="6961" y="3016"/>
                    <a:pt x="8899" y="1764"/>
                  </a:cubicBezTo>
                  <a:cubicBezTo>
                    <a:pt x="10838" y="512"/>
                    <a:pt x="13607" y="-427"/>
                    <a:pt x="15823" y="199"/>
                  </a:cubicBezTo>
                  <a:cubicBezTo>
                    <a:pt x="18038" y="825"/>
                    <a:pt x="19699" y="3016"/>
                    <a:pt x="20530" y="6303"/>
                  </a:cubicBezTo>
                  <a:cubicBezTo>
                    <a:pt x="21361" y="9590"/>
                    <a:pt x="21361" y="13973"/>
                    <a:pt x="21361" y="18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11216586" y="4938890"/>
              <a:ext cx="53668" cy="28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21600" y="0"/>
                  </a:moveTo>
                  <a:cubicBezTo>
                    <a:pt x="18514" y="5116"/>
                    <a:pt x="15429" y="10232"/>
                    <a:pt x="13371" y="13453"/>
                  </a:cubicBezTo>
                  <a:cubicBezTo>
                    <a:pt x="11314" y="16674"/>
                    <a:pt x="10286" y="18000"/>
                    <a:pt x="8743" y="19232"/>
                  </a:cubicBezTo>
                  <a:cubicBezTo>
                    <a:pt x="7200" y="20463"/>
                    <a:pt x="5143" y="21600"/>
                    <a:pt x="3600" y="21316"/>
                  </a:cubicBezTo>
                  <a:cubicBezTo>
                    <a:pt x="2057" y="21032"/>
                    <a:pt x="1029" y="19326"/>
                    <a:pt x="0" y="17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11103637" y="4904085"/>
              <a:ext cx="258619" cy="57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242" fill="norm" stroke="1" extrusionOk="0">
                  <a:moveTo>
                    <a:pt x="1101" y="18425"/>
                  </a:moveTo>
                  <a:cubicBezTo>
                    <a:pt x="465" y="13729"/>
                    <a:pt x="-170" y="9033"/>
                    <a:pt x="42" y="6685"/>
                  </a:cubicBezTo>
                  <a:cubicBezTo>
                    <a:pt x="254" y="4338"/>
                    <a:pt x="1312" y="4338"/>
                    <a:pt x="4277" y="3399"/>
                  </a:cubicBezTo>
                  <a:cubicBezTo>
                    <a:pt x="7242" y="2459"/>
                    <a:pt x="12112" y="581"/>
                    <a:pt x="15077" y="112"/>
                  </a:cubicBezTo>
                  <a:cubicBezTo>
                    <a:pt x="18042" y="-358"/>
                    <a:pt x="19101" y="581"/>
                    <a:pt x="19842" y="4338"/>
                  </a:cubicBezTo>
                  <a:cubicBezTo>
                    <a:pt x="20583" y="8094"/>
                    <a:pt x="21006" y="14668"/>
                    <a:pt x="21430" y="21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11086250" y="5230230"/>
              <a:ext cx="29134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37" y="19543"/>
                    <a:pt x="9474" y="17486"/>
                    <a:pt x="13074" y="13886"/>
                  </a:cubicBezTo>
                  <a:cubicBezTo>
                    <a:pt x="16674" y="10286"/>
                    <a:pt x="19137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11528498" y="4918445"/>
              <a:ext cx="155766" cy="34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70" fill="norm" stroke="1" extrusionOk="0">
                  <a:moveTo>
                    <a:pt x="21234" y="322"/>
                  </a:moveTo>
                  <a:cubicBezTo>
                    <a:pt x="19492" y="161"/>
                    <a:pt x="17750" y="0"/>
                    <a:pt x="16008" y="0"/>
                  </a:cubicBezTo>
                  <a:cubicBezTo>
                    <a:pt x="14266" y="0"/>
                    <a:pt x="12524" y="161"/>
                    <a:pt x="9911" y="1854"/>
                  </a:cubicBezTo>
                  <a:cubicBezTo>
                    <a:pt x="7299" y="3546"/>
                    <a:pt x="3815" y="6770"/>
                    <a:pt x="1899" y="9994"/>
                  </a:cubicBezTo>
                  <a:cubicBezTo>
                    <a:pt x="-18" y="13218"/>
                    <a:pt x="-366" y="16442"/>
                    <a:pt x="331" y="18457"/>
                  </a:cubicBezTo>
                  <a:cubicBezTo>
                    <a:pt x="1028" y="20472"/>
                    <a:pt x="2769" y="21278"/>
                    <a:pt x="5208" y="21439"/>
                  </a:cubicBezTo>
                  <a:cubicBezTo>
                    <a:pt x="7647" y="21600"/>
                    <a:pt x="10782" y="21116"/>
                    <a:pt x="13918" y="20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11714930" y="4977224"/>
              <a:ext cx="12267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50" y="5067"/>
                    <a:pt x="6300" y="10133"/>
                    <a:pt x="9900" y="13733"/>
                  </a:cubicBezTo>
                  <a:cubicBezTo>
                    <a:pt x="13500" y="17333"/>
                    <a:pt x="17550" y="194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11699597" y="4936885"/>
              <a:ext cx="207005" cy="331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21600" y="130"/>
                  </a:moveTo>
                  <a:cubicBezTo>
                    <a:pt x="20267" y="-35"/>
                    <a:pt x="18933" y="-200"/>
                    <a:pt x="17200" y="707"/>
                  </a:cubicBezTo>
                  <a:cubicBezTo>
                    <a:pt x="15467" y="1614"/>
                    <a:pt x="13333" y="3592"/>
                    <a:pt x="10533" y="6313"/>
                  </a:cubicBezTo>
                  <a:cubicBezTo>
                    <a:pt x="7733" y="9034"/>
                    <a:pt x="4267" y="12496"/>
                    <a:pt x="2400" y="15134"/>
                  </a:cubicBezTo>
                  <a:cubicBezTo>
                    <a:pt x="533" y="17773"/>
                    <a:pt x="267" y="19586"/>
                    <a:pt x="0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11929602" y="5191895"/>
              <a:ext cx="766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11938406" y="5095951"/>
              <a:ext cx="21864" cy="2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0702" fill="norm" stroke="1" extrusionOk="0">
                  <a:moveTo>
                    <a:pt x="20532" y="14811"/>
                  </a:moveTo>
                  <a:cubicBezTo>
                    <a:pt x="10932" y="6957"/>
                    <a:pt x="1332" y="-898"/>
                    <a:pt x="132" y="84"/>
                  </a:cubicBezTo>
                  <a:cubicBezTo>
                    <a:pt x="-1068" y="1066"/>
                    <a:pt x="6132" y="10884"/>
                    <a:pt x="13332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12048331" y="5015558"/>
              <a:ext cx="164945" cy="25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91" fill="norm" stroke="1" extrusionOk="0">
                  <a:moveTo>
                    <a:pt x="21448" y="0"/>
                  </a:moveTo>
                  <a:cubicBezTo>
                    <a:pt x="16796" y="1745"/>
                    <a:pt x="12143" y="3491"/>
                    <a:pt x="9319" y="4800"/>
                  </a:cubicBezTo>
                  <a:cubicBezTo>
                    <a:pt x="6494" y="6109"/>
                    <a:pt x="5497" y="6982"/>
                    <a:pt x="4833" y="7964"/>
                  </a:cubicBezTo>
                  <a:cubicBezTo>
                    <a:pt x="4168" y="8945"/>
                    <a:pt x="3836" y="10036"/>
                    <a:pt x="4666" y="10691"/>
                  </a:cubicBezTo>
                  <a:cubicBezTo>
                    <a:pt x="5497" y="11345"/>
                    <a:pt x="7491" y="11564"/>
                    <a:pt x="9319" y="11673"/>
                  </a:cubicBezTo>
                  <a:cubicBezTo>
                    <a:pt x="11146" y="11782"/>
                    <a:pt x="12808" y="11782"/>
                    <a:pt x="14303" y="12109"/>
                  </a:cubicBezTo>
                  <a:cubicBezTo>
                    <a:pt x="15799" y="12436"/>
                    <a:pt x="17128" y="13091"/>
                    <a:pt x="16796" y="13745"/>
                  </a:cubicBezTo>
                  <a:cubicBezTo>
                    <a:pt x="16463" y="14400"/>
                    <a:pt x="14470" y="15055"/>
                    <a:pt x="11811" y="15927"/>
                  </a:cubicBezTo>
                  <a:cubicBezTo>
                    <a:pt x="9153" y="16800"/>
                    <a:pt x="5830" y="17891"/>
                    <a:pt x="3503" y="18873"/>
                  </a:cubicBezTo>
                  <a:cubicBezTo>
                    <a:pt x="1177" y="19855"/>
                    <a:pt x="-152" y="20727"/>
                    <a:pt x="14" y="21164"/>
                  </a:cubicBezTo>
                  <a:cubicBezTo>
                    <a:pt x="180" y="21600"/>
                    <a:pt x="1842" y="21600"/>
                    <a:pt x="5165" y="21164"/>
                  </a:cubicBezTo>
                  <a:cubicBezTo>
                    <a:pt x="8488" y="20727"/>
                    <a:pt x="13473" y="19855"/>
                    <a:pt x="18457" y="18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12272536" y="5030892"/>
              <a:ext cx="262747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21353" y="0"/>
                  </a:moveTo>
                  <a:cubicBezTo>
                    <a:pt x="18445" y="3467"/>
                    <a:pt x="15538" y="6933"/>
                    <a:pt x="12526" y="9733"/>
                  </a:cubicBezTo>
                  <a:cubicBezTo>
                    <a:pt x="9515" y="12533"/>
                    <a:pt x="6399" y="14667"/>
                    <a:pt x="4322" y="15600"/>
                  </a:cubicBezTo>
                  <a:cubicBezTo>
                    <a:pt x="2245" y="16533"/>
                    <a:pt x="1207" y="16267"/>
                    <a:pt x="584" y="15467"/>
                  </a:cubicBezTo>
                  <a:cubicBezTo>
                    <a:pt x="-39" y="14667"/>
                    <a:pt x="-247" y="13333"/>
                    <a:pt x="376" y="12267"/>
                  </a:cubicBezTo>
                  <a:cubicBezTo>
                    <a:pt x="999" y="11200"/>
                    <a:pt x="2453" y="10400"/>
                    <a:pt x="4841" y="10800"/>
                  </a:cubicBezTo>
                  <a:cubicBezTo>
                    <a:pt x="7230" y="11200"/>
                    <a:pt x="10553" y="12800"/>
                    <a:pt x="12941" y="14800"/>
                  </a:cubicBezTo>
                  <a:cubicBezTo>
                    <a:pt x="15330" y="16800"/>
                    <a:pt x="16784" y="19200"/>
                    <a:pt x="182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12420279" y="4900556"/>
              <a:ext cx="276008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0"/>
                  </a:moveTo>
                  <a:cubicBezTo>
                    <a:pt x="19800" y="3388"/>
                    <a:pt x="21600" y="6776"/>
                    <a:pt x="21600" y="9953"/>
                  </a:cubicBezTo>
                  <a:cubicBezTo>
                    <a:pt x="21600" y="13129"/>
                    <a:pt x="19800" y="16094"/>
                    <a:pt x="15900" y="18000"/>
                  </a:cubicBezTo>
                  <a:cubicBezTo>
                    <a:pt x="12000" y="19906"/>
                    <a:pt x="6000" y="207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7996513" y="5559904"/>
              <a:ext cx="165092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70" y="18000"/>
                    <a:pt x="2140" y="14400"/>
                    <a:pt x="3260" y="11520"/>
                  </a:cubicBezTo>
                  <a:cubicBezTo>
                    <a:pt x="4380" y="8640"/>
                    <a:pt x="5550" y="6480"/>
                    <a:pt x="6704" y="4680"/>
                  </a:cubicBezTo>
                  <a:cubicBezTo>
                    <a:pt x="7858" y="2880"/>
                    <a:pt x="8994" y="1440"/>
                    <a:pt x="10165" y="720"/>
                  </a:cubicBezTo>
                  <a:cubicBezTo>
                    <a:pt x="11335" y="0"/>
                    <a:pt x="12539" y="0"/>
                    <a:pt x="13859" y="0"/>
                  </a:cubicBezTo>
                  <a:cubicBezTo>
                    <a:pt x="15180" y="0"/>
                    <a:pt x="16618" y="0"/>
                    <a:pt x="17838" y="0"/>
                  </a:cubicBezTo>
                  <a:cubicBezTo>
                    <a:pt x="19059" y="0"/>
                    <a:pt x="20062" y="0"/>
                    <a:pt x="20697" y="360"/>
                  </a:cubicBezTo>
                  <a:cubicBezTo>
                    <a:pt x="21333" y="720"/>
                    <a:pt x="21600" y="1440"/>
                    <a:pt x="21600" y="2880"/>
                  </a:cubicBezTo>
                  <a:cubicBezTo>
                    <a:pt x="21600" y="4320"/>
                    <a:pt x="21333" y="6480"/>
                    <a:pt x="21065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8126850" y="5744552"/>
              <a:ext cx="1073358" cy="45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617" y="14097"/>
                  </a:moveTo>
                  <a:cubicBezTo>
                    <a:pt x="309" y="14097"/>
                    <a:pt x="0" y="14097"/>
                    <a:pt x="0" y="14097"/>
                  </a:cubicBezTo>
                  <a:cubicBezTo>
                    <a:pt x="0" y="14097"/>
                    <a:pt x="309" y="14097"/>
                    <a:pt x="1286" y="12297"/>
                  </a:cubicBezTo>
                  <a:cubicBezTo>
                    <a:pt x="2263" y="10497"/>
                    <a:pt x="3909" y="6897"/>
                    <a:pt x="5734" y="4497"/>
                  </a:cubicBezTo>
                  <a:cubicBezTo>
                    <a:pt x="7560" y="2097"/>
                    <a:pt x="9566" y="897"/>
                    <a:pt x="11674" y="297"/>
                  </a:cubicBezTo>
                  <a:cubicBezTo>
                    <a:pt x="13783" y="-303"/>
                    <a:pt x="15994" y="-303"/>
                    <a:pt x="17666" y="3297"/>
                  </a:cubicBezTo>
                  <a:cubicBezTo>
                    <a:pt x="19337" y="6897"/>
                    <a:pt x="20469" y="14097"/>
                    <a:pt x="21600" y="21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8379855" y="6070631"/>
              <a:ext cx="107337" cy="38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21600" y="164"/>
                  </a:moveTo>
                  <a:cubicBezTo>
                    <a:pt x="19029" y="22"/>
                    <a:pt x="16457" y="-120"/>
                    <a:pt x="14914" y="164"/>
                  </a:cubicBezTo>
                  <a:cubicBezTo>
                    <a:pt x="13371" y="448"/>
                    <a:pt x="12857" y="1159"/>
                    <a:pt x="11829" y="3148"/>
                  </a:cubicBezTo>
                  <a:cubicBezTo>
                    <a:pt x="10800" y="5138"/>
                    <a:pt x="9257" y="8406"/>
                    <a:pt x="7200" y="11675"/>
                  </a:cubicBezTo>
                  <a:cubicBezTo>
                    <a:pt x="5143" y="14943"/>
                    <a:pt x="2571" y="18212"/>
                    <a:pt x="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8364521" y="5996914"/>
              <a:ext cx="513041" cy="549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518" fill="norm" stroke="1" extrusionOk="0">
                  <a:moveTo>
                    <a:pt x="0" y="4800"/>
                  </a:moveTo>
                  <a:cubicBezTo>
                    <a:pt x="215" y="3700"/>
                    <a:pt x="430" y="2600"/>
                    <a:pt x="752" y="2200"/>
                  </a:cubicBezTo>
                  <a:cubicBezTo>
                    <a:pt x="1075" y="1800"/>
                    <a:pt x="1504" y="2100"/>
                    <a:pt x="2740" y="3350"/>
                  </a:cubicBezTo>
                  <a:cubicBezTo>
                    <a:pt x="3976" y="4600"/>
                    <a:pt x="6018" y="6800"/>
                    <a:pt x="8328" y="9000"/>
                  </a:cubicBezTo>
                  <a:cubicBezTo>
                    <a:pt x="10639" y="11200"/>
                    <a:pt x="13218" y="13400"/>
                    <a:pt x="15152" y="15400"/>
                  </a:cubicBezTo>
                  <a:cubicBezTo>
                    <a:pt x="17087" y="17400"/>
                    <a:pt x="18376" y="19200"/>
                    <a:pt x="19236" y="20250"/>
                  </a:cubicBezTo>
                  <a:cubicBezTo>
                    <a:pt x="20096" y="21300"/>
                    <a:pt x="20525" y="21600"/>
                    <a:pt x="20848" y="21500"/>
                  </a:cubicBezTo>
                  <a:cubicBezTo>
                    <a:pt x="21170" y="21400"/>
                    <a:pt x="21385" y="20900"/>
                    <a:pt x="21493" y="19100"/>
                  </a:cubicBezTo>
                  <a:cubicBezTo>
                    <a:pt x="21600" y="17300"/>
                    <a:pt x="21600" y="14200"/>
                    <a:pt x="21493" y="11100"/>
                  </a:cubicBezTo>
                  <a:cubicBezTo>
                    <a:pt x="21385" y="8000"/>
                    <a:pt x="21170" y="4900"/>
                    <a:pt x="21063" y="3050"/>
                  </a:cubicBezTo>
                  <a:cubicBezTo>
                    <a:pt x="20955" y="1200"/>
                    <a:pt x="20955" y="600"/>
                    <a:pt x="209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8821746" y="6734350"/>
              <a:ext cx="179124" cy="28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079" fill="norm" stroke="1" extrusionOk="0">
                  <a:moveTo>
                    <a:pt x="4895" y="8989"/>
                  </a:moveTo>
                  <a:cubicBezTo>
                    <a:pt x="3982" y="8231"/>
                    <a:pt x="3069" y="7473"/>
                    <a:pt x="2917" y="7663"/>
                  </a:cubicBezTo>
                  <a:cubicBezTo>
                    <a:pt x="2765" y="7852"/>
                    <a:pt x="3374" y="8989"/>
                    <a:pt x="3526" y="11168"/>
                  </a:cubicBezTo>
                  <a:cubicBezTo>
                    <a:pt x="3678" y="13347"/>
                    <a:pt x="3374" y="16568"/>
                    <a:pt x="2765" y="18558"/>
                  </a:cubicBezTo>
                  <a:cubicBezTo>
                    <a:pt x="2157" y="20547"/>
                    <a:pt x="1244" y="21305"/>
                    <a:pt x="636" y="21021"/>
                  </a:cubicBezTo>
                  <a:cubicBezTo>
                    <a:pt x="27" y="20737"/>
                    <a:pt x="-277" y="19410"/>
                    <a:pt x="331" y="16379"/>
                  </a:cubicBezTo>
                  <a:cubicBezTo>
                    <a:pt x="940" y="13347"/>
                    <a:pt x="2461" y="8610"/>
                    <a:pt x="4134" y="5673"/>
                  </a:cubicBezTo>
                  <a:cubicBezTo>
                    <a:pt x="5807" y="2737"/>
                    <a:pt x="7633" y="1600"/>
                    <a:pt x="9306" y="842"/>
                  </a:cubicBezTo>
                  <a:cubicBezTo>
                    <a:pt x="10979" y="84"/>
                    <a:pt x="12500" y="-295"/>
                    <a:pt x="13869" y="273"/>
                  </a:cubicBezTo>
                  <a:cubicBezTo>
                    <a:pt x="15238" y="842"/>
                    <a:pt x="16455" y="2358"/>
                    <a:pt x="15086" y="4252"/>
                  </a:cubicBezTo>
                  <a:cubicBezTo>
                    <a:pt x="13717" y="6147"/>
                    <a:pt x="9762" y="8421"/>
                    <a:pt x="6872" y="9652"/>
                  </a:cubicBezTo>
                  <a:cubicBezTo>
                    <a:pt x="3982" y="10884"/>
                    <a:pt x="2157" y="11073"/>
                    <a:pt x="2613" y="11642"/>
                  </a:cubicBezTo>
                  <a:cubicBezTo>
                    <a:pt x="3069" y="12210"/>
                    <a:pt x="5807" y="13158"/>
                    <a:pt x="9306" y="14768"/>
                  </a:cubicBezTo>
                  <a:cubicBezTo>
                    <a:pt x="12805" y="16379"/>
                    <a:pt x="17064" y="18652"/>
                    <a:pt x="21323" y="20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9054537" y="6786598"/>
              <a:ext cx="191672" cy="172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fill="norm" stroke="1" extrusionOk="0">
                  <a:moveTo>
                    <a:pt x="0" y="1878"/>
                  </a:moveTo>
                  <a:cubicBezTo>
                    <a:pt x="1152" y="5948"/>
                    <a:pt x="2304" y="10017"/>
                    <a:pt x="2880" y="12991"/>
                  </a:cubicBezTo>
                  <a:cubicBezTo>
                    <a:pt x="3456" y="15965"/>
                    <a:pt x="3456" y="17844"/>
                    <a:pt x="4032" y="19252"/>
                  </a:cubicBezTo>
                  <a:cubicBezTo>
                    <a:pt x="4608" y="20661"/>
                    <a:pt x="5760" y="21600"/>
                    <a:pt x="6912" y="20817"/>
                  </a:cubicBezTo>
                  <a:cubicBezTo>
                    <a:pt x="8064" y="20035"/>
                    <a:pt x="9216" y="17530"/>
                    <a:pt x="11664" y="13774"/>
                  </a:cubicBezTo>
                  <a:cubicBezTo>
                    <a:pt x="14112" y="10017"/>
                    <a:pt x="17856" y="50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8747863" y="7116212"/>
              <a:ext cx="383344" cy="3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472" y="11670"/>
                    <a:pt x="10944" y="3363"/>
                    <a:pt x="14544" y="870"/>
                  </a:cubicBezTo>
                  <a:cubicBezTo>
                    <a:pt x="18144" y="-1622"/>
                    <a:pt x="19872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8885866" y="7200608"/>
              <a:ext cx="34501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6800"/>
                    <a:pt x="11200" y="12000"/>
                    <a:pt x="14800" y="8400"/>
                  </a:cubicBezTo>
                  <a:cubicBezTo>
                    <a:pt x="18400" y="4800"/>
                    <a:pt x="200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2155340" y="7108605"/>
              <a:ext cx="29710" cy="345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461" fill="norm" stroke="1" extrusionOk="0">
                  <a:moveTo>
                    <a:pt x="20925" y="0"/>
                  </a:moveTo>
                  <a:cubicBezTo>
                    <a:pt x="19125" y="4129"/>
                    <a:pt x="17325" y="8259"/>
                    <a:pt x="13725" y="11594"/>
                  </a:cubicBezTo>
                  <a:cubicBezTo>
                    <a:pt x="10125" y="14929"/>
                    <a:pt x="4725" y="17471"/>
                    <a:pt x="2025" y="19138"/>
                  </a:cubicBezTo>
                  <a:cubicBezTo>
                    <a:pt x="-675" y="20806"/>
                    <a:pt x="-675" y="21600"/>
                    <a:pt x="2025" y="21441"/>
                  </a:cubicBezTo>
                  <a:cubicBezTo>
                    <a:pt x="4725" y="21282"/>
                    <a:pt x="10125" y="20171"/>
                    <a:pt x="15525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2167159" y="7073905"/>
              <a:ext cx="424233" cy="37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520" y="4547"/>
                  </a:moveTo>
                  <a:cubicBezTo>
                    <a:pt x="260" y="3827"/>
                    <a:pt x="0" y="3107"/>
                    <a:pt x="0" y="2243"/>
                  </a:cubicBezTo>
                  <a:cubicBezTo>
                    <a:pt x="0" y="1379"/>
                    <a:pt x="260" y="371"/>
                    <a:pt x="716" y="83"/>
                  </a:cubicBezTo>
                  <a:cubicBezTo>
                    <a:pt x="1171" y="-205"/>
                    <a:pt x="1822" y="227"/>
                    <a:pt x="3123" y="1811"/>
                  </a:cubicBezTo>
                  <a:cubicBezTo>
                    <a:pt x="4424" y="3395"/>
                    <a:pt x="6376" y="6131"/>
                    <a:pt x="8198" y="9011"/>
                  </a:cubicBezTo>
                  <a:cubicBezTo>
                    <a:pt x="10019" y="11891"/>
                    <a:pt x="11711" y="14915"/>
                    <a:pt x="12947" y="16787"/>
                  </a:cubicBezTo>
                  <a:cubicBezTo>
                    <a:pt x="14183" y="18659"/>
                    <a:pt x="14964" y="19379"/>
                    <a:pt x="15680" y="20027"/>
                  </a:cubicBezTo>
                  <a:cubicBezTo>
                    <a:pt x="16395" y="20675"/>
                    <a:pt x="17046" y="21251"/>
                    <a:pt x="17631" y="21323"/>
                  </a:cubicBezTo>
                  <a:cubicBezTo>
                    <a:pt x="18217" y="21395"/>
                    <a:pt x="18737" y="20963"/>
                    <a:pt x="19063" y="20027"/>
                  </a:cubicBezTo>
                  <a:cubicBezTo>
                    <a:pt x="19388" y="19091"/>
                    <a:pt x="19518" y="17651"/>
                    <a:pt x="19713" y="15131"/>
                  </a:cubicBezTo>
                  <a:cubicBezTo>
                    <a:pt x="19908" y="12611"/>
                    <a:pt x="20169" y="9011"/>
                    <a:pt x="20364" y="6851"/>
                  </a:cubicBezTo>
                  <a:cubicBezTo>
                    <a:pt x="20559" y="4691"/>
                    <a:pt x="20689" y="3971"/>
                    <a:pt x="20754" y="3179"/>
                  </a:cubicBezTo>
                  <a:cubicBezTo>
                    <a:pt x="20819" y="2387"/>
                    <a:pt x="20819" y="1523"/>
                    <a:pt x="20949" y="1595"/>
                  </a:cubicBezTo>
                  <a:cubicBezTo>
                    <a:pt x="21080" y="1667"/>
                    <a:pt x="21340" y="2675"/>
                    <a:pt x="21600" y="3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2853566" y="7270195"/>
              <a:ext cx="397174" cy="168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04" fill="norm" stroke="1" extrusionOk="0">
                  <a:moveTo>
                    <a:pt x="332" y="21204"/>
                  </a:moveTo>
                  <a:cubicBezTo>
                    <a:pt x="57" y="17980"/>
                    <a:pt x="-218" y="14756"/>
                    <a:pt x="264" y="12016"/>
                  </a:cubicBezTo>
                  <a:cubicBezTo>
                    <a:pt x="745" y="9276"/>
                    <a:pt x="1983" y="7019"/>
                    <a:pt x="3359" y="5891"/>
                  </a:cubicBezTo>
                  <a:cubicBezTo>
                    <a:pt x="4735" y="4762"/>
                    <a:pt x="6248" y="4762"/>
                    <a:pt x="7349" y="6213"/>
                  </a:cubicBezTo>
                  <a:cubicBezTo>
                    <a:pt x="8450" y="7664"/>
                    <a:pt x="9137" y="10565"/>
                    <a:pt x="9619" y="12822"/>
                  </a:cubicBezTo>
                  <a:cubicBezTo>
                    <a:pt x="10100" y="15079"/>
                    <a:pt x="10376" y="16691"/>
                    <a:pt x="10788" y="17980"/>
                  </a:cubicBezTo>
                  <a:cubicBezTo>
                    <a:pt x="11201" y="19270"/>
                    <a:pt x="11751" y="20237"/>
                    <a:pt x="12371" y="20720"/>
                  </a:cubicBezTo>
                  <a:cubicBezTo>
                    <a:pt x="12990" y="21204"/>
                    <a:pt x="13678" y="21204"/>
                    <a:pt x="14503" y="20076"/>
                  </a:cubicBezTo>
                  <a:cubicBezTo>
                    <a:pt x="15329" y="18947"/>
                    <a:pt x="16292" y="16691"/>
                    <a:pt x="17186" y="14111"/>
                  </a:cubicBezTo>
                  <a:cubicBezTo>
                    <a:pt x="18080" y="11532"/>
                    <a:pt x="18906" y="8631"/>
                    <a:pt x="19525" y="5891"/>
                  </a:cubicBezTo>
                  <a:cubicBezTo>
                    <a:pt x="20144" y="3150"/>
                    <a:pt x="20557" y="571"/>
                    <a:pt x="20832" y="88"/>
                  </a:cubicBezTo>
                  <a:cubicBezTo>
                    <a:pt x="21107" y="-396"/>
                    <a:pt x="21244" y="1216"/>
                    <a:pt x="21382" y="2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10457569" y="5813548"/>
              <a:ext cx="2051443" cy="8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36" fill="norm" stroke="1" extrusionOk="0">
                  <a:moveTo>
                    <a:pt x="0" y="21436"/>
                  </a:moveTo>
                  <a:cubicBezTo>
                    <a:pt x="1155" y="20127"/>
                    <a:pt x="2310" y="18818"/>
                    <a:pt x="3385" y="17509"/>
                  </a:cubicBezTo>
                  <a:cubicBezTo>
                    <a:pt x="4460" y="16200"/>
                    <a:pt x="5454" y="14891"/>
                    <a:pt x="6434" y="13909"/>
                  </a:cubicBezTo>
                  <a:cubicBezTo>
                    <a:pt x="7415" y="12927"/>
                    <a:pt x="8382" y="12272"/>
                    <a:pt x="9363" y="11291"/>
                  </a:cubicBezTo>
                  <a:cubicBezTo>
                    <a:pt x="10343" y="10309"/>
                    <a:pt x="11337" y="9000"/>
                    <a:pt x="12358" y="8018"/>
                  </a:cubicBezTo>
                  <a:cubicBezTo>
                    <a:pt x="13379" y="7036"/>
                    <a:pt x="14427" y="6381"/>
                    <a:pt x="15501" y="5727"/>
                  </a:cubicBezTo>
                  <a:cubicBezTo>
                    <a:pt x="16576" y="5072"/>
                    <a:pt x="17678" y="4418"/>
                    <a:pt x="18645" y="3436"/>
                  </a:cubicBezTo>
                  <a:cubicBezTo>
                    <a:pt x="19612" y="2454"/>
                    <a:pt x="20445" y="1145"/>
                    <a:pt x="20942" y="491"/>
                  </a:cubicBezTo>
                  <a:cubicBezTo>
                    <a:pt x="21439" y="-164"/>
                    <a:pt x="21600" y="-164"/>
                    <a:pt x="21560" y="491"/>
                  </a:cubicBezTo>
                  <a:cubicBezTo>
                    <a:pt x="21519" y="1145"/>
                    <a:pt x="21278" y="2454"/>
                    <a:pt x="21036" y="3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10296565" y="6042915"/>
              <a:ext cx="236905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55" y="21600"/>
                    <a:pt x="1911" y="21600"/>
                    <a:pt x="2878" y="20700"/>
                  </a:cubicBezTo>
                  <a:cubicBezTo>
                    <a:pt x="3845" y="19800"/>
                    <a:pt x="4823" y="18000"/>
                    <a:pt x="5744" y="16200"/>
                  </a:cubicBezTo>
                  <a:cubicBezTo>
                    <a:pt x="6664" y="14400"/>
                    <a:pt x="7526" y="12600"/>
                    <a:pt x="8400" y="11700"/>
                  </a:cubicBezTo>
                  <a:cubicBezTo>
                    <a:pt x="9274" y="10800"/>
                    <a:pt x="10159" y="10800"/>
                    <a:pt x="11045" y="11700"/>
                  </a:cubicBezTo>
                  <a:cubicBezTo>
                    <a:pt x="11930" y="12600"/>
                    <a:pt x="12816" y="14400"/>
                    <a:pt x="13736" y="15300"/>
                  </a:cubicBezTo>
                  <a:cubicBezTo>
                    <a:pt x="14656" y="16200"/>
                    <a:pt x="15612" y="16200"/>
                    <a:pt x="16532" y="15300"/>
                  </a:cubicBezTo>
                  <a:cubicBezTo>
                    <a:pt x="17452" y="14400"/>
                    <a:pt x="18338" y="12600"/>
                    <a:pt x="19177" y="9900"/>
                  </a:cubicBezTo>
                  <a:cubicBezTo>
                    <a:pt x="20016" y="7200"/>
                    <a:pt x="20808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10186443" y="4219479"/>
              <a:ext cx="2751556" cy="197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38" fill="norm" stroke="1" extrusionOk="0">
                  <a:moveTo>
                    <a:pt x="10592" y="3000"/>
                  </a:moveTo>
                  <a:cubicBezTo>
                    <a:pt x="10712" y="2665"/>
                    <a:pt x="10832" y="2330"/>
                    <a:pt x="10862" y="2107"/>
                  </a:cubicBezTo>
                  <a:cubicBezTo>
                    <a:pt x="10892" y="1884"/>
                    <a:pt x="10832" y="1772"/>
                    <a:pt x="10572" y="1521"/>
                  </a:cubicBezTo>
                  <a:cubicBezTo>
                    <a:pt x="10312" y="1270"/>
                    <a:pt x="9851" y="879"/>
                    <a:pt x="9381" y="586"/>
                  </a:cubicBezTo>
                  <a:cubicBezTo>
                    <a:pt x="8910" y="293"/>
                    <a:pt x="8430" y="98"/>
                    <a:pt x="7879" y="28"/>
                  </a:cubicBezTo>
                  <a:cubicBezTo>
                    <a:pt x="7329" y="-42"/>
                    <a:pt x="6708" y="14"/>
                    <a:pt x="6148" y="251"/>
                  </a:cubicBezTo>
                  <a:cubicBezTo>
                    <a:pt x="5587" y="488"/>
                    <a:pt x="5087" y="907"/>
                    <a:pt x="4676" y="1353"/>
                  </a:cubicBezTo>
                  <a:cubicBezTo>
                    <a:pt x="4266" y="1800"/>
                    <a:pt x="3946" y="2274"/>
                    <a:pt x="3625" y="2749"/>
                  </a:cubicBezTo>
                  <a:cubicBezTo>
                    <a:pt x="3305" y="3223"/>
                    <a:pt x="2985" y="3698"/>
                    <a:pt x="2594" y="4298"/>
                  </a:cubicBezTo>
                  <a:cubicBezTo>
                    <a:pt x="2204" y="4898"/>
                    <a:pt x="1744" y="5623"/>
                    <a:pt x="1403" y="6321"/>
                  </a:cubicBezTo>
                  <a:cubicBezTo>
                    <a:pt x="1063" y="7018"/>
                    <a:pt x="843" y="7688"/>
                    <a:pt x="663" y="8386"/>
                  </a:cubicBezTo>
                  <a:cubicBezTo>
                    <a:pt x="482" y="9084"/>
                    <a:pt x="342" y="9809"/>
                    <a:pt x="242" y="10549"/>
                  </a:cubicBezTo>
                  <a:cubicBezTo>
                    <a:pt x="142" y="11288"/>
                    <a:pt x="82" y="12042"/>
                    <a:pt x="42" y="12865"/>
                  </a:cubicBezTo>
                  <a:cubicBezTo>
                    <a:pt x="2" y="13688"/>
                    <a:pt x="-18" y="14581"/>
                    <a:pt x="22" y="15377"/>
                  </a:cubicBezTo>
                  <a:cubicBezTo>
                    <a:pt x="62" y="16172"/>
                    <a:pt x="162" y="16870"/>
                    <a:pt x="322" y="17539"/>
                  </a:cubicBezTo>
                  <a:cubicBezTo>
                    <a:pt x="482" y="18209"/>
                    <a:pt x="703" y="18851"/>
                    <a:pt x="953" y="19325"/>
                  </a:cubicBezTo>
                  <a:cubicBezTo>
                    <a:pt x="1203" y="19800"/>
                    <a:pt x="1483" y="20107"/>
                    <a:pt x="1954" y="20372"/>
                  </a:cubicBezTo>
                  <a:cubicBezTo>
                    <a:pt x="2424" y="20637"/>
                    <a:pt x="3085" y="20860"/>
                    <a:pt x="3725" y="21028"/>
                  </a:cubicBezTo>
                  <a:cubicBezTo>
                    <a:pt x="4366" y="21195"/>
                    <a:pt x="4987" y="21307"/>
                    <a:pt x="5637" y="21377"/>
                  </a:cubicBezTo>
                  <a:cubicBezTo>
                    <a:pt x="6288" y="21446"/>
                    <a:pt x="6968" y="21474"/>
                    <a:pt x="7599" y="21502"/>
                  </a:cubicBezTo>
                  <a:cubicBezTo>
                    <a:pt x="8230" y="21530"/>
                    <a:pt x="8810" y="21558"/>
                    <a:pt x="9411" y="21516"/>
                  </a:cubicBezTo>
                  <a:cubicBezTo>
                    <a:pt x="10011" y="21474"/>
                    <a:pt x="10632" y="21363"/>
                    <a:pt x="11282" y="21195"/>
                  </a:cubicBezTo>
                  <a:cubicBezTo>
                    <a:pt x="11933" y="21028"/>
                    <a:pt x="12614" y="20805"/>
                    <a:pt x="13254" y="20525"/>
                  </a:cubicBezTo>
                  <a:cubicBezTo>
                    <a:pt x="13895" y="20246"/>
                    <a:pt x="14495" y="19911"/>
                    <a:pt x="15096" y="19535"/>
                  </a:cubicBezTo>
                  <a:cubicBezTo>
                    <a:pt x="15697" y="19158"/>
                    <a:pt x="16297" y="18739"/>
                    <a:pt x="16888" y="18279"/>
                  </a:cubicBezTo>
                  <a:cubicBezTo>
                    <a:pt x="17478" y="17818"/>
                    <a:pt x="18059" y="17316"/>
                    <a:pt x="18549" y="16842"/>
                  </a:cubicBezTo>
                  <a:cubicBezTo>
                    <a:pt x="19040" y="16367"/>
                    <a:pt x="19440" y="15921"/>
                    <a:pt x="19830" y="15293"/>
                  </a:cubicBezTo>
                  <a:cubicBezTo>
                    <a:pt x="20221" y="14665"/>
                    <a:pt x="20601" y="13856"/>
                    <a:pt x="20861" y="13046"/>
                  </a:cubicBezTo>
                  <a:cubicBezTo>
                    <a:pt x="21122" y="12237"/>
                    <a:pt x="21262" y="11428"/>
                    <a:pt x="21282" y="10660"/>
                  </a:cubicBezTo>
                  <a:cubicBezTo>
                    <a:pt x="21302" y="9893"/>
                    <a:pt x="21202" y="9167"/>
                    <a:pt x="20981" y="8372"/>
                  </a:cubicBezTo>
                  <a:cubicBezTo>
                    <a:pt x="20761" y="7577"/>
                    <a:pt x="20421" y="6711"/>
                    <a:pt x="20061" y="5958"/>
                  </a:cubicBezTo>
                  <a:cubicBezTo>
                    <a:pt x="19700" y="5205"/>
                    <a:pt x="19320" y="4563"/>
                    <a:pt x="18920" y="3963"/>
                  </a:cubicBezTo>
                  <a:cubicBezTo>
                    <a:pt x="18519" y="3363"/>
                    <a:pt x="18099" y="2805"/>
                    <a:pt x="17608" y="2302"/>
                  </a:cubicBezTo>
                  <a:cubicBezTo>
                    <a:pt x="17118" y="1800"/>
                    <a:pt x="16557" y="1353"/>
                    <a:pt x="15977" y="1046"/>
                  </a:cubicBezTo>
                  <a:cubicBezTo>
                    <a:pt x="15396" y="739"/>
                    <a:pt x="14796" y="572"/>
                    <a:pt x="14205" y="460"/>
                  </a:cubicBezTo>
                  <a:cubicBezTo>
                    <a:pt x="13615" y="349"/>
                    <a:pt x="13034" y="293"/>
                    <a:pt x="12434" y="279"/>
                  </a:cubicBezTo>
                  <a:cubicBezTo>
                    <a:pt x="11833" y="265"/>
                    <a:pt x="11212" y="293"/>
                    <a:pt x="10622" y="335"/>
                  </a:cubicBezTo>
                  <a:cubicBezTo>
                    <a:pt x="10031" y="377"/>
                    <a:pt x="9471" y="432"/>
                    <a:pt x="8830" y="530"/>
                  </a:cubicBezTo>
                  <a:cubicBezTo>
                    <a:pt x="8190" y="628"/>
                    <a:pt x="7469" y="767"/>
                    <a:pt x="6908" y="907"/>
                  </a:cubicBezTo>
                  <a:cubicBezTo>
                    <a:pt x="6348" y="1046"/>
                    <a:pt x="5948" y="1186"/>
                    <a:pt x="5447" y="1465"/>
                  </a:cubicBezTo>
                  <a:cubicBezTo>
                    <a:pt x="4947" y="1744"/>
                    <a:pt x="4346" y="2163"/>
                    <a:pt x="3846" y="2623"/>
                  </a:cubicBezTo>
                  <a:cubicBezTo>
                    <a:pt x="3345" y="3084"/>
                    <a:pt x="2945" y="3586"/>
                    <a:pt x="2574" y="4186"/>
                  </a:cubicBezTo>
                  <a:cubicBezTo>
                    <a:pt x="2204" y="4786"/>
                    <a:pt x="1864" y="5484"/>
                    <a:pt x="1573" y="6223"/>
                  </a:cubicBezTo>
                  <a:cubicBezTo>
                    <a:pt x="1283" y="6963"/>
                    <a:pt x="1043" y="7744"/>
                    <a:pt x="843" y="8567"/>
                  </a:cubicBezTo>
                  <a:cubicBezTo>
                    <a:pt x="643" y="9391"/>
                    <a:pt x="482" y="10256"/>
                    <a:pt x="352" y="11121"/>
                  </a:cubicBezTo>
                  <a:cubicBezTo>
                    <a:pt x="222" y="11986"/>
                    <a:pt x="122" y="12851"/>
                    <a:pt x="92" y="13646"/>
                  </a:cubicBezTo>
                  <a:cubicBezTo>
                    <a:pt x="62" y="14442"/>
                    <a:pt x="102" y="15167"/>
                    <a:pt x="202" y="15907"/>
                  </a:cubicBezTo>
                  <a:cubicBezTo>
                    <a:pt x="302" y="16646"/>
                    <a:pt x="462" y="17400"/>
                    <a:pt x="743" y="18014"/>
                  </a:cubicBezTo>
                  <a:cubicBezTo>
                    <a:pt x="1023" y="18628"/>
                    <a:pt x="1423" y="19102"/>
                    <a:pt x="1924" y="19465"/>
                  </a:cubicBezTo>
                  <a:cubicBezTo>
                    <a:pt x="2424" y="19828"/>
                    <a:pt x="3025" y="20079"/>
                    <a:pt x="3595" y="20232"/>
                  </a:cubicBezTo>
                  <a:cubicBezTo>
                    <a:pt x="4166" y="20386"/>
                    <a:pt x="4706" y="20442"/>
                    <a:pt x="5357" y="20484"/>
                  </a:cubicBezTo>
                  <a:cubicBezTo>
                    <a:pt x="6008" y="20525"/>
                    <a:pt x="6768" y="20553"/>
                    <a:pt x="7499" y="20553"/>
                  </a:cubicBezTo>
                  <a:cubicBezTo>
                    <a:pt x="8230" y="20553"/>
                    <a:pt x="8930" y="20525"/>
                    <a:pt x="9551" y="20498"/>
                  </a:cubicBezTo>
                  <a:cubicBezTo>
                    <a:pt x="10171" y="20470"/>
                    <a:pt x="10712" y="20442"/>
                    <a:pt x="11232" y="20386"/>
                  </a:cubicBezTo>
                  <a:cubicBezTo>
                    <a:pt x="11753" y="20330"/>
                    <a:pt x="12253" y="20246"/>
                    <a:pt x="12774" y="20149"/>
                  </a:cubicBezTo>
                  <a:cubicBezTo>
                    <a:pt x="13294" y="20051"/>
                    <a:pt x="13835" y="19939"/>
                    <a:pt x="14415" y="19758"/>
                  </a:cubicBezTo>
                  <a:cubicBezTo>
                    <a:pt x="14996" y="19577"/>
                    <a:pt x="15616" y="19325"/>
                    <a:pt x="16237" y="19046"/>
                  </a:cubicBezTo>
                  <a:cubicBezTo>
                    <a:pt x="16858" y="18767"/>
                    <a:pt x="17478" y="18460"/>
                    <a:pt x="18049" y="18098"/>
                  </a:cubicBezTo>
                  <a:cubicBezTo>
                    <a:pt x="18619" y="17735"/>
                    <a:pt x="19140" y="17316"/>
                    <a:pt x="19620" y="16800"/>
                  </a:cubicBezTo>
                  <a:cubicBezTo>
                    <a:pt x="20101" y="16284"/>
                    <a:pt x="20541" y="15670"/>
                    <a:pt x="20861" y="15042"/>
                  </a:cubicBezTo>
                  <a:cubicBezTo>
                    <a:pt x="21182" y="14414"/>
                    <a:pt x="21382" y="13772"/>
                    <a:pt x="21482" y="13186"/>
                  </a:cubicBezTo>
                  <a:cubicBezTo>
                    <a:pt x="21582" y="12600"/>
                    <a:pt x="21582" y="12070"/>
                    <a:pt x="21452" y="11316"/>
                  </a:cubicBezTo>
                  <a:cubicBezTo>
                    <a:pt x="21322" y="10563"/>
                    <a:pt x="21062" y="9586"/>
                    <a:pt x="20811" y="8721"/>
                  </a:cubicBezTo>
                  <a:cubicBezTo>
                    <a:pt x="20561" y="7856"/>
                    <a:pt x="20321" y="7102"/>
                    <a:pt x="19960" y="6321"/>
                  </a:cubicBezTo>
                  <a:cubicBezTo>
                    <a:pt x="19600" y="5539"/>
                    <a:pt x="19120" y="4730"/>
                    <a:pt x="18659" y="4060"/>
                  </a:cubicBezTo>
                  <a:cubicBezTo>
                    <a:pt x="18199" y="3391"/>
                    <a:pt x="17758" y="2860"/>
                    <a:pt x="17278" y="2414"/>
                  </a:cubicBezTo>
                  <a:cubicBezTo>
                    <a:pt x="16798" y="1967"/>
                    <a:pt x="16277" y="1605"/>
                    <a:pt x="15677" y="1298"/>
                  </a:cubicBezTo>
                  <a:cubicBezTo>
                    <a:pt x="15076" y="991"/>
                    <a:pt x="14395" y="739"/>
                    <a:pt x="13705" y="572"/>
                  </a:cubicBezTo>
                  <a:cubicBezTo>
                    <a:pt x="13014" y="405"/>
                    <a:pt x="12313" y="321"/>
                    <a:pt x="11553" y="279"/>
                  </a:cubicBezTo>
                  <a:cubicBezTo>
                    <a:pt x="10792" y="237"/>
                    <a:pt x="9971" y="237"/>
                    <a:pt x="9301" y="251"/>
                  </a:cubicBezTo>
                  <a:cubicBezTo>
                    <a:pt x="8630" y="265"/>
                    <a:pt x="8110" y="293"/>
                    <a:pt x="7759" y="544"/>
                  </a:cubicBezTo>
                  <a:cubicBezTo>
                    <a:pt x="7409" y="795"/>
                    <a:pt x="7229" y="1270"/>
                    <a:pt x="7049" y="174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3664749" y="7070271"/>
              <a:ext cx="30668" cy="391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21600" y="0"/>
                  </a:moveTo>
                  <a:cubicBezTo>
                    <a:pt x="16200" y="2945"/>
                    <a:pt x="10800" y="5891"/>
                    <a:pt x="7200" y="9117"/>
                  </a:cubicBezTo>
                  <a:cubicBezTo>
                    <a:pt x="3600" y="12343"/>
                    <a:pt x="1800" y="15849"/>
                    <a:pt x="900" y="18094"/>
                  </a:cubicBezTo>
                  <a:cubicBezTo>
                    <a:pt x="0" y="20338"/>
                    <a:pt x="0" y="21319"/>
                    <a:pt x="0" y="21460"/>
                  </a:cubicBezTo>
                  <a:cubicBezTo>
                    <a:pt x="0" y="21600"/>
                    <a:pt x="0" y="20899"/>
                    <a:pt x="900" y="20197"/>
                  </a:cubicBezTo>
                  <a:cubicBezTo>
                    <a:pt x="1800" y="19496"/>
                    <a:pt x="3600" y="18795"/>
                    <a:pt x="5400" y="18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3636284" y="6967175"/>
              <a:ext cx="206119" cy="52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426" fill="norm" stroke="1" extrusionOk="0">
                  <a:moveTo>
                    <a:pt x="550" y="7061"/>
                  </a:moveTo>
                  <a:cubicBezTo>
                    <a:pt x="35" y="6537"/>
                    <a:pt x="-479" y="6012"/>
                    <a:pt x="807" y="4911"/>
                  </a:cubicBezTo>
                  <a:cubicBezTo>
                    <a:pt x="2092" y="3810"/>
                    <a:pt x="5178" y="2133"/>
                    <a:pt x="8135" y="1137"/>
                  </a:cubicBezTo>
                  <a:cubicBezTo>
                    <a:pt x="11092" y="141"/>
                    <a:pt x="13921" y="-174"/>
                    <a:pt x="15978" y="88"/>
                  </a:cubicBezTo>
                  <a:cubicBezTo>
                    <a:pt x="18035" y="350"/>
                    <a:pt x="19321" y="1189"/>
                    <a:pt x="18935" y="2657"/>
                  </a:cubicBezTo>
                  <a:cubicBezTo>
                    <a:pt x="18550" y="4125"/>
                    <a:pt x="16492" y="6222"/>
                    <a:pt x="14950" y="7480"/>
                  </a:cubicBezTo>
                  <a:cubicBezTo>
                    <a:pt x="13407" y="8739"/>
                    <a:pt x="12378" y="9158"/>
                    <a:pt x="11221" y="9525"/>
                  </a:cubicBezTo>
                  <a:cubicBezTo>
                    <a:pt x="10064" y="9892"/>
                    <a:pt x="8778" y="10207"/>
                    <a:pt x="8778" y="10416"/>
                  </a:cubicBezTo>
                  <a:cubicBezTo>
                    <a:pt x="8778" y="10626"/>
                    <a:pt x="10064" y="10731"/>
                    <a:pt x="11992" y="11098"/>
                  </a:cubicBezTo>
                  <a:cubicBezTo>
                    <a:pt x="13921" y="11465"/>
                    <a:pt x="16492" y="12094"/>
                    <a:pt x="18292" y="13247"/>
                  </a:cubicBezTo>
                  <a:cubicBezTo>
                    <a:pt x="20092" y="14401"/>
                    <a:pt x="21121" y="16078"/>
                    <a:pt x="20607" y="17389"/>
                  </a:cubicBezTo>
                  <a:cubicBezTo>
                    <a:pt x="20092" y="18700"/>
                    <a:pt x="18035" y="19643"/>
                    <a:pt x="15850" y="20325"/>
                  </a:cubicBezTo>
                  <a:cubicBezTo>
                    <a:pt x="13664" y="21007"/>
                    <a:pt x="11350" y="21426"/>
                    <a:pt x="8907" y="21426"/>
                  </a:cubicBezTo>
                  <a:cubicBezTo>
                    <a:pt x="6464" y="21426"/>
                    <a:pt x="3892" y="21007"/>
                    <a:pt x="2478" y="20535"/>
                  </a:cubicBezTo>
                  <a:cubicBezTo>
                    <a:pt x="1064" y="20063"/>
                    <a:pt x="807" y="19539"/>
                    <a:pt x="1707" y="19172"/>
                  </a:cubicBezTo>
                  <a:cubicBezTo>
                    <a:pt x="2607" y="18805"/>
                    <a:pt x="4664" y="18595"/>
                    <a:pt x="6721" y="18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3925421" y="7246609"/>
              <a:ext cx="2300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3933088" y="7185274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4025828" y="7225599"/>
              <a:ext cx="171166" cy="23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15" fill="norm" stroke="1" extrusionOk="0">
                  <a:moveTo>
                    <a:pt x="861" y="1951"/>
                  </a:moveTo>
                  <a:cubicBezTo>
                    <a:pt x="861" y="7648"/>
                    <a:pt x="861" y="13345"/>
                    <a:pt x="702" y="16786"/>
                  </a:cubicBezTo>
                  <a:cubicBezTo>
                    <a:pt x="543" y="20228"/>
                    <a:pt x="226" y="21415"/>
                    <a:pt x="67" y="21415"/>
                  </a:cubicBezTo>
                  <a:cubicBezTo>
                    <a:pt x="-92" y="21415"/>
                    <a:pt x="-92" y="20228"/>
                    <a:pt x="1496" y="16786"/>
                  </a:cubicBezTo>
                  <a:cubicBezTo>
                    <a:pt x="3084" y="13345"/>
                    <a:pt x="6261" y="7648"/>
                    <a:pt x="8484" y="4444"/>
                  </a:cubicBezTo>
                  <a:cubicBezTo>
                    <a:pt x="10708" y="1239"/>
                    <a:pt x="11979" y="527"/>
                    <a:pt x="13408" y="171"/>
                  </a:cubicBezTo>
                  <a:cubicBezTo>
                    <a:pt x="14837" y="-185"/>
                    <a:pt x="16426" y="-185"/>
                    <a:pt x="17855" y="2189"/>
                  </a:cubicBezTo>
                  <a:cubicBezTo>
                    <a:pt x="19284" y="4562"/>
                    <a:pt x="20555" y="9310"/>
                    <a:pt x="21032" y="12514"/>
                  </a:cubicBezTo>
                  <a:cubicBezTo>
                    <a:pt x="21508" y="15718"/>
                    <a:pt x="21190" y="17380"/>
                    <a:pt x="20873" y="19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4426452" y="6966625"/>
              <a:ext cx="188986" cy="55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58" fill="norm" stroke="1" extrusionOk="0">
                  <a:moveTo>
                    <a:pt x="21297" y="1633"/>
                  </a:moveTo>
                  <a:cubicBezTo>
                    <a:pt x="20721" y="943"/>
                    <a:pt x="20145" y="253"/>
                    <a:pt x="19281" y="55"/>
                  </a:cubicBezTo>
                  <a:cubicBezTo>
                    <a:pt x="18417" y="-142"/>
                    <a:pt x="17265" y="154"/>
                    <a:pt x="14673" y="1584"/>
                  </a:cubicBezTo>
                  <a:cubicBezTo>
                    <a:pt x="12081" y="3014"/>
                    <a:pt x="8049" y="5579"/>
                    <a:pt x="5313" y="8044"/>
                  </a:cubicBezTo>
                  <a:cubicBezTo>
                    <a:pt x="2577" y="10510"/>
                    <a:pt x="1137" y="12877"/>
                    <a:pt x="417" y="14653"/>
                  </a:cubicBezTo>
                  <a:cubicBezTo>
                    <a:pt x="-303" y="16428"/>
                    <a:pt x="-303" y="17611"/>
                    <a:pt x="2145" y="18647"/>
                  </a:cubicBezTo>
                  <a:cubicBezTo>
                    <a:pt x="4593" y="19683"/>
                    <a:pt x="9489" y="20570"/>
                    <a:pt x="14385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4688491" y="7176761"/>
              <a:ext cx="182508" cy="26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051" fill="norm" stroke="1" extrusionOk="0">
                  <a:moveTo>
                    <a:pt x="424" y="3154"/>
                  </a:moveTo>
                  <a:cubicBezTo>
                    <a:pt x="124" y="6445"/>
                    <a:pt x="-176" y="9737"/>
                    <a:pt x="124" y="9737"/>
                  </a:cubicBezTo>
                  <a:cubicBezTo>
                    <a:pt x="424" y="9737"/>
                    <a:pt x="1324" y="6445"/>
                    <a:pt x="2224" y="4388"/>
                  </a:cubicBezTo>
                  <a:cubicBezTo>
                    <a:pt x="3124" y="2331"/>
                    <a:pt x="4024" y="1508"/>
                    <a:pt x="5224" y="788"/>
                  </a:cubicBezTo>
                  <a:cubicBezTo>
                    <a:pt x="6424" y="68"/>
                    <a:pt x="7924" y="-549"/>
                    <a:pt x="10474" y="788"/>
                  </a:cubicBezTo>
                  <a:cubicBezTo>
                    <a:pt x="13024" y="2125"/>
                    <a:pt x="16624" y="5417"/>
                    <a:pt x="18724" y="8605"/>
                  </a:cubicBezTo>
                  <a:cubicBezTo>
                    <a:pt x="20824" y="11794"/>
                    <a:pt x="21424" y="14880"/>
                    <a:pt x="21424" y="16937"/>
                  </a:cubicBezTo>
                  <a:cubicBezTo>
                    <a:pt x="21424" y="18994"/>
                    <a:pt x="20824" y="20022"/>
                    <a:pt x="20224" y="21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4684439" y="7238942"/>
              <a:ext cx="7667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4975778" y="7484280"/>
              <a:ext cx="46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5339628" y="7100938"/>
              <a:ext cx="73161" cy="336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523" fill="norm" stroke="1" extrusionOk="0">
                  <a:moveTo>
                    <a:pt x="21322" y="0"/>
                  </a:moveTo>
                  <a:cubicBezTo>
                    <a:pt x="16853" y="4745"/>
                    <a:pt x="12384" y="9491"/>
                    <a:pt x="9032" y="12682"/>
                  </a:cubicBezTo>
                  <a:cubicBezTo>
                    <a:pt x="5681" y="15873"/>
                    <a:pt x="3446" y="17509"/>
                    <a:pt x="1956" y="18900"/>
                  </a:cubicBezTo>
                  <a:cubicBezTo>
                    <a:pt x="467" y="20291"/>
                    <a:pt x="-278" y="21436"/>
                    <a:pt x="94" y="21518"/>
                  </a:cubicBezTo>
                  <a:cubicBezTo>
                    <a:pt x="467" y="21600"/>
                    <a:pt x="1956" y="20618"/>
                    <a:pt x="3446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5341055" y="7037318"/>
              <a:ext cx="286406" cy="132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49" fill="norm" stroke="1" extrusionOk="0">
                  <a:moveTo>
                    <a:pt x="204" y="21149"/>
                  </a:moveTo>
                  <a:cubicBezTo>
                    <a:pt x="13" y="19111"/>
                    <a:pt x="-178" y="17074"/>
                    <a:pt x="300" y="15240"/>
                  </a:cubicBezTo>
                  <a:cubicBezTo>
                    <a:pt x="778" y="13406"/>
                    <a:pt x="1925" y="11775"/>
                    <a:pt x="4887" y="9126"/>
                  </a:cubicBezTo>
                  <a:cubicBezTo>
                    <a:pt x="7850" y="6477"/>
                    <a:pt x="12629" y="2809"/>
                    <a:pt x="15687" y="1179"/>
                  </a:cubicBezTo>
                  <a:cubicBezTo>
                    <a:pt x="18746" y="-451"/>
                    <a:pt x="20084" y="-43"/>
                    <a:pt x="21422" y="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5320786" y="7246609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5497124" y="7315610"/>
              <a:ext cx="122670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00" y="5486"/>
                    <a:pt x="12600" y="10971"/>
                    <a:pt x="16200" y="14571"/>
                  </a:cubicBezTo>
                  <a:cubicBezTo>
                    <a:pt x="19800" y="18171"/>
                    <a:pt x="20700" y="198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5512457" y="7369278"/>
              <a:ext cx="14567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2618"/>
                    <a:pt x="14021" y="5236"/>
                    <a:pt x="10421" y="8836"/>
                  </a:cubicBezTo>
                  <a:cubicBezTo>
                    <a:pt x="6821" y="12436"/>
                    <a:pt x="3411" y="170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5790699" y="7088161"/>
              <a:ext cx="181769" cy="377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440" fill="norm" stroke="1" extrusionOk="0">
                  <a:moveTo>
                    <a:pt x="21045" y="1160"/>
                  </a:moveTo>
                  <a:cubicBezTo>
                    <a:pt x="20157" y="580"/>
                    <a:pt x="19270" y="0"/>
                    <a:pt x="18234" y="0"/>
                  </a:cubicBezTo>
                  <a:cubicBezTo>
                    <a:pt x="17198" y="0"/>
                    <a:pt x="16015" y="580"/>
                    <a:pt x="13056" y="2682"/>
                  </a:cubicBezTo>
                  <a:cubicBezTo>
                    <a:pt x="10097" y="4784"/>
                    <a:pt x="5363" y="8408"/>
                    <a:pt x="2700" y="11452"/>
                  </a:cubicBezTo>
                  <a:cubicBezTo>
                    <a:pt x="37" y="14497"/>
                    <a:pt x="-555" y="16961"/>
                    <a:pt x="481" y="18628"/>
                  </a:cubicBezTo>
                  <a:cubicBezTo>
                    <a:pt x="1516" y="20295"/>
                    <a:pt x="4179" y="21165"/>
                    <a:pt x="7138" y="21383"/>
                  </a:cubicBezTo>
                  <a:cubicBezTo>
                    <a:pt x="10097" y="21600"/>
                    <a:pt x="13352" y="21165"/>
                    <a:pt x="16607" y="20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5977742" y="7192941"/>
              <a:ext cx="163397" cy="20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237" fill="norm" stroke="1" extrusionOk="0">
                  <a:moveTo>
                    <a:pt x="20249" y="0"/>
                  </a:moveTo>
                  <a:cubicBezTo>
                    <a:pt x="18920" y="4945"/>
                    <a:pt x="17591" y="9889"/>
                    <a:pt x="15763" y="13402"/>
                  </a:cubicBezTo>
                  <a:cubicBezTo>
                    <a:pt x="13935" y="16916"/>
                    <a:pt x="11609" y="18998"/>
                    <a:pt x="9615" y="20169"/>
                  </a:cubicBezTo>
                  <a:cubicBezTo>
                    <a:pt x="7621" y="21340"/>
                    <a:pt x="5960" y="21600"/>
                    <a:pt x="4298" y="20689"/>
                  </a:cubicBezTo>
                  <a:cubicBezTo>
                    <a:pt x="2637" y="19778"/>
                    <a:pt x="975" y="17696"/>
                    <a:pt x="311" y="16005"/>
                  </a:cubicBezTo>
                  <a:cubicBezTo>
                    <a:pt x="-354" y="14313"/>
                    <a:pt x="-22" y="13012"/>
                    <a:pt x="1972" y="12361"/>
                  </a:cubicBezTo>
                  <a:cubicBezTo>
                    <a:pt x="3966" y="11711"/>
                    <a:pt x="7621" y="11711"/>
                    <a:pt x="11111" y="13272"/>
                  </a:cubicBezTo>
                  <a:cubicBezTo>
                    <a:pt x="14600" y="14834"/>
                    <a:pt x="17923" y="17957"/>
                    <a:pt x="21246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6263807" y="7108605"/>
              <a:ext cx="117078" cy="34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529" fill="norm" stroke="1" extrusionOk="0">
                  <a:moveTo>
                    <a:pt x="0" y="960"/>
                  </a:moveTo>
                  <a:cubicBezTo>
                    <a:pt x="1838" y="480"/>
                    <a:pt x="3677" y="0"/>
                    <a:pt x="5745" y="0"/>
                  </a:cubicBezTo>
                  <a:cubicBezTo>
                    <a:pt x="7813" y="0"/>
                    <a:pt x="10111" y="480"/>
                    <a:pt x="12868" y="2560"/>
                  </a:cubicBezTo>
                  <a:cubicBezTo>
                    <a:pt x="15626" y="4640"/>
                    <a:pt x="18843" y="8320"/>
                    <a:pt x="20221" y="11520"/>
                  </a:cubicBezTo>
                  <a:cubicBezTo>
                    <a:pt x="21600" y="14720"/>
                    <a:pt x="21140" y="17440"/>
                    <a:pt x="19762" y="19120"/>
                  </a:cubicBezTo>
                  <a:cubicBezTo>
                    <a:pt x="18383" y="20800"/>
                    <a:pt x="16085" y="21440"/>
                    <a:pt x="12638" y="21520"/>
                  </a:cubicBezTo>
                  <a:cubicBezTo>
                    <a:pt x="9191" y="21600"/>
                    <a:pt x="4596" y="21120"/>
                    <a:pt x="0" y="20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6424811" y="7029932"/>
              <a:ext cx="131660" cy="515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471" fill="norm" stroke="1" extrusionOk="0">
                  <a:moveTo>
                    <a:pt x="0" y="84"/>
                  </a:moveTo>
                  <a:cubicBezTo>
                    <a:pt x="2445" y="-23"/>
                    <a:pt x="4891" y="-129"/>
                    <a:pt x="7947" y="456"/>
                  </a:cubicBezTo>
                  <a:cubicBezTo>
                    <a:pt x="11004" y="1041"/>
                    <a:pt x="14672" y="2318"/>
                    <a:pt x="17321" y="4606"/>
                  </a:cubicBezTo>
                  <a:cubicBezTo>
                    <a:pt x="19970" y="6894"/>
                    <a:pt x="21600" y="10192"/>
                    <a:pt x="20785" y="13012"/>
                  </a:cubicBezTo>
                  <a:cubicBezTo>
                    <a:pt x="19970" y="15832"/>
                    <a:pt x="16709" y="18172"/>
                    <a:pt x="13857" y="19503"/>
                  </a:cubicBezTo>
                  <a:cubicBezTo>
                    <a:pt x="11004" y="20833"/>
                    <a:pt x="8558" y="21152"/>
                    <a:pt x="6113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5336120" y="7645852"/>
              <a:ext cx="901874" cy="68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22" fill="norm" stroke="1" extrusionOk="0">
                  <a:moveTo>
                    <a:pt x="0" y="21422"/>
                  </a:moveTo>
                  <a:cubicBezTo>
                    <a:pt x="1586" y="19022"/>
                    <a:pt x="3173" y="16622"/>
                    <a:pt x="5003" y="14222"/>
                  </a:cubicBezTo>
                  <a:cubicBezTo>
                    <a:pt x="6834" y="11822"/>
                    <a:pt x="8908" y="9422"/>
                    <a:pt x="10892" y="7422"/>
                  </a:cubicBezTo>
                  <a:cubicBezTo>
                    <a:pt x="12875" y="5422"/>
                    <a:pt x="14766" y="3822"/>
                    <a:pt x="16383" y="2622"/>
                  </a:cubicBezTo>
                  <a:cubicBezTo>
                    <a:pt x="18000" y="1422"/>
                    <a:pt x="19342" y="622"/>
                    <a:pt x="20197" y="222"/>
                  </a:cubicBezTo>
                  <a:cubicBezTo>
                    <a:pt x="21051" y="-178"/>
                    <a:pt x="21417" y="-178"/>
                    <a:pt x="21508" y="1422"/>
                  </a:cubicBezTo>
                  <a:cubicBezTo>
                    <a:pt x="21600" y="3022"/>
                    <a:pt x="21417" y="6222"/>
                    <a:pt x="21234" y="9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5421660" y="7729619"/>
              <a:ext cx="673478" cy="5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029" fill="norm" stroke="1" extrusionOk="0">
                  <a:moveTo>
                    <a:pt x="4870" y="8452"/>
                  </a:moveTo>
                  <a:cubicBezTo>
                    <a:pt x="3643" y="9391"/>
                    <a:pt x="2416" y="10330"/>
                    <a:pt x="1516" y="12209"/>
                  </a:cubicBezTo>
                  <a:cubicBezTo>
                    <a:pt x="616" y="14087"/>
                    <a:pt x="43" y="16904"/>
                    <a:pt x="2" y="18783"/>
                  </a:cubicBezTo>
                  <a:cubicBezTo>
                    <a:pt x="-39" y="20661"/>
                    <a:pt x="452" y="21600"/>
                    <a:pt x="2170" y="20661"/>
                  </a:cubicBezTo>
                  <a:cubicBezTo>
                    <a:pt x="3888" y="19722"/>
                    <a:pt x="6834" y="16904"/>
                    <a:pt x="9861" y="13148"/>
                  </a:cubicBezTo>
                  <a:cubicBezTo>
                    <a:pt x="12888" y="9391"/>
                    <a:pt x="15997" y="4696"/>
                    <a:pt x="17961" y="2348"/>
                  </a:cubicBezTo>
                  <a:cubicBezTo>
                    <a:pt x="19925" y="0"/>
                    <a:pt x="20743" y="0"/>
                    <a:pt x="215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1932043" y="3469412"/>
              <a:ext cx="1111693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194"/>
                  </a:moveTo>
                  <a:cubicBezTo>
                    <a:pt x="1043" y="14194"/>
                    <a:pt x="2086" y="14194"/>
                    <a:pt x="3526" y="14194"/>
                  </a:cubicBezTo>
                  <a:cubicBezTo>
                    <a:pt x="4966" y="14194"/>
                    <a:pt x="6803" y="14194"/>
                    <a:pt x="8615" y="13269"/>
                  </a:cubicBezTo>
                  <a:cubicBezTo>
                    <a:pt x="10428" y="12343"/>
                    <a:pt x="12215" y="10491"/>
                    <a:pt x="13928" y="8331"/>
                  </a:cubicBezTo>
                  <a:cubicBezTo>
                    <a:pt x="15641" y="6171"/>
                    <a:pt x="17280" y="3703"/>
                    <a:pt x="18447" y="2160"/>
                  </a:cubicBezTo>
                  <a:cubicBezTo>
                    <a:pt x="19614" y="617"/>
                    <a:pt x="20309" y="0"/>
                    <a:pt x="20806" y="0"/>
                  </a:cubicBezTo>
                  <a:cubicBezTo>
                    <a:pt x="21302" y="0"/>
                    <a:pt x="21600" y="617"/>
                    <a:pt x="21600" y="2160"/>
                  </a:cubicBezTo>
                  <a:cubicBezTo>
                    <a:pt x="21600" y="3703"/>
                    <a:pt x="21302" y="6171"/>
                    <a:pt x="20185" y="9566"/>
                  </a:cubicBezTo>
                  <a:cubicBezTo>
                    <a:pt x="19068" y="12960"/>
                    <a:pt x="17131" y="17280"/>
                    <a:pt x="151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2116047" y="3597193"/>
              <a:ext cx="75901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8514"/>
                    <a:pt x="4800" y="15429"/>
                    <a:pt x="7345" y="12857"/>
                  </a:cubicBezTo>
                  <a:cubicBezTo>
                    <a:pt x="9891" y="10286"/>
                    <a:pt x="12582" y="8229"/>
                    <a:pt x="14982" y="6171"/>
                  </a:cubicBezTo>
                  <a:cubicBezTo>
                    <a:pt x="17382" y="4114"/>
                    <a:pt x="19491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3425774" y="-1"/>
              <a:ext cx="4395120" cy="2251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50" fill="norm" stroke="1" extrusionOk="0">
                  <a:moveTo>
                    <a:pt x="19363" y="6692"/>
                  </a:moveTo>
                  <a:cubicBezTo>
                    <a:pt x="19276" y="6496"/>
                    <a:pt x="19188" y="6301"/>
                    <a:pt x="18987" y="6068"/>
                  </a:cubicBezTo>
                  <a:cubicBezTo>
                    <a:pt x="18787" y="5836"/>
                    <a:pt x="18474" y="5567"/>
                    <a:pt x="18148" y="5273"/>
                  </a:cubicBezTo>
                  <a:cubicBezTo>
                    <a:pt x="17822" y="4980"/>
                    <a:pt x="17484" y="4662"/>
                    <a:pt x="17127" y="4405"/>
                  </a:cubicBezTo>
                  <a:cubicBezTo>
                    <a:pt x="16770" y="4148"/>
                    <a:pt x="16394" y="3952"/>
                    <a:pt x="15968" y="3720"/>
                  </a:cubicBezTo>
                  <a:cubicBezTo>
                    <a:pt x="15542" y="3488"/>
                    <a:pt x="15066" y="3218"/>
                    <a:pt x="14565" y="2962"/>
                  </a:cubicBezTo>
                  <a:cubicBezTo>
                    <a:pt x="14064" y="2705"/>
                    <a:pt x="13537" y="2460"/>
                    <a:pt x="13036" y="2252"/>
                  </a:cubicBezTo>
                  <a:cubicBezTo>
                    <a:pt x="12535" y="2044"/>
                    <a:pt x="12059" y="1873"/>
                    <a:pt x="11608" y="1677"/>
                  </a:cubicBezTo>
                  <a:cubicBezTo>
                    <a:pt x="11157" y="1482"/>
                    <a:pt x="10731" y="1261"/>
                    <a:pt x="10286" y="1041"/>
                  </a:cubicBezTo>
                  <a:cubicBezTo>
                    <a:pt x="9841" y="821"/>
                    <a:pt x="9378" y="601"/>
                    <a:pt x="8908" y="430"/>
                  </a:cubicBezTo>
                  <a:cubicBezTo>
                    <a:pt x="8438" y="259"/>
                    <a:pt x="7962" y="136"/>
                    <a:pt x="7492" y="63"/>
                  </a:cubicBezTo>
                  <a:cubicBezTo>
                    <a:pt x="7022" y="-11"/>
                    <a:pt x="6559" y="-35"/>
                    <a:pt x="6089" y="75"/>
                  </a:cubicBezTo>
                  <a:cubicBezTo>
                    <a:pt x="5619" y="185"/>
                    <a:pt x="5143" y="430"/>
                    <a:pt x="4729" y="674"/>
                  </a:cubicBezTo>
                  <a:cubicBezTo>
                    <a:pt x="4316" y="919"/>
                    <a:pt x="3965" y="1164"/>
                    <a:pt x="3577" y="1482"/>
                  </a:cubicBezTo>
                  <a:cubicBezTo>
                    <a:pt x="3188" y="1800"/>
                    <a:pt x="2762" y="2191"/>
                    <a:pt x="2355" y="2570"/>
                  </a:cubicBezTo>
                  <a:cubicBezTo>
                    <a:pt x="1948" y="2949"/>
                    <a:pt x="1560" y="3316"/>
                    <a:pt x="1209" y="3793"/>
                  </a:cubicBezTo>
                  <a:cubicBezTo>
                    <a:pt x="858" y="4270"/>
                    <a:pt x="545" y="4857"/>
                    <a:pt x="338" y="5518"/>
                  </a:cubicBezTo>
                  <a:cubicBezTo>
                    <a:pt x="131" y="6178"/>
                    <a:pt x="31" y="6912"/>
                    <a:pt x="6" y="7634"/>
                  </a:cubicBezTo>
                  <a:cubicBezTo>
                    <a:pt x="-19" y="8355"/>
                    <a:pt x="31" y="9065"/>
                    <a:pt x="131" y="9811"/>
                  </a:cubicBezTo>
                  <a:cubicBezTo>
                    <a:pt x="232" y="10557"/>
                    <a:pt x="382" y="11340"/>
                    <a:pt x="564" y="12147"/>
                  </a:cubicBezTo>
                  <a:cubicBezTo>
                    <a:pt x="745" y="12954"/>
                    <a:pt x="958" y="13786"/>
                    <a:pt x="1215" y="14569"/>
                  </a:cubicBezTo>
                  <a:cubicBezTo>
                    <a:pt x="1472" y="15352"/>
                    <a:pt x="1773" y="16085"/>
                    <a:pt x="2111" y="16734"/>
                  </a:cubicBezTo>
                  <a:cubicBezTo>
                    <a:pt x="2449" y="17382"/>
                    <a:pt x="2825" y="17945"/>
                    <a:pt x="3195" y="18471"/>
                  </a:cubicBezTo>
                  <a:cubicBezTo>
                    <a:pt x="3564" y="18996"/>
                    <a:pt x="3928" y="19486"/>
                    <a:pt x="4316" y="19889"/>
                  </a:cubicBezTo>
                  <a:cubicBezTo>
                    <a:pt x="4704" y="20293"/>
                    <a:pt x="5118" y="20611"/>
                    <a:pt x="5519" y="20843"/>
                  </a:cubicBezTo>
                  <a:cubicBezTo>
                    <a:pt x="5920" y="21076"/>
                    <a:pt x="6308" y="21223"/>
                    <a:pt x="6728" y="21333"/>
                  </a:cubicBezTo>
                  <a:cubicBezTo>
                    <a:pt x="7148" y="21443"/>
                    <a:pt x="7599" y="21516"/>
                    <a:pt x="8037" y="21541"/>
                  </a:cubicBezTo>
                  <a:cubicBezTo>
                    <a:pt x="8476" y="21565"/>
                    <a:pt x="8902" y="21541"/>
                    <a:pt x="9340" y="21492"/>
                  </a:cubicBezTo>
                  <a:cubicBezTo>
                    <a:pt x="9779" y="21443"/>
                    <a:pt x="10230" y="21369"/>
                    <a:pt x="10693" y="21259"/>
                  </a:cubicBezTo>
                  <a:cubicBezTo>
                    <a:pt x="11157" y="21149"/>
                    <a:pt x="11633" y="21002"/>
                    <a:pt x="12134" y="20819"/>
                  </a:cubicBezTo>
                  <a:cubicBezTo>
                    <a:pt x="12635" y="20635"/>
                    <a:pt x="13162" y="20415"/>
                    <a:pt x="13663" y="20158"/>
                  </a:cubicBezTo>
                  <a:cubicBezTo>
                    <a:pt x="14164" y="19902"/>
                    <a:pt x="14640" y="19608"/>
                    <a:pt x="15110" y="19314"/>
                  </a:cubicBezTo>
                  <a:cubicBezTo>
                    <a:pt x="15580" y="19021"/>
                    <a:pt x="16043" y="18727"/>
                    <a:pt x="16494" y="18409"/>
                  </a:cubicBezTo>
                  <a:cubicBezTo>
                    <a:pt x="16945" y="18091"/>
                    <a:pt x="17384" y="17749"/>
                    <a:pt x="17804" y="17358"/>
                  </a:cubicBezTo>
                  <a:cubicBezTo>
                    <a:pt x="18223" y="16966"/>
                    <a:pt x="18624" y="16526"/>
                    <a:pt x="18994" y="16085"/>
                  </a:cubicBezTo>
                  <a:cubicBezTo>
                    <a:pt x="19363" y="15645"/>
                    <a:pt x="19702" y="15205"/>
                    <a:pt x="20027" y="14703"/>
                  </a:cubicBezTo>
                  <a:cubicBezTo>
                    <a:pt x="20353" y="14202"/>
                    <a:pt x="20666" y="13639"/>
                    <a:pt x="20911" y="12979"/>
                  </a:cubicBezTo>
                  <a:cubicBezTo>
                    <a:pt x="21155" y="12318"/>
                    <a:pt x="21330" y="11560"/>
                    <a:pt x="21437" y="10789"/>
                  </a:cubicBezTo>
                  <a:cubicBezTo>
                    <a:pt x="21543" y="10019"/>
                    <a:pt x="21581" y="9236"/>
                    <a:pt x="21512" y="8551"/>
                  </a:cubicBezTo>
                  <a:cubicBezTo>
                    <a:pt x="21443" y="7866"/>
                    <a:pt x="21268" y="7279"/>
                    <a:pt x="20980" y="6900"/>
                  </a:cubicBezTo>
                  <a:cubicBezTo>
                    <a:pt x="20691" y="6521"/>
                    <a:pt x="20291" y="6350"/>
                    <a:pt x="19858" y="6325"/>
                  </a:cubicBezTo>
                  <a:cubicBezTo>
                    <a:pt x="19426" y="6301"/>
                    <a:pt x="18962" y="6423"/>
                    <a:pt x="18493" y="6582"/>
                  </a:cubicBezTo>
                  <a:cubicBezTo>
                    <a:pt x="18023" y="6741"/>
                    <a:pt x="17547" y="6937"/>
                    <a:pt x="17258" y="7047"/>
                  </a:cubicBezTo>
                  <a:cubicBezTo>
                    <a:pt x="16970" y="7157"/>
                    <a:pt x="16870" y="7181"/>
                    <a:pt x="16782" y="7230"/>
                  </a:cubicBezTo>
                  <a:cubicBezTo>
                    <a:pt x="16695" y="7279"/>
                    <a:pt x="16620" y="7353"/>
                    <a:pt x="16632" y="7414"/>
                  </a:cubicBezTo>
                  <a:cubicBezTo>
                    <a:pt x="16645" y="7475"/>
                    <a:pt x="16745" y="7524"/>
                    <a:pt x="16845" y="7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1978044" y="7665552"/>
              <a:ext cx="506013" cy="7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2" fill="norm" stroke="1" extrusionOk="0">
                  <a:moveTo>
                    <a:pt x="0" y="20972"/>
                  </a:moveTo>
                  <a:cubicBezTo>
                    <a:pt x="3273" y="17597"/>
                    <a:pt x="6545" y="14222"/>
                    <a:pt x="9873" y="10510"/>
                  </a:cubicBezTo>
                  <a:cubicBezTo>
                    <a:pt x="13200" y="6797"/>
                    <a:pt x="16582" y="2747"/>
                    <a:pt x="18545" y="1059"/>
                  </a:cubicBezTo>
                  <a:cubicBezTo>
                    <a:pt x="20509" y="-628"/>
                    <a:pt x="21055" y="47"/>
                    <a:pt x="21600" y="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2039379" y="7729619"/>
              <a:ext cx="42167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44" y="14400"/>
                    <a:pt x="9687" y="7200"/>
                    <a:pt x="13287" y="3600"/>
                  </a:cubicBezTo>
                  <a:cubicBezTo>
                    <a:pt x="16887" y="0"/>
                    <a:pt x="1924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1446170" y="8236731"/>
              <a:ext cx="258822" cy="431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65" fill="norm" stroke="1" extrusionOk="0">
                  <a:moveTo>
                    <a:pt x="17221" y="2613"/>
                  </a:moveTo>
                  <a:cubicBezTo>
                    <a:pt x="18060" y="2232"/>
                    <a:pt x="18898" y="1851"/>
                    <a:pt x="19737" y="1406"/>
                  </a:cubicBezTo>
                  <a:cubicBezTo>
                    <a:pt x="20576" y="961"/>
                    <a:pt x="21415" y="453"/>
                    <a:pt x="21205" y="199"/>
                  </a:cubicBezTo>
                  <a:cubicBezTo>
                    <a:pt x="20996" y="-55"/>
                    <a:pt x="19737" y="-55"/>
                    <a:pt x="16801" y="136"/>
                  </a:cubicBezTo>
                  <a:cubicBezTo>
                    <a:pt x="13865" y="326"/>
                    <a:pt x="9252" y="707"/>
                    <a:pt x="6526" y="1152"/>
                  </a:cubicBezTo>
                  <a:cubicBezTo>
                    <a:pt x="3799" y="1597"/>
                    <a:pt x="2961" y="2105"/>
                    <a:pt x="2436" y="3630"/>
                  </a:cubicBezTo>
                  <a:cubicBezTo>
                    <a:pt x="1912" y="5154"/>
                    <a:pt x="1702" y="7696"/>
                    <a:pt x="1388" y="10427"/>
                  </a:cubicBezTo>
                  <a:cubicBezTo>
                    <a:pt x="1073" y="13159"/>
                    <a:pt x="654" y="16081"/>
                    <a:pt x="339" y="17924"/>
                  </a:cubicBezTo>
                  <a:cubicBezTo>
                    <a:pt x="25" y="19766"/>
                    <a:pt x="-185" y="20529"/>
                    <a:pt x="234" y="20973"/>
                  </a:cubicBezTo>
                  <a:cubicBezTo>
                    <a:pt x="654" y="21418"/>
                    <a:pt x="1702" y="21545"/>
                    <a:pt x="4429" y="21418"/>
                  </a:cubicBezTo>
                  <a:cubicBezTo>
                    <a:pt x="7155" y="21291"/>
                    <a:pt x="11559" y="20910"/>
                    <a:pt x="15963" y="20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1472033" y="8457969"/>
              <a:ext cx="230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1825925" y="8216639"/>
              <a:ext cx="313124" cy="43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311" fill="norm" stroke="1" extrusionOk="0">
                  <a:moveTo>
                    <a:pt x="21516" y="557"/>
                  </a:moveTo>
                  <a:cubicBezTo>
                    <a:pt x="19584" y="180"/>
                    <a:pt x="17653" y="-197"/>
                    <a:pt x="15106" y="117"/>
                  </a:cubicBezTo>
                  <a:cubicBezTo>
                    <a:pt x="12560" y="431"/>
                    <a:pt x="9399" y="1436"/>
                    <a:pt x="7028" y="2754"/>
                  </a:cubicBezTo>
                  <a:cubicBezTo>
                    <a:pt x="4657" y="4073"/>
                    <a:pt x="3077" y="5705"/>
                    <a:pt x="2023" y="8029"/>
                  </a:cubicBezTo>
                  <a:cubicBezTo>
                    <a:pt x="970" y="10352"/>
                    <a:pt x="443" y="13366"/>
                    <a:pt x="179" y="15501"/>
                  </a:cubicBezTo>
                  <a:cubicBezTo>
                    <a:pt x="-84" y="17636"/>
                    <a:pt x="-84" y="18891"/>
                    <a:pt x="355" y="19770"/>
                  </a:cubicBezTo>
                  <a:cubicBezTo>
                    <a:pt x="794" y="20650"/>
                    <a:pt x="1672" y="21152"/>
                    <a:pt x="3516" y="21277"/>
                  </a:cubicBezTo>
                  <a:cubicBezTo>
                    <a:pt x="5360" y="21403"/>
                    <a:pt x="8170" y="21152"/>
                    <a:pt x="10979" y="20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2070685" y="8354359"/>
              <a:ext cx="252368" cy="278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18" fill="norm" stroke="1" extrusionOk="0">
                  <a:moveTo>
                    <a:pt x="5181" y="3248"/>
                  </a:moveTo>
                  <a:cubicBezTo>
                    <a:pt x="4090" y="6194"/>
                    <a:pt x="3000" y="9139"/>
                    <a:pt x="2345" y="11692"/>
                  </a:cubicBezTo>
                  <a:cubicBezTo>
                    <a:pt x="1690" y="14245"/>
                    <a:pt x="1472" y="16405"/>
                    <a:pt x="1145" y="18172"/>
                  </a:cubicBezTo>
                  <a:cubicBezTo>
                    <a:pt x="818" y="19939"/>
                    <a:pt x="381" y="21314"/>
                    <a:pt x="163" y="21412"/>
                  </a:cubicBezTo>
                  <a:cubicBezTo>
                    <a:pt x="-55" y="21510"/>
                    <a:pt x="-55" y="20332"/>
                    <a:pt x="163" y="17485"/>
                  </a:cubicBezTo>
                  <a:cubicBezTo>
                    <a:pt x="381" y="14637"/>
                    <a:pt x="818" y="10121"/>
                    <a:pt x="1363" y="7175"/>
                  </a:cubicBezTo>
                  <a:cubicBezTo>
                    <a:pt x="1909" y="4230"/>
                    <a:pt x="2563" y="2855"/>
                    <a:pt x="3327" y="1775"/>
                  </a:cubicBezTo>
                  <a:cubicBezTo>
                    <a:pt x="4090" y="695"/>
                    <a:pt x="4963" y="-90"/>
                    <a:pt x="5509" y="8"/>
                  </a:cubicBezTo>
                  <a:cubicBezTo>
                    <a:pt x="6054" y="106"/>
                    <a:pt x="6272" y="1088"/>
                    <a:pt x="6927" y="3837"/>
                  </a:cubicBezTo>
                  <a:cubicBezTo>
                    <a:pt x="7581" y="6586"/>
                    <a:pt x="8672" y="11103"/>
                    <a:pt x="9545" y="13950"/>
                  </a:cubicBezTo>
                  <a:cubicBezTo>
                    <a:pt x="10418" y="16797"/>
                    <a:pt x="11072" y="17975"/>
                    <a:pt x="11727" y="18957"/>
                  </a:cubicBezTo>
                  <a:cubicBezTo>
                    <a:pt x="12381" y="19939"/>
                    <a:pt x="13036" y="20725"/>
                    <a:pt x="14127" y="20528"/>
                  </a:cubicBezTo>
                  <a:cubicBezTo>
                    <a:pt x="15218" y="20332"/>
                    <a:pt x="16745" y="19154"/>
                    <a:pt x="18054" y="15619"/>
                  </a:cubicBezTo>
                  <a:cubicBezTo>
                    <a:pt x="19363" y="12085"/>
                    <a:pt x="20454" y="6194"/>
                    <a:pt x="21545" y="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2384387" y="8179012"/>
              <a:ext cx="266994" cy="485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04" fill="norm" stroke="1" extrusionOk="0">
                  <a:moveTo>
                    <a:pt x="0" y="1148"/>
                  </a:moveTo>
                  <a:cubicBezTo>
                    <a:pt x="3086" y="922"/>
                    <a:pt x="6171" y="696"/>
                    <a:pt x="8537" y="526"/>
                  </a:cubicBezTo>
                  <a:cubicBezTo>
                    <a:pt x="10903" y="356"/>
                    <a:pt x="12549" y="243"/>
                    <a:pt x="14091" y="130"/>
                  </a:cubicBezTo>
                  <a:cubicBezTo>
                    <a:pt x="15634" y="17"/>
                    <a:pt x="17074" y="-96"/>
                    <a:pt x="17794" y="130"/>
                  </a:cubicBezTo>
                  <a:cubicBezTo>
                    <a:pt x="18514" y="356"/>
                    <a:pt x="18514" y="922"/>
                    <a:pt x="18823" y="3240"/>
                  </a:cubicBezTo>
                  <a:cubicBezTo>
                    <a:pt x="19131" y="5558"/>
                    <a:pt x="19749" y="9630"/>
                    <a:pt x="20263" y="12287"/>
                  </a:cubicBezTo>
                  <a:cubicBezTo>
                    <a:pt x="20777" y="14945"/>
                    <a:pt x="21189" y="16189"/>
                    <a:pt x="21394" y="17094"/>
                  </a:cubicBezTo>
                  <a:cubicBezTo>
                    <a:pt x="21600" y="17998"/>
                    <a:pt x="21600" y="18564"/>
                    <a:pt x="20160" y="19129"/>
                  </a:cubicBezTo>
                  <a:cubicBezTo>
                    <a:pt x="18720" y="19695"/>
                    <a:pt x="15840" y="20260"/>
                    <a:pt x="13371" y="20656"/>
                  </a:cubicBezTo>
                  <a:cubicBezTo>
                    <a:pt x="10903" y="21052"/>
                    <a:pt x="8846" y="21278"/>
                    <a:pt x="6789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2882731" y="8378745"/>
              <a:ext cx="161005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71" y="10800"/>
                    <a:pt x="7543" y="0"/>
                    <a:pt x="11143" y="0"/>
                  </a:cubicBezTo>
                  <a:cubicBezTo>
                    <a:pt x="14743" y="0"/>
                    <a:pt x="18171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2913399" y="8511637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3493465" y="8284607"/>
              <a:ext cx="209619" cy="28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294" fill="norm" stroke="1" extrusionOk="0">
                  <a:moveTo>
                    <a:pt x="3389" y="5416"/>
                  </a:moveTo>
                  <a:cubicBezTo>
                    <a:pt x="2869" y="10111"/>
                    <a:pt x="2348" y="14807"/>
                    <a:pt x="1828" y="17624"/>
                  </a:cubicBezTo>
                  <a:cubicBezTo>
                    <a:pt x="1307" y="20442"/>
                    <a:pt x="787" y="21381"/>
                    <a:pt x="397" y="21287"/>
                  </a:cubicBezTo>
                  <a:cubicBezTo>
                    <a:pt x="6" y="21193"/>
                    <a:pt x="-254" y="20066"/>
                    <a:pt x="397" y="16967"/>
                  </a:cubicBezTo>
                  <a:cubicBezTo>
                    <a:pt x="1047" y="13868"/>
                    <a:pt x="2609" y="8797"/>
                    <a:pt x="4430" y="5604"/>
                  </a:cubicBezTo>
                  <a:cubicBezTo>
                    <a:pt x="6252" y="2411"/>
                    <a:pt x="8334" y="1096"/>
                    <a:pt x="10026" y="438"/>
                  </a:cubicBezTo>
                  <a:cubicBezTo>
                    <a:pt x="11717" y="-219"/>
                    <a:pt x="13018" y="-219"/>
                    <a:pt x="14710" y="1002"/>
                  </a:cubicBezTo>
                  <a:cubicBezTo>
                    <a:pt x="16401" y="2223"/>
                    <a:pt x="18483" y="4664"/>
                    <a:pt x="19264" y="7482"/>
                  </a:cubicBezTo>
                  <a:cubicBezTo>
                    <a:pt x="20045" y="10299"/>
                    <a:pt x="19524" y="13492"/>
                    <a:pt x="19654" y="15464"/>
                  </a:cubicBezTo>
                  <a:cubicBezTo>
                    <a:pt x="19785" y="17437"/>
                    <a:pt x="20565" y="18188"/>
                    <a:pt x="21346" y="18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3864087" y="8480970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4142648" y="8184519"/>
              <a:ext cx="66447" cy="349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21600" y="2191"/>
                  </a:moveTo>
                  <a:cubicBezTo>
                    <a:pt x="21600" y="1096"/>
                    <a:pt x="21600" y="0"/>
                    <a:pt x="21600" y="0"/>
                  </a:cubicBezTo>
                  <a:cubicBezTo>
                    <a:pt x="21600" y="0"/>
                    <a:pt x="21600" y="1096"/>
                    <a:pt x="19108" y="3757"/>
                  </a:cubicBezTo>
                  <a:cubicBezTo>
                    <a:pt x="16615" y="6417"/>
                    <a:pt x="11631" y="10643"/>
                    <a:pt x="8308" y="13383"/>
                  </a:cubicBezTo>
                  <a:cubicBezTo>
                    <a:pt x="4985" y="16122"/>
                    <a:pt x="3323" y="17374"/>
                    <a:pt x="2077" y="18626"/>
                  </a:cubicBezTo>
                  <a:cubicBezTo>
                    <a:pt x="831" y="19878"/>
                    <a:pt x="0" y="21130"/>
                    <a:pt x="0" y="21365"/>
                  </a:cubicBezTo>
                  <a:cubicBezTo>
                    <a:pt x="0" y="21600"/>
                    <a:pt x="831" y="20817"/>
                    <a:pt x="1662" y="20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4178427" y="8128295"/>
              <a:ext cx="253007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" y="18000"/>
                    <a:pt x="873" y="14400"/>
                    <a:pt x="4473" y="10800"/>
                  </a:cubicBezTo>
                  <a:cubicBezTo>
                    <a:pt x="8073" y="7200"/>
                    <a:pt x="1483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4140093" y="8312299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4347098" y="8404301"/>
              <a:ext cx="9966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69" y="423"/>
                    <a:pt x="5538" y="847"/>
                    <a:pt x="9138" y="4447"/>
                  </a:cubicBezTo>
                  <a:cubicBezTo>
                    <a:pt x="12738" y="8047"/>
                    <a:pt x="17169" y="148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4354764" y="8419635"/>
              <a:ext cx="14567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360"/>
                    <a:pt x="17811" y="720"/>
                    <a:pt x="14211" y="4320"/>
                  </a:cubicBezTo>
                  <a:cubicBezTo>
                    <a:pt x="10611" y="7920"/>
                    <a:pt x="5305" y="147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4589017" y="8226387"/>
              <a:ext cx="156757" cy="269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321" fill="norm" stroke="1" extrusionOk="0">
                  <a:moveTo>
                    <a:pt x="21369" y="125"/>
                  </a:moveTo>
                  <a:cubicBezTo>
                    <a:pt x="18234" y="-77"/>
                    <a:pt x="15098" y="-279"/>
                    <a:pt x="11614" y="1639"/>
                  </a:cubicBezTo>
                  <a:cubicBezTo>
                    <a:pt x="8130" y="3556"/>
                    <a:pt x="4298" y="7594"/>
                    <a:pt x="2208" y="10622"/>
                  </a:cubicBezTo>
                  <a:cubicBezTo>
                    <a:pt x="117" y="13650"/>
                    <a:pt x="-231" y="15669"/>
                    <a:pt x="117" y="17284"/>
                  </a:cubicBezTo>
                  <a:cubicBezTo>
                    <a:pt x="466" y="18899"/>
                    <a:pt x="1511" y="20110"/>
                    <a:pt x="3079" y="20715"/>
                  </a:cubicBezTo>
                  <a:cubicBezTo>
                    <a:pt x="4646" y="21321"/>
                    <a:pt x="6737" y="21321"/>
                    <a:pt x="8827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4720217" y="8220297"/>
              <a:ext cx="22489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fill="norm" stroke="1" extrusionOk="0">
                  <a:moveTo>
                    <a:pt x="21357" y="0"/>
                  </a:moveTo>
                  <a:cubicBezTo>
                    <a:pt x="18930" y="3724"/>
                    <a:pt x="16503" y="7448"/>
                    <a:pt x="14319" y="10428"/>
                  </a:cubicBezTo>
                  <a:cubicBezTo>
                    <a:pt x="12135" y="13407"/>
                    <a:pt x="10193" y="15641"/>
                    <a:pt x="8373" y="17255"/>
                  </a:cubicBezTo>
                  <a:cubicBezTo>
                    <a:pt x="6552" y="18869"/>
                    <a:pt x="4854" y="19862"/>
                    <a:pt x="3397" y="20234"/>
                  </a:cubicBezTo>
                  <a:cubicBezTo>
                    <a:pt x="1941" y="20607"/>
                    <a:pt x="728" y="20359"/>
                    <a:pt x="242" y="19614"/>
                  </a:cubicBezTo>
                  <a:cubicBezTo>
                    <a:pt x="-243" y="18869"/>
                    <a:pt x="0" y="17628"/>
                    <a:pt x="970" y="17007"/>
                  </a:cubicBezTo>
                  <a:cubicBezTo>
                    <a:pt x="1941" y="16386"/>
                    <a:pt x="3640" y="16386"/>
                    <a:pt x="5946" y="17255"/>
                  </a:cubicBezTo>
                  <a:cubicBezTo>
                    <a:pt x="8251" y="18124"/>
                    <a:pt x="11164" y="19862"/>
                    <a:pt x="140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5029446" y="8166629"/>
              <a:ext cx="6780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600" fill="norm" stroke="1" extrusionOk="0">
                  <a:moveTo>
                    <a:pt x="0" y="0"/>
                  </a:moveTo>
                  <a:cubicBezTo>
                    <a:pt x="4000" y="141"/>
                    <a:pt x="8000" y="282"/>
                    <a:pt x="12400" y="1835"/>
                  </a:cubicBezTo>
                  <a:cubicBezTo>
                    <a:pt x="16800" y="3388"/>
                    <a:pt x="21600" y="6353"/>
                    <a:pt x="21200" y="9600"/>
                  </a:cubicBezTo>
                  <a:cubicBezTo>
                    <a:pt x="20800" y="12847"/>
                    <a:pt x="15200" y="16376"/>
                    <a:pt x="11200" y="18424"/>
                  </a:cubicBezTo>
                  <a:cubicBezTo>
                    <a:pt x="7200" y="20471"/>
                    <a:pt x="4800" y="21035"/>
                    <a:pt x="2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2070046" y="8772309"/>
              <a:ext cx="245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6457"/>
                    <a:pt x="9900" y="11314"/>
                    <a:pt x="13500" y="7714"/>
                  </a:cubicBezTo>
                  <a:cubicBezTo>
                    <a:pt x="17100" y="4114"/>
                    <a:pt x="1935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2077713" y="8871978"/>
              <a:ext cx="168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7722942" y="4134957"/>
              <a:ext cx="2358164" cy="1750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67" fill="norm" stroke="1" extrusionOk="0">
                  <a:moveTo>
                    <a:pt x="17421" y="2632"/>
                  </a:moveTo>
                  <a:cubicBezTo>
                    <a:pt x="17468" y="2474"/>
                    <a:pt x="17515" y="2317"/>
                    <a:pt x="17515" y="2160"/>
                  </a:cubicBezTo>
                  <a:cubicBezTo>
                    <a:pt x="17515" y="2002"/>
                    <a:pt x="17468" y="1845"/>
                    <a:pt x="17316" y="1593"/>
                  </a:cubicBezTo>
                  <a:cubicBezTo>
                    <a:pt x="17165" y="1341"/>
                    <a:pt x="16908" y="995"/>
                    <a:pt x="16522" y="711"/>
                  </a:cubicBezTo>
                  <a:cubicBezTo>
                    <a:pt x="16137" y="428"/>
                    <a:pt x="15623" y="207"/>
                    <a:pt x="14993" y="97"/>
                  </a:cubicBezTo>
                  <a:cubicBezTo>
                    <a:pt x="14362" y="-13"/>
                    <a:pt x="13615" y="-13"/>
                    <a:pt x="12985" y="18"/>
                  </a:cubicBezTo>
                  <a:cubicBezTo>
                    <a:pt x="12354" y="50"/>
                    <a:pt x="11840" y="113"/>
                    <a:pt x="11397" y="207"/>
                  </a:cubicBezTo>
                  <a:cubicBezTo>
                    <a:pt x="10953" y="302"/>
                    <a:pt x="10580" y="428"/>
                    <a:pt x="10054" y="680"/>
                  </a:cubicBezTo>
                  <a:cubicBezTo>
                    <a:pt x="9529" y="932"/>
                    <a:pt x="8852" y="1309"/>
                    <a:pt x="8256" y="1687"/>
                  </a:cubicBezTo>
                  <a:cubicBezTo>
                    <a:pt x="7661" y="2065"/>
                    <a:pt x="7147" y="2443"/>
                    <a:pt x="6668" y="2789"/>
                  </a:cubicBezTo>
                  <a:cubicBezTo>
                    <a:pt x="6189" y="3136"/>
                    <a:pt x="5746" y="3451"/>
                    <a:pt x="5220" y="3860"/>
                  </a:cubicBezTo>
                  <a:cubicBezTo>
                    <a:pt x="4695" y="4269"/>
                    <a:pt x="4088" y="4773"/>
                    <a:pt x="3504" y="5387"/>
                  </a:cubicBezTo>
                  <a:cubicBezTo>
                    <a:pt x="2920" y="6001"/>
                    <a:pt x="2360" y="6725"/>
                    <a:pt x="1893" y="7528"/>
                  </a:cubicBezTo>
                  <a:cubicBezTo>
                    <a:pt x="1426" y="8331"/>
                    <a:pt x="1052" y="9213"/>
                    <a:pt x="749" y="10142"/>
                  </a:cubicBezTo>
                  <a:cubicBezTo>
                    <a:pt x="445" y="11070"/>
                    <a:pt x="212" y="12046"/>
                    <a:pt x="95" y="12960"/>
                  </a:cubicBezTo>
                  <a:cubicBezTo>
                    <a:pt x="-22" y="13873"/>
                    <a:pt x="-22" y="14723"/>
                    <a:pt x="48" y="15431"/>
                  </a:cubicBezTo>
                  <a:cubicBezTo>
                    <a:pt x="118" y="16140"/>
                    <a:pt x="258" y="16707"/>
                    <a:pt x="585" y="17321"/>
                  </a:cubicBezTo>
                  <a:cubicBezTo>
                    <a:pt x="912" y="17935"/>
                    <a:pt x="1426" y="18596"/>
                    <a:pt x="1986" y="19100"/>
                  </a:cubicBezTo>
                  <a:cubicBezTo>
                    <a:pt x="2547" y="19603"/>
                    <a:pt x="3154" y="19950"/>
                    <a:pt x="3808" y="20233"/>
                  </a:cubicBezTo>
                  <a:cubicBezTo>
                    <a:pt x="4461" y="20516"/>
                    <a:pt x="5162" y="20737"/>
                    <a:pt x="5956" y="20942"/>
                  </a:cubicBezTo>
                  <a:cubicBezTo>
                    <a:pt x="6750" y="21146"/>
                    <a:pt x="7637" y="21335"/>
                    <a:pt x="8560" y="21445"/>
                  </a:cubicBezTo>
                  <a:cubicBezTo>
                    <a:pt x="9482" y="21556"/>
                    <a:pt x="10439" y="21587"/>
                    <a:pt x="11350" y="21556"/>
                  </a:cubicBezTo>
                  <a:cubicBezTo>
                    <a:pt x="12261" y="21524"/>
                    <a:pt x="13125" y="21430"/>
                    <a:pt x="13919" y="21241"/>
                  </a:cubicBezTo>
                  <a:cubicBezTo>
                    <a:pt x="14713" y="21052"/>
                    <a:pt x="15437" y="20768"/>
                    <a:pt x="16090" y="20406"/>
                  </a:cubicBezTo>
                  <a:cubicBezTo>
                    <a:pt x="16744" y="20044"/>
                    <a:pt x="17328" y="19603"/>
                    <a:pt x="17935" y="18926"/>
                  </a:cubicBezTo>
                  <a:cubicBezTo>
                    <a:pt x="18542" y="18249"/>
                    <a:pt x="19173" y="17336"/>
                    <a:pt x="19722" y="16392"/>
                  </a:cubicBezTo>
                  <a:cubicBezTo>
                    <a:pt x="20270" y="15447"/>
                    <a:pt x="20737" y="14471"/>
                    <a:pt x="21041" y="13416"/>
                  </a:cubicBezTo>
                  <a:cubicBezTo>
                    <a:pt x="21344" y="12361"/>
                    <a:pt x="21485" y="11228"/>
                    <a:pt x="21531" y="10204"/>
                  </a:cubicBezTo>
                  <a:cubicBezTo>
                    <a:pt x="21578" y="9181"/>
                    <a:pt x="21531" y="8268"/>
                    <a:pt x="21286" y="7371"/>
                  </a:cubicBezTo>
                  <a:cubicBezTo>
                    <a:pt x="21041" y="6473"/>
                    <a:pt x="20597" y="5592"/>
                    <a:pt x="20037" y="4804"/>
                  </a:cubicBezTo>
                  <a:cubicBezTo>
                    <a:pt x="19476" y="4017"/>
                    <a:pt x="18799" y="3325"/>
                    <a:pt x="18110" y="2695"/>
                  </a:cubicBezTo>
                  <a:cubicBezTo>
                    <a:pt x="17421" y="2065"/>
                    <a:pt x="16721" y="1498"/>
                    <a:pt x="15950" y="1168"/>
                  </a:cubicBezTo>
                  <a:cubicBezTo>
                    <a:pt x="15180" y="837"/>
                    <a:pt x="14339" y="743"/>
                    <a:pt x="13498" y="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1303362" y="9123067"/>
              <a:ext cx="276007" cy="419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21600" y="3220"/>
                  </a:moveTo>
                  <a:cubicBezTo>
                    <a:pt x="21600" y="2570"/>
                    <a:pt x="21600" y="1919"/>
                    <a:pt x="21200" y="1398"/>
                  </a:cubicBezTo>
                  <a:cubicBezTo>
                    <a:pt x="20800" y="878"/>
                    <a:pt x="20000" y="488"/>
                    <a:pt x="18100" y="227"/>
                  </a:cubicBezTo>
                  <a:cubicBezTo>
                    <a:pt x="16200" y="-33"/>
                    <a:pt x="13200" y="-163"/>
                    <a:pt x="10700" y="357"/>
                  </a:cubicBezTo>
                  <a:cubicBezTo>
                    <a:pt x="8200" y="878"/>
                    <a:pt x="6200" y="2049"/>
                    <a:pt x="4500" y="3871"/>
                  </a:cubicBezTo>
                  <a:cubicBezTo>
                    <a:pt x="2800" y="5692"/>
                    <a:pt x="1400" y="8165"/>
                    <a:pt x="700" y="10572"/>
                  </a:cubicBezTo>
                  <a:cubicBezTo>
                    <a:pt x="0" y="12979"/>
                    <a:pt x="0" y="15321"/>
                    <a:pt x="0" y="16883"/>
                  </a:cubicBezTo>
                  <a:cubicBezTo>
                    <a:pt x="0" y="18444"/>
                    <a:pt x="0" y="19225"/>
                    <a:pt x="900" y="19941"/>
                  </a:cubicBezTo>
                  <a:cubicBezTo>
                    <a:pt x="1800" y="20656"/>
                    <a:pt x="3600" y="21307"/>
                    <a:pt x="5900" y="21372"/>
                  </a:cubicBezTo>
                  <a:cubicBezTo>
                    <a:pt x="8200" y="21437"/>
                    <a:pt x="11000" y="20917"/>
                    <a:pt x="13800" y="20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1288029" y="9354989"/>
              <a:ext cx="253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1653251" y="9114347"/>
              <a:ext cx="202125" cy="44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46" fill="norm" stroke="1" extrusionOk="0">
                  <a:moveTo>
                    <a:pt x="21354" y="1240"/>
                  </a:moveTo>
                  <a:cubicBezTo>
                    <a:pt x="20544" y="752"/>
                    <a:pt x="19734" y="264"/>
                    <a:pt x="17844" y="81"/>
                  </a:cubicBezTo>
                  <a:cubicBezTo>
                    <a:pt x="15954" y="-102"/>
                    <a:pt x="12984" y="20"/>
                    <a:pt x="10554" y="508"/>
                  </a:cubicBezTo>
                  <a:cubicBezTo>
                    <a:pt x="8124" y="996"/>
                    <a:pt x="6234" y="1851"/>
                    <a:pt x="5019" y="3803"/>
                  </a:cubicBezTo>
                  <a:cubicBezTo>
                    <a:pt x="3804" y="5756"/>
                    <a:pt x="3264" y="8806"/>
                    <a:pt x="2589" y="11430"/>
                  </a:cubicBezTo>
                  <a:cubicBezTo>
                    <a:pt x="1914" y="14054"/>
                    <a:pt x="1104" y="16251"/>
                    <a:pt x="564" y="17776"/>
                  </a:cubicBezTo>
                  <a:cubicBezTo>
                    <a:pt x="24" y="19301"/>
                    <a:pt x="-246" y="20156"/>
                    <a:pt x="294" y="20705"/>
                  </a:cubicBezTo>
                  <a:cubicBezTo>
                    <a:pt x="834" y="21254"/>
                    <a:pt x="2184" y="21498"/>
                    <a:pt x="5829" y="21437"/>
                  </a:cubicBezTo>
                  <a:cubicBezTo>
                    <a:pt x="9474" y="21376"/>
                    <a:pt x="15414" y="21010"/>
                    <a:pt x="21354" y="20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1982478" y="9235088"/>
              <a:ext cx="167190" cy="24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08" fill="norm" stroke="1" extrusionOk="0">
                  <a:moveTo>
                    <a:pt x="2342" y="8444"/>
                  </a:moveTo>
                  <a:cubicBezTo>
                    <a:pt x="2020" y="11116"/>
                    <a:pt x="1697" y="13788"/>
                    <a:pt x="1375" y="16126"/>
                  </a:cubicBezTo>
                  <a:cubicBezTo>
                    <a:pt x="1053" y="18464"/>
                    <a:pt x="730" y="20468"/>
                    <a:pt x="408" y="20914"/>
                  </a:cubicBezTo>
                  <a:cubicBezTo>
                    <a:pt x="85" y="21359"/>
                    <a:pt x="-237" y="20246"/>
                    <a:pt x="247" y="17239"/>
                  </a:cubicBezTo>
                  <a:cubicBezTo>
                    <a:pt x="730" y="14233"/>
                    <a:pt x="2020" y="9334"/>
                    <a:pt x="3954" y="6105"/>
                  </a:cubicBezTo>
                  <a:cubicBezTo>
                    <a:pt x="5888" y="2877"/>
                    <a:pt x="8467" y="1318"/>
                    <a:pt x="10724" y="538"/>
                  </a:cubicBezTo>
                  <a:cubicBezTo>
                    <a:pt x="12981" y="-241"/>
                    <a:pt x="14915" y="-241"/>
                    <a:pt x="16850" y="984"/>
                  </a:cubicBezTo>
                  <a:cubicBezTo>
                    <a:pt x="18784" y="2208"/>
                    <a:pt x="20718" y="4658"/>
                    <a:pt x="21041" y="8110"/>
                  </a:cubicBezTo>
                  <a:cubicBezTo>
                    <a:pt x="21363" y="11561"/>
                    <a:pt x="20073" y="16015"/>
                    <a:pt x="18784" y="20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2330719" y="936265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2599058" y="9140318"/>
              <a:ext cx="38335" cy="301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21600" y="0"/>
                  </a:moveTo>
                  <a:cubicBezTo>
                    <a:pt x="17280" y="5264"/>
                    <a:pt x="12960" y="10528"/>
                    <a:pt x="10080" y="13613"/>
                  </a:cubicBezTo>
                  <a:cubicBezTo>
                    <a:pt x="7200" y="16699"/>
                    <a:pt x="5760" y="17607"/>
                    <a:pt x="4320" y="18605"/>
                  </a:cubicBezTo>
                  <a:cubicBezTo>
                    <a:pt x="2880" y="19603"/>
                    <a:pt x="1440" y="20692"/>
                    <a:pt x="720" y="21146"/>
                  </a:cubicBezTo>
                  <a:cubicBezTo>
                    <a:pt x="0" y="21600"/>
                    <a:pt x="0" y="21418"/>
                    <a:pt x="0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2629726" y="9101984"/>
              <a:ext cx="17633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280"/>
                    <a:pt x="0" y="12960"/>
                    <a:pt x="783" y="10080"/>
                  </a:cubicBezTo>
                  <a:cubicBezTo>
                    <a:pt x="1565" y="7200"/>
                    <a:pt x="3130" y="5760"/>
                    <a:pt x="6730" y="4320"/>
                  </a:cubicBezTo>
                  <a:cubicBezTo>
                    <a:pt x="10330" y="2880"/>
                    <a:pt x="1596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2606725" y="9239987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2767729" y="9385656"/>
              <a:ext cx="76669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4400"/>
                    <a:pt x="11520" y="8800"/>
                    <a:pt x="15120" y="12400"/>
                  </a:cubicBezTo>
                  <a:cubicBezTo>
                    <a:pt x="18720" y="16000"/>
                    <a:pt x="20160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2744728" y="9393323"/>
              <a:ext cx="13033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65" y="2250"/>
                    <a:pt x="13129" y="4500"/>
                    <a:pt x="9529" y="8100"/>
                  </a:cubicBezTo>
                  <a:cubicBezTo>
                    <a:pt x="5929" y="11700"/>
                    <a:pt x="2965" y="166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2794214" y="8920048"/>
              <a:ext cx="126852" cy="128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57" fill="norm" stroke="1" extrusionOk="0">
                  <a:moveTo>
                    <a:pt x="707" y="12363"/>
                  </a:moveTo>
                  <a:cubicBezTo>
                    <a:pt x="707" y="12786"/>
                    <a:pt x="707" y="13210"/>
                    <a:pt x="491" y="14481"/>
                  </a:cubicBezTo>
                  <a:cubicBezTo>
                    <a:pt x="275" y="15751"/>
                    <a:pt x="-157" y="17869"/>
                    <a:pt x="59" y="17657"/>
                  </a:cubicBezTo>
                  <a:cubicBezTo>
                    <a:pt x="275" y="17445"/>
                    <a:pt x="1139" y="14904"/>
                    <a:pt x="2867" y="11939"/>
                  </a:cubicBezTo>
                  <a:cubicBezTo>
                    <a:pt x="4595" y="8975"/>
                    <a:pt x="7187" y="5586"/>
                    <a:pt x="9563" y="3257"/>
                  </a:cubicBezTo>
                  <a:cubicBezTo>
                    <a:pt x="11939" y="928"/>
                    <a:pt x="14099" y="-343"/>
                    <a:pt x="15611" y="81"/>
                  </a:cubicBezTo>
                  <a:cubicBezTo>
                    <a:pt x="17123" y="504"/>
                    <a:pt x="17987" y="2622"/>
                    <a:pt x="18851" y="6433"/>
                  </a:cubicBezTo>
                  <a:cubicBezTo>
                    <a:pt x="19715" y="10245"/>
                    <a:pt x="20579" y="15751"/>
                    <a:pt x="21443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2959400" y="9124984"/>
              <a:ext cx="107336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0"/>
                  </a:moveTo>
                  <a:cubicBezTo>
                    <a:pt x="12343" y="1326"/>
                    <a:pt x="7714" y="2653"/>
                    <a:pt x="4629" y="5684"/>
                  </a:cubicBezTo>
                  <a:cubicBezTo>
                    <a:pt x="1543" y="8716"/>
                    <a:pt x="0" y="13453"/>
                    <a:pt x="0" y="16295"/>
                  </a:cubicBezTo>
                  <a:cubicBezTo>
                    <a:pt x="0" y="19137"/>
                    <a:pt x="1543" y="20084"/>
                    <a:pt x="5400" y="20653"/>
                  </a:cubicBezTo>
                  <a:cubicBezTo>
                    <a:pt x="9257" y="21221"/>
                    <a:pt x="15429" y="214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3060493" y="9216986"/>
              <a:ext cx="174914" cy="14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181" fill="norm" stroke="1" extrusionOk="0">
                  <a:moveTo>
                    <a:pt x="21426" y="0"/>
                  </a:moveTo>
                  <a:cubicBezTo>
                    <a:pt x="18609" y="5305"/>
                    <a:pt x="15791" y="10611"/>
                    <a:pt x="12817" y="14400"/>
                  </a:cubicBezTo>
                  <a:cubicBezTo>
                    <a:pt x="9843" y="18189"/>
                    <a:pt x="6713" y="20463"/>
                    <a:pt x="4522" y="21032"/>
                  </a:cubicBezTo>
                  <a:cubicBezTo>
                    <a:pt x="2330" y="21600"/>
                    <a:pt x="1078" y="20463"/>
                    <a:pt x="452" y="18947"/>
                  </a:cubicBezTo>
                  <a:cubicBezTo>
                    <a:pt x="-174" y="17432"/>
                    <a:pt x="-174" y="15537"/>
                    <a:pt x="609" y="14400"/>
                  </a:cubicBezTo>
                  <a:cubicBezTo>
                    <a:pt x="1391" y="13263"/>
                    <a:pt x="2956" y="12884"/>
                    <a:pt x="6556" y="14021"/>
                  </a:cubicBezTo>
                  <a:cubicBezTo>
                    <a:pt x="10156" y="15158"/>
                    <a:pt x="15791" y="17811"/>
                    <a:pt x="21426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3327408" y="9132651"/>
              <a:ext cx="37897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2618"/>
                    <a:pt x="16200" y="5236"/>
                    <a:pt x="18900" y="8836"/>
                  </a:cubicBezTo>
                  <a:cubicBezTo>
                    <a:pt x="21600" y="12436"/>
                    <a:pt x="18900" y="17018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3396410" y="9027871"/>
              <a:ext cx="255611" cy="42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600" fill="norm" stroke="1" extrusionOk="0">
                  <a:moveTo>
                    <a:pt x="0" y="2975"/>
                  </a:moveTo>
                  <a:cubicBezTo>
                    <a:pt x="2352" y="2069"/>
                    <a:pt x="4705" y="1164"/>
                    <a:pt x="7699" y="647"/>
                  </a:cubicBezTo>
                  <a:cubicBezTo>
                    <a:pt x="10693" y="129"/>
                    <a:pt x="14329" y="0"/>
                    <a:pt x="16681" y="0"/>
                  </a:cubicBezTo>
                  <a:cubicBezTo>
                    <a:pt x="19034" y="0"/>
                    <a:pt x="20103" y="129"/>
                    <a:pt x="20638" y="517"/>
                  </a:cubicBezTo>
                  <a:cubicBezTo>
                    <a:pt x="21172" y="905"/>
                    <a:pt x="21172" y="1552"/>
                    <a:pt x="20531" y="2975"/>
                  </a:cubicBezTo>
                  <a:cubicBezTo>
                    <a:pt x="19889" y="4398"/>
                    <a:pt x="18606" y="6596"/>
                    <a:pt x="17964" y="8537"/>
                  </a:cubicBezTo>
                  <a:cubicBezTo>
                    <a:pt x="17323" y="10477"/>
                    <a:pt x="17323" y="12158"/>
                    <a:pt x="17964" y="13710"/>
                  </a:cubicBezTo>
                  <a:cubicBezTo>
                    <a:pt x="18606" y="15262"/>
                    <a:pt x="19889" y="16685"/>
                    <a:pt x="20638" y="17784"/>
                  </a:cubicBezTo>
                  <a:cubicBezTo>
                    <a:pt x="21386" y="18884"/>
                    <a:pt x="21600" y="19660"/>
                    <a:pt x="21172" y="20242"/>
                  </a:cubicBezTo>
                  <a:cubicBezTo>
                    <a:pt x="20745" y="20824"/>
                    <a:pt x="19675" y="21212"/>
                    <a:pt x="17216" y="21406"/>
                  </a:cubicBezTo>
                  <a:cubicBezTo>
                    <a:pt x="14756" y="21600"/>
                    <a:pt x="10907" y="21600"/>
                    <a:pt x="70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3917754" y="9224653"/>
              <a:ext cx="199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3948422" y="9339655"/>
              <a:ext cx="23000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5840"/>
                    <a:pt x="11520" y="10080"/>
                    <a:pt x="15120" y="6480"/>
                  </a:cubicBezTo>
                  <a:cubicBezTo>
                    <a:pt x="18720" y="2880"/>
                    <a:pt x="201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4485774" y="9151756"/>
              <a:ext cx="160331" cy="240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995" fill="norm" stroke="1" extrusionOk="0">
                  <a:moveTo>
                    <a:pt x="939" y="5015"/>
                  </a:moveTo>
                  <a:cubicBezTo>
                    <a:pt x="939" y="9692"/>
                    <a:pt x="939" y="14368"/>
                    <a:pt x="767" y="17263"/>
                  </a:cubicBezTo>
                  <a:cubicBezTo>
                    <a:pt x="596" y="20158"/>
                    <a:pt x="253" y="21271"/>
                    <a:pt x="81" y="20937"/>
                  </a:cubicBezTo>
                  <a:cubicBezTo>
                    <a:pt x="-90" y="20603"/>
                    <a:pt x="-90" y="18821"/>
                    <a:pt x="1110" y="15815"/>
                  </a:cubicBezTo>
                  <a:cubicBezTo>
                    <a:pt x="2310" y="12809"/>
                    <a:pt x="4710" y="8578"/>
                    <a:pt x="7110" y="5683"/>
                  </a:cubicBezTo>
                  <a:cubicBezTo>
                    <a:pt x="9510" y="2789"/>
                    <a:pt x="11910" y="1230"/>
                    <a:pt x="13967" y="450"/>
                  </a:cubicBezTo>
                  <a:cubicBezTo>
                    <a:pt x="16024" y="-329"/>
                    <a:pt x="17739" y="-329"/>
                    <a:pt x="18939" y="2343"/>
                  </a:cubicBezTo>
                  <a:cubicBezTo>
                    <a:pt x="20139" y="5015"/>
                    <a:pt x="20824" y="10360"/>
                    <a:pt x="21167" y="13589"/>
                  </a:cubicBezTo>
                  <a:cubicBezTo>
                    <a:pt x="21510" y="16817"/>
                    <a:pt x="21510" y="17931"/>
                    <a:pt x="21510" y="19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4791774" y="9301321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5037113" y="9055983"/>
              <a:ext cx="7666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2000"/>
                    <a:pt x="11520" y="4000"/>
                    <a:pt x="7920" y="7600"/>
                  </a:cubicBezTo>
                  <a:cubicBezTo>
                    <a:pt x="4320" y="11200"/>
                    <a:pt x="2160" y="16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5067780" y="8946467"/>
              <a:ext cx="291341" cy="15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21200"/>
                  </a:moveTo>
                  <a:cubicBezTo>
                    <a:pt x="568" y="17368"/>
                    <a:pt x="1137" y="13536"/>
                    <a:pt x="2747" y="9877"/>
                  </a:cubicBezTo>
                  <a:cubicBezTo>
                    <a:pt x="4358" y="6219"/>
                    <a:pt x="7011" y="2735"/>
                    <a:pt x="10326" y="1168"/>
                  </a:cubicBezTo>
                  <a:cubicBezTo>
                    <a:pt x="13642" y="-400"/>
                    <a:pt x="17621" y="-52"/>
                    <a:pt x="21600" y="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5060114" y="9124984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5190450" y="9278321"/>
              <a:ext cx="84336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5182783" y="9301321"/>
              <a:ext cx="130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71" y="3960"/>
                    <a:pt x="9741" y="7920"/>
                    <a:pt x="6141" y="11520"/>
                  </a:cubicBezTo>
                  <a:cubicBezTo>
                    <a:pt x="2541" y="15120"/>
                    <a:pt x="1271" y="18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5403490" y="9101984"/>
              <a:ext cx="101301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600" fill="norm" stroke="1" extrusionOk="0">
                  <a:moveTo>
                    <a:pt x="17722" y="0"/>
                  </a:moveTo>
                  <a:cubicBezTo>
                    <a:pt x="11927" y="1600"/>
                    <a:pt x="6132" y="3200"/>
                    <a:pt x="2971" y="5867"/>
                  </a:cubicBezTo>
                  <a:cubicBezTo>
                    <a:pt x="-190" y="8533"/>
                    <a:pt x="-717" y="12267"/>
                    <a:pt x="863" y="15067"/>
                  </a:cubicBezTo>
                  <a:cubicBezTo>
                    <a:pt x="2444" y="17867"/>
                    <a:pt x="6132" y="19733"/>
                    <a:pt x="9820" y="20667"/>
                  </a:cubicBezTo>
                  <a:cubicBezTo>
                    <a:pt x="13507" y="21600"/>
                    <a:pt x="17195" y="21600"/>
                    <a:pt x="208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5544965" y="9109651"/>
              <a:ext cx="212832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600" fill="norm" stroke="1" extrusionOk="0">
                  <a:moveTo>
                    <a:pt x="21415" y="0"/>
                  </a:moveTo>
                  <a:cubicBezTo>
                    <a:pt x="17558" y="5236"/>
                    <a:pt x="13701" y="10473"/>
                    <a:pt x="11129" y="13745"/>
                  </a:cubicBezTo>
                  <a:cubicBezTo>
                    <a:pt x="8558" y="17018"/>
                    <a:pt x="7272" y="18327"/>
                    <a:pt x="6115" y="19473"/>
                  </a:cubicBezTo>
                  <a:cubicBezTo>
                    <a:pt x="4958" y="20618"/>
                    <a:pt x="3929" y="21600"/>
                    <a:pt x="2901" y="21600"/>
                  </a:cubicBezTo>
                  <a:cubicBezTo>
                    <a:pt x="1872" y="21600"/>
                    <a:pt x="844" y="20618"/>
                    <a:pt x="329" y="19309"/>
                  </a:cubicBezTo>
                  <a:cubicBezTo>
                    <a:pt x="-185" y="18000"/>
                    <a:pt x="-185" y="16364"/>
                    <a:pt x="972" y="15055"/>
                  </a:cubicBezTo>
                  <a:cubicBezTo>
                    <a:pt x="2129" y="13745"/>
                    <a:pt x="4444" y="12764"/>
                    <a:pt x="7529" y="13745"/>
                  </a:cubicBezTo>
                  <a:cubicBezTo>
                    <a:pt x="10615" y="14727"/>
                    <a:pt x="14472" y="17673"/>
                    <a:pt x="18329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5773130" y="9032982"/>
              <a:ext cx="119694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600" fill="norm" stroke="1" extrusionOk="0">
                  <a:moveTo>
                    <a:pt x="19837" y="0"/>
                  </a:moveTo>
                  <a:cubicBezTo>
                    <a:pt x="20718" y="4114"/>
                    <a:pt x="21600" y="8229"/>
                    <a:pt x="18294" y="11829"/>
                  </a:cubicBezTo>
                  <a:cubicBezTo>
                    <a:pt x="14988" y="15429"/>
                    <a:pt x="7494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1533367" y="9715941"/>
              <a:ext cx="1571704" cy="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3976"/>
                  </a:moveTo>
                  <a:cubicBezTo>
                    <a:pt x="702" y="5416"/>
                    <a:pt x="1405" y="6856"/>
                    <a:pt x="2459" y="7576"/>
                  </a:cubicBezTo>
                  <a:cubicBezTo>
                    <a:pt x="3512" y="8296"/>
                    <a:pt x="4917" y="8296"/>
                    <a:pt x="6322" y="7576"/>
                  </a:cubicBezTo>
                  <a:cubicBezTo>
                    <a:pt x="7727" y="6856"/>
                    <a:pt x="9132" y="5416"/>
                    <a:pt x="10554" y="3976"/>
                  </a:cubicBezTo>
                  <a:cubicBezTo>
                    <a:pt x="11977" y="2536"/>
                    <a:pt x="13417" y="1096"/>
                    <a:pt x="14857" y="376"/>
                  </a:cubicBezTo>
                  <a:cubicBezTo>
                    <a:pt x="16297" y="-344"/>
                    <a:pt x="17737" y="-344"/>
                    <a:pt x="18860" y="3256"/>
                  </a:cubicBezTo>
                  <a:cubicBezTo>
                    <a:pt x="19984" y="6856"/>
                    <a:pt x="20792" y="14056"/>
                    <a:pt x="2160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1671370" y="9749506"/>
              <a:ext cx="1418367" cy="57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9981"/>
                  </a:moveTo>
                  <a:cubicBezTo>
                    <a:pt x="1596" y="9981"/>
                    <a:pt x="3191" y="9981"/>
                    <a:pt x="4787" y="8572"/>
                  </a:cubicBezTo>
                  <a:cubicBezTo>
                    <a:pt x="6383" y="7163"/>
                    <a:pt x="7978" y="4346"/>
                    <a:pt x="9477" y="2467"/>
                  </a:cubicBezTo>
                  <a:cubicBezTo>
                    <a:pt x="10975" y="589"/>
                    <a:pt x="12376" y="-350"/>
                    <a:pt x="13816" y="120"/>
                  </a:cubicBezTo>
                  <a:cubicBezTo>
                    <a:pt x="15256" y="589"/>
                    <a:pt x="16735" y="2467"/>
                    <a:pt x="18039" y="6224"/>
                  </a:cubicBezTo>
                  <a:cubicBezTo>
                    <a:pt x="19343" y="9980"/>
                    <a:pt x="20471" y="15615"/>
                    <a:pt x="21600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1725038" y="9711183"/>
              <a:ext cx="1357032" cy="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21367"/>
                  </a:moveTo>
                  <a:cubicBezTo>
                    <a:pt x="1505" y="17664"/>
                    <a:pt x="3010" y="13961"/>
                    <a:pt x="4617" y="10567"/>
                  </a:cubicBezTo>
                  <a:cubicBezTo>
                    <a:pt x="6224" y="7173"/>
                    <a:pt x="7932" y="4087"/>
                    <a:pt x="9600" y="2236"/>
                  </a:cubicBezTo>
                  <a:cubicBezTo>
                    <a:pt x="11268" y="384"/>
                    <a:pt x="12895" y="-233"/>
                    <a:pt x="14502" y="76"/>
                  </a:cubicBezTo>
                  <a:cubicBezTo>
                    <a:pt x="16108" y="384"/>
                    <a:pt x="17695" y="1618"/>
                    <a:pt x="18875" y="4704"/>
                  </a:cubicBezTo>
                  <a:cubicBezTo>
                    <a:pt x="20054" y="7790"/>
                    <a:pt x="20827" y="12727"/>
                    <a:pt x="21600" y="17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1870708" y="9742463"/>
              <a:ext cx="1035025" cy="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21021"/>
                  </a:moveTo>
                  <a:cubicBezTo>
                    <a:pt x="1813" y="18204"/>
                    <a:pt x="3627" y="15386"/>
                    <a:pt x="5387" y="12099"/>
                  </a:cubicBezTo>
                  <a:cubicBezTo>
                    <a:pt x="7147" y="8812"/>
                    <a:pt x="8853" y="5056"/>
                    <a:pt x="10827" y="2708"/>
                  </a:cubicBezTo>
                  <a:cubicBezTo>
                    <a:pt x="12800" y="360"/>
                    <a:pt x="15040" y="-579"/>
                    <a:pt x="16880" y="360"/>
                  </a:cubicBezTo>
                  <a:cubicBezTo>
                    <a:pt x="18720" y="1299"/>
                    <a:pt x="20160" y="4117"/>
                    <a:pt x="21600" y="6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1970377" y="9784332"/>
              <a:ext cx="98135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88" y="21600"/>
                    <a:pt x="5175" y="21600"/>
                    <a:pt x="7509" y="20400"/>
                  </a:cubicBezTo>
                  <a:cubicBezTo>
                    <a:pt x="9844" y="19200"/>
                    <a:pt x="11925" y="16800"/>
                    <a:pt x="14119" y="14400"/>
                  </a:cubicBezTo>
                  <a:cubicBezTo>
                    <a:pt x="16313" y="12000"/>
                    <a:pt x="18619" y="9600"/>
                    <a:pt x="19884" y="7200"/>
                  </a:cubicBezTo>
                  <a:cubicBezTo>
                    <a:pt x="21150" y="4800"/>
                    <a:pt x="2137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1027356" y="9347322"/>
              <a:ext cx="161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1042690" y="9454658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69001" y="9287703"/>
              <a:ext cx="122670" cy="17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4" fill="norm" stroke="1" extrusionOk="0">
                  <a:moveTo>
                    <a:pt x="0" y="11827"/>
                  </a:moveTo>
                  <a:cubicBezTo>
                    <a:pt x="0" y="9667"/>
                    <a:pt x="0" y="7507"/>
                    <a:pt x="450" y="5655"/>
                  </a:cubicBezTo>
                  <a:cubicBezTo>
                    <a:pt x="900" y="3804"/>
                    <a:pt x="1800" y="2261"/>
                    <a:pt x="3375" y="1181"/>
                  </a:cubicBezTo>
                  <a:cubicBezTo>
                    <a:pt x="4950" y="101"/>
                    <a:pt x="7200" y="-516"/>
                    <a:pt x="9900" y="564"/>
                  </a:cubicBezTo>
                  <a:cubicBezTo>
                    <a:pt x="12600" y="1644"/>
                    <a:pt x="15750" y="4421"/>
                    <a:pt x="17775" y="8124"/>
                  </a:cubicBezTo>
                  <a:cubicBezTo>
                    <a:pt x="19800" y="11827"/>
                    <a:pt x="20700" y="16455"/>
                    <a:pt x="21600" y="2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322007" y="9127798"/>
              <a:ext cx="115003" cy="275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21600" y="962"/>
                  </a:moveTo>
                  <a:cubicBezTo>
                    <a:pt x="19680" y="373"/>
                    <a:pt x="17760" y="-216"/>
                    <a:pt x="14160" y="79"/>
                  </a:cubicBezTo>
                  <a:cubicBezTo>
                    <a:pt x="10560" y="373"/>
                    <a:pt x="5280" y="1551"/>
                    <a:pt x="2640" y="4202"/>
                  </a:cubicBezTo>
                  <a:cubicBezTo>
                    <a:pt x="0" y="6853"/>
                    <a:pt x="0" y="10977"/>
                    <a:pt x="0" y="13529"/>
                  </a:cubicBezTo>
                  <a:cubicBezTo>
                    <a:pt x="0" y="16082"/>
                    <a:pt x="0" y="17064"/>
                    <a:pt x="0" y="18144"/>
                  </a:cubicBezTo>
                  <a:cubicBezTo>
                    <a:pt x="0" y="19224"/>
                    <a:pt x="0" y="20402"/>
                    <a:pt x="3360" y="20893"/>
                  </a:cubicBezTo>
                  <a:cubicBezTo>
                    <a:pt x="6720" y="21384"/>
                    <a:pt x="13440" y="21188"/>
                    <a:pt x="20160" y="20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322007" y="9270654"/>
              <a:ext cx="16100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537397" y="9104098"/>
              <a:ext cx="121952" cy="29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270" fill="norm" stroke="1" extrusionOk="0">
                  <a:moveTo>
                    <a:pt x="21473" y="2046"/>
                  </a:moveTo>
                  <a:cubicBezTo>
                    <a:pt x="20123" y="1313"/>
                    <a:pt x="18773" y="581"/>
                    <a:pt x="16973" y="215"/>
                  </a:cubicBezTo>
                  <a:cubicBezTo>
                    <a:pt x="15173" y="-151"/>
                    <a:pt x="12923" y="-151"/>
                    <a:pt x="10223" y="1039"/>
                  </a:cubicBezTo>
                  <a:cubicBezTo>
                    <a:pt x="7523" y="2229"/>
                    <a:pt x="4373" y="4608"/>
                    <a:pt x="2573" y="7812"/>
                  </a:cubicBezTo>
                  <a:cubicBezTo>
                    <a:pt x="773" y="11015"/>
                    <a:pt x="323" y="15042"/>
                    <a:pt x="98" y="17513"/>
                  </a:cubicBezTo>
                  <a:cubicBezTo>
                    <a:pt x="-127" y="19985"/>
                    <a:pt x="-127" y="20900"/>
                    <a:pt x="1898" y="21174"/>
                  </a:cubicBezTo>
                  <a:cubicBezTo>
                    <a:pt x="3923" y="21449"/>
                    <a:pt x="7973" y="21083"/>
                    <a:pt x="12023" y="207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674681" y="9201653"/>
              <a:ext cx="23002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20"/>
                    <a:pt x="7200" y="8640"/>
                    <a:pt x="3600" y="12240"/>
                  </a:cubicBezTo>
                  <a:cubicBezTo>
                    <a:pt x="0" y="15840"/>
                    <a:pt x="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667015" y="9163318"/>
              <a:ext cx="138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1000" y="9000"/>
                  </a:cubicBezTo>
                  <a:cubicBezTo>
                    <a:pt x="2000" y="5400"/>
                    <a:pt x="4000" y="2700"/>
                    <a:pt x="7600" y="1350"/>
                  </a:cubicBezTo>
                  <a:cubicBezTo>
                    <a:pt x="11200" y="0"/>
                    <a:pt x="16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659348" y="9301321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751350" y="9370323"/>
              <a:ext cx="3066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000"/>
                    <a:pt x="0" y="8000"/>
                    <a:pt x="3600" y="11600"/>
                  </a:cubicBezTo>
                  <a:cubicBezTo>
                    <a:pt x="7200" y="15200"/>
                    <a:pt x="1440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743683" y="9377990"/>
              <a:ext cx="6133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766683" y="9048315"/>
              <a:ext cx="8433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600"/>
                  </a:moveTo>
                  <a:cubicBezTo>
                    <a:pt x="3273" y="4800"/>
                    <a:pt x="6545" y="0"/>
                    <a:pt x="8836" y="0"/>
                  </a:cubicBezTo>
                  <a:cubicBezTo>
                    <a:pt x="11127" y="0"/>
                    <a:pt x="12436" y="4800"/>
                    <a:pt x="14400" y="9200"/>
                  </a:cubicBezTo>
                  <a:cubicBezTo>
                    <a:pt x="16364" y="13600"/>
                    <a:pt x="18982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823173" y="9225793"/>
              <a:ext cx="66181" cy="152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439" fill="norm" stroke="1" extrusionOk="0">
                  <a:moveTo>
                    <a:pt x="20717" y="3079"/>
                  </a:moveTo>
                  <a:cubicBezTo>
                    <a:pt x="18317" y="1639"/>
                    <a:pt x="15917" y="199"/>
                    <a:pt x="13117" y="19"/>
                  </a:cubicBezTo>
                  <a:cubicBezTo>
                    <a:pt x="10317" y="-161"/>
                    <a:pt x="7117" y="919"/>
                    <a:pt x="4317" y="3079"/>
                  </a:cubicBezTo>
                  <a:cubicBezTo>
                    <a:pt x="1517" y="5239"/>
                    <a:pt x="-883" y="8479"/>
                    <a:pt x="317" y="11719"/>
                  </a:cubicBezTo>
                  <a:cubicBezTo>
                    <a:pt x="1517" y="14959"/>
                    <a:pt x="6317" y="18199"/>
                    <a:pt x="11117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864986" y="9247654"/>
              <a:ext cx="7803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fill="norm" stroke="1" extrusionOk="0">
                  <a:moveTo>
                    <a:pt x="21276" y="0"/>
                  </a:moveTo>
                  <a:cubicBezTo>
                    <a:pt x="17095" y="5236"/>
                    <a:pt x="12915" y="10473"/>
                    <a:pt x="8734" y="13418"/>
                  </a:cubicBezTo>
                  <a:cubicBezTo>
                    <a:pt x="4553" y="16364"/>
                    <a:pt x="373" y="17018"/>
                    <a:pt x="24" y="17345"/>
                  </a:cubicBezTo>
                  <a:cubicBezTo>
                    <a:pt x="-324" y="17673"/>
                    <a:pt x="3160" y="17673"/>
                    <a:pt x="6644" y="18327"/>
                  </a:cubicBezTo>
                  <a:cubicBezTo>
                    <a:pt x="10128" y="18982"/>
                    <a:pt x="13611" y="20291"/>
                    <a:pt x="170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966021" y="9193986"/>
              <a:ext cx="2368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5200"/>
                    <a:pt x="17280" y="10400"/>
                    <a:pt x="19440" y="14000"/>
                  </a:cubicBezTo>
                  <a:cubicBezTo>
                    <a:pt x="21600" y="17600"/>
                    <a:pt x="17280" y="196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981355" y="9170985"/>
              <a:ext cx="6273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2" h="21600" fill="norm" stroke="1" extrusionOk="0">
                  <a:moveTo>
                    <a:pt x="2492" y="0"/>
                  </a:moveTo>
                  <a:cubicBezTo>
                    <a:pt x="8308" y="400"/>
                    <a:pt x="14123" y="800"/>
                    <a:pt x="17446" y="3100"/>
                  </a:cubicBezTo>
                  <a:cubicBezTo>
                    <a:pt x="20769" y="5400"/>
                    <a:pt x="21600" y="9600"/>
                    <a:pt x="18277" y="13000"/>
                  </a:cubicBezTo>
                  <a:cubicBezTo>
                    <a:pt x="14954" y="16400"/>
                    <a:pt x="7477" y="19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6386477" y="9232320"/>
              <a:ext cx="46767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9" y="14400"/>
                    <a:pt x="8498" y="7200"/>
                    <a:pt x="12098" y="3600"/>
                  </a:cubicBezTo>
                  <a:cubicBezTo>
                    <a:pt x="15698" y="0"/>
                    <a:pt x="1864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6562814" y="9316655"/>
              <a:ext cx="41401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00" y="19800"/>
                    <a:pt x="4000" y="18000"/>
                    <a:pt x="7600" y="14400"/>
                  </a:cubicBezTo>
                  <a:cubicBezTo>
                    <a:pt x="11200" y="10800"/>
                    <a:pt x="16400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6884822" y="9101984"/>
              <a:ext cx="149712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600" fill="norm" stroke="1" extrusionOk="0">
                  <a:moveTo>
                    <a:pt x="0" y="0"/>
                  </a:moveTo>
                  <a:cubicBezTo>
                    <a:pt x="6480" y="1662"/>
                    <a:pt x="12960" y="3323"/>
                    <a:pt x="16740" y="5815"/>
                  </a:cubicBezTo>
                  <a:cubicBezTo>
                    <a:pt x="20520" y="8308"/>
                    <a:pt x="21600" y="11631"/>
                    <a:pt x="20880" y="14400"/>
                  </a:cubicBezTo>
                  <a:cubicBezTo>
                    <a:pt x="20160" y="17169"/>
                    <a:pt x="17640" y="19385"/>
                    <a:pt x="151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4362431" y="9002315"/>
              <a:ext cx="352676" cy="60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13" y="2370"/>
                    <a:pt x="15026" y="4739"/>
                    <a:pt x="12130" y="7200"/>
                  </a:cubicBezTo>
                  <a:cubicBezTo>
                    <a:pt x="9235" y="9661"/>
                    <a:pt x="6730" y="12213"/>
                    <a:pt x="4774" y="14628"/>
                  </a:cubicBezTo>
                  <a:cubicBezTo>
                    <a:pt x="2817" y="17043"/>
                    <a:pt x="1409" y="193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0" y="9216986"/>
              <a:ext cx="20700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67" y="4235"/>
                    <a:pt x="12533" y="8471"/>
                    <a:pt x="8933" y="12071"/>
                  </a:cubicBezTo>
                  <a:cubicBezTo>
                    <a:pt x="5333" y="15671"/>
                    <a:pt x="2667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7542214" y="8834404"/>
              <a:ext cx="270296" cy="51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4" fill="norm" stroke="1" extrusionOk="0">
                  <a:moveTo>
                    <a:pt x="18929" y="1572"/>
                  </a:moveTo>
                  <a:cubicBezTo>
                    <a:pt x="20140" y="930"/>
                    <a:pt x="21351" y="289"/>
                    <a:pt x="21351" y="75"/>
                  </a:cubicBezTo>
                  <a:cubicBezTo>
                    <a:pt x="21351" y="-139"/>
                    <a:pt x="20140" y="75"/>
                    <a:pt x="17112" y="1091"/>
                  </a:cubicBezTo>
                  <a:cubicBezTo>
                    <a:pt x="14084" y="2107"/>
                    <a:pt x="9239" y="3924"/>
                    <a:pt x="6009" y="6170"/>
                  </a:cubicBezTo>
                  <a:cubicBezTo>
                    <a:pt x="2779" y="8415"/>
                    <a:pt x="1164" y="11089"/>
                    <a:pt x="458" y="13281"/>
                  </a:cubicBezTo>
                  <a:cubicBezTo>
                    <a:pt x="-249" y="15473"/>
                    <a:pt x="-47" y="17184"/>
                    <a:pt x="458" y="18467"/>
                  </a:cubicBezTo>
                  <a:cubicBezTo>
                    <a:pt x="962" y="19750"/>
                    <a:pt x="1770" y="20606"/>
                    <a:pt x="3284" y="21033"/>
                  </a:cubicBezTo>
                  <a:cubicBezTo>
                    <a:pt x="4798" y="21461"/>
                    <a:pt x="7018" y="21461"/>
                    <a:pt x="9744" y="21033"/>
                  </a:cubicBezTo>
                  <a:cubicBezTo>
                    <a:pt x="12469" y="20606"/>
                    <a:pt x="15699" y="19750"/>
                    <a:pt x="18929" y="18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7590171" y="9117317"/>
              <a:ext cx="207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8022069" y="8747841"/>
              <a:ext cx="350120" cy="536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21600" y="673"/>
                  </a:moveTo>
                  <a:cubicBezTo>
                    <a:pt x="19708" y="365"/>
                    <a:pt x="17816" y="58"/>
                    <a:pt x="15845" y="7"/>
                  </a:cubicBezTo>
                  <a:cubicBezTo>
                    <a:pt x="13874" y="-44"/>
                    <a:pt x="11825" y="161"/>
                    <a:pt x="10090" y="673"/>
                  </a:cubicBezTo>
                  <a:cubicBezTo>
                    <a:pt x="8356" y="1184"/>
                    <a:pt x="6937" y="2003"/>
                    <a:pt x="5991" y="3437"/>
                  </a:cubicBezTo>
                  <a:cubicBezTo>
                    <a:pt x="5045" y="4870"/>
                    <a:pt x="4572" y="6917"/>
                    <a:pt x="3705" y="9272"/>
                  </a:cubicBezTo>
                  <a:cubicBezTo>
                    <a:pt x="2838" y="11626"/>
                    <a:pt x="1577" y="14288"/>
                    <a:pt x="867" y="16130"/>
                  </a:cubicBezTo>
                  <a:cubicBezTo>
                    <a:pt x="158" y="17973"/>
                    <a:pt x="0" y="18997"/>
                    <a:pt x="0" y="19765"/>
                  </a:cubicBezTo>
                  <a:cubicBezTo>
                    <a:pt x="0" y="20532"/>
                    <a:pt x="158" y="21044"/>
                    <a:pt x="631" y="21300"/>
                  </a:cubicBezTo>
                  <a:cubicBezTo>
                    <a:pt x="1104" y="21556"/>
                    <a:pt x="1892" y="21556"/>
                    <a:pt x="3705" y="21249"/>
                  </a:cubicBezTo>
                  <a:cubicBezTo>
                    <a:pt x="5518" y="20942"/>
                    <a:pt x="8356" y="20328"/>
                    <a:pt x="11194" y="19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8361966" y="8887312"/>
              <a:ext cx="8689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4500"/>
                    <a:pt x="8894" y="9000"/>
                    <a:pt x="5082" y="12240"/>
                  </a:cubicBezTo>
                  <a:cubicBezTo>
                    <a:pt x="1271" y="15480"/>
                    <a:pt x="0" y="17460"/>
                    <a:pt x="0" y="18810"/>
                  </a:cubicBezTo>
                  <a:cubicBezTo>
                    <a:pt x="0" y="20160"/>
                    <a:pt x="1271" y="20880"/>
                    <a:pt x="25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8387522" y="8802977"/>
              <a:ext cx="352676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1096" y="13886"/>
                  </a:cubicBezTo>
                  <a:cubicBezTo>
                    <a:pt x="2191" y="10971"/>
                    <a:pt x="4383" y="7543"/>
                    <a:pt x="7983" y="5143"/>
                  </a:cubicBezTo>
                  <a:cubicBezTo>
                    <a:pt x="11583" y="2743"/>
                    <a:pt x="16591" y="13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8364521" y="8963980"/>
              <a:ext cx="23767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8540859" y="9117317"/>
              <a:ext cx="13800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8556193" y="9101984"/>
              <a:ext cx="153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20" y="2965"/>
                    <a:pt x="12240" y="5929"/>
                    <a:pt x="8640" y="9529"/>
                  </a:cubicBezTo>
                  <a:cubicBezTo>
                    <a:pt x="5040" y="13129"/>
                    <a:pt x="2520" y="173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8577209" y="8547254"/>
              <a:ext cx="224323" cy="16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0062" fill="norm" stroke="1" extrusionOk="0">
                  <a:moveTo>
                    <a:pt x="4557" y="8659"/>
                  </a:moveTo>
                  <a:cubicBezTo>
                    <a:pt x="2858" y="13288"/>
                    <a:pt x="1159" y="17916"/>
                    <a:pt x="431" y="19459"/>
                  </a:cubicBezTo>
                  <a:cubicBezTo>
                    <a:pt x="-297" y="21002"/>
                    <a:pt x="-54" y="19459"/>
                    <a:pt x="795" y="16219"/>
                  </a:cubicBezTo>
                  <a:cubicBezTo>
                    <a:pt x="1645" y="12979"/>
                    <a:pt x="3101" y="8042"/>
                    <a:pt x="4921" y="4648"/>
                  </a:cubicBezTo>
                  <a:cubicBezTo>
                    <a:pt x="6741" y="1253"/>
                    <a:pt x="8926" y="-598"/>
                    <a:pt x="11474" y="173"/>
                  </a:cubicBezTo>
                  <a:cubicBezTo>
                    <a:pt x="14022" y="945"/>
                    <a:pt x="16935" y="4339"/>
                    <a:pt x="18633" y="7425"/>
                  </a:cubicBezTo>
                  <a:cubicBezTo>
                    <a:pt x="20332" y="10511"/>
                    <a:pt x="20818" y="13288"/>
                    <a:pt x="21303" y="16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8848244" y="8779976"/>
              <a:ext cx="129625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600" fill="norm" stroke="1" extrusionOk="0">
                  <a:moveTo>
                    <a:pt x="21069" y="0"/>
                  </a:moveTo>
                  <a:cubicBezTo>
                    <a:pt x="16084" y="640"/>
                    <a:pt x="11100" y="1280"/>
                    <a:pt x="7361" y="3680"/>
                  </a:cubicBezTo>
                  <a:cubicBezTo>
                    <a:pt x="3623" y="6080"/>
                    <a:pt x="1131" y="10240"/>
                    <a:pt x="300" y="13360"/>
                  </a:cubicBezTo>
                  <a:cubicBezTo>
                    <a:pt x="-531" y="16480"/>
                    <a:pt x="300" y="18560"/>
                    <a:pt x="3623" y="19760"/>
                  </a:cubicBezTo>
                  <a:cubicBezTo>
                    <a:pt x="6946" y="20960"/>
                    <a:pt x="12761" y="21280"/>
                    <a:pt x="185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8927714" y="8833644"/>
              <a:ext cx="234160" cy="248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99" fill="norm" stroke="1" extrusionOk="0">
                  <a:moveTo>
                    <a:pt x="20808" y="0"/>
                  </a:moveTo>
                  <a:cubicBezTo>
                    <a:pt x="18460" y="4408"/>
                    <a:pt x="16112" y="8816"/>
                    <a:pt x="13999" y="12012"/>
                  </a:cubicBezTo>
                  <a:cubicBezTo>
                    <a:pt x="11886" y="15208"/>
                    <a:pt x="10008" y="17192"/>
                    <a:pt x="8599" y="18514"/>
                  </a:cubicBezTo>
                  <a:cubicBezTo>
                    <a:pt x="7190" y="19837"/>
                    <a:pt x="6251" y="20498"/>
                    <a:pt x="5077" y="20939"/>
                  </a:cubicBezTo>
                  <a:cubicBezTo>
                    <a:pt x="3903" y="21380"/>
                    <a:pt x="2495" y="21600"/>
                    <a:pt x="1555" y="21159"/>
                  </a:cubicBezTo>
                  <a:cubicBezTo>
                    <a:pt x="616" y="20718"/>
                    <a:pt x="147" y="19616"/>
                    <a:pt x="29" y="18514"/>
                  </a:cubicBezTo>
                  <a:cubicBezTo>
                    <a:pt x="-88" y="17412"/>
                    <a:pt x="147" y="16310"/>
                    <a:pt x="734" y="15429"/>
                  </a:cubicBezTo>
                  <a:cubicBezTo>
                    <a:pt x="1321" y="14547"/>
                    <a:pt x="2260" y="13886"/>
                    <a:pt x="4138" y="13555"/>
                  </a:cubicBezTo>
                  <a:cubicBezTo>
                    <a:pt x="6016" y="13224"/>
                    <a:pt x="8834" y="13224"/>
                    <a:pt x="11886" y="14106"/>
                  </a:cubicBezTo>
                  <a:cubicBezTo>
                    <a:pt x="14938" y="14988"/>
                    <a:pt x="18225" y="16751"/>
                    <a:pt x="21512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9276876" y="8779976"/>
              <a:ext cx="6408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1" h="21600" fill="norm" stroke="1" extrusionOk="0">
                  <a:moveTo>
                    <a:pt x="16800" y="0"/>
                  </a:moveTo>
                  <a:cubicBezTo>
                    <a:pt x="19200" y="3600"/>
                    <a:pt x="21600" y="7200"/>
                    <a:pt x="18800" y="10800"/>
                  </a:cubicBezTo>
                  <a:cubicBezTo>
                    <a:pt x="16000" y="14400"/>
                    <a:pt x="80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9330543" y="8723783"/>
              <a:ext cx="219518" cy="43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474" fill="norm" stroke="1" extrusionOk="0">
                  <a:moveTo>
                    <a:pt x="0" y="1997"/>
                  </a:moveTo>
                  <a:cubicBezTo>
                    <a:pt x="3972" y="1372"/>
                    <a:pt x="7945" y="748"/>
                    <a:pt x="10924" y="436"/>
                  </a:cubicBezTo>
                  <a:cubicBezTo>
                    <a:pt x="13903" y="124"/>
                    <a:pt x="15890" y="124"/>
                    <a:pt x="17628" y="61"/>
                  </a:cubicBezTo>
                  <a:cubicBezTo>
                    <a:pt x="19366" y="-1"/>
                    <a:pt x="20855" y="-126"/>
                    <a:pt x="21228" y="373"/>
                  </a:cubicBezTo>
                  <a:cubicBezTo>
                    <a:pt x="21600" y="873"/>
                    <a:pt x="20855" y="1997"/>
                    <a:pt x="19986" y="4306"/>
                  </a:cubicBezTo>
                  <a:cubicBezTo>
                    <a:pt x="19117" y="6616"/>
                    <a:pt x="18124" y="10112"/>
                    <a:pt x="17752" y="12609"/>
                  </a:cubicBezTo>
                  <a:cubicBezTo>
                    <a:pt x="17379" y="15106"/>
                    <a:pt x="17628" y="16605"/>
                    <a:pt x="17131" y="17916"/>
                  </a:cubicBezTo>
                  <a:cubicBezTo>
                    <a:pt x="16634" y="19227"/>
                    <a:pt x="15393" y="20350"/>
                    <a:pt x="13407" y="20912"/>
                  </a:cubicBezTo>
                  <a:cubicBezTo>
                    <a:pt x="11421" y="21474"/>
                    <a:pt x="8690" y="21474"/>
                    <a:pt x="5959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9690885" y="8933313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9744553" y="9025316"/>
              <a:ext cx="153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10127894" y="8756976"/>
              <a:ext cx="9967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3600"/>
                    <a:pt x="10523" y="7200"/>
                    <a:pt x="6923" y="10800"/>
                  </a:cubicBezTo>
                  <a:cubicBezTo>
                    <a:pt x="3323" y="14400"/>
                    <a:pt x="1662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10127894" y="8634306"/>
              <a:ext cx="32200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14" y="15158"/>
                    <a:pt x="5829" y="8716"/>
                    <a:pt x="9429" y="5116"/>
                  </a:cubicBezTo>
                  <a:cubicBezTo>
                    <a:pt x="13029" y="1516"/>
                    <a:pt x="17314" y="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10104894" y="8833644"/>
              <a:ext cx="222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10281232" y="8956314"/>
              <a:ext cx="11500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10304171" y="8940980"/>
              <a:ext cx="11506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21142" y="0"/>
                  </a:moveTo>
                  <a:cubicBezTo>
                    <a:pt x="15977" y="2400"/>
                    <a:pt x="10812" y="4800"/>
                    <a:pt x="7055" y="7200"/>
                  </a:cubicBezTo>
                  <a:cubicBezTo>
                    <a:pt x="3299" y="9600"/>
                    <a:pt x="951" y="12000"/>
                    <a:pt x="246" y="14400"/>
                  </a:cubicBezTo>
                  <a:cubicBezTo>
                    <a:pt x="-458" y="16800"/>
                    <a:pt x="481" y="19200"/>
                    <a:pt x="1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10508681" y="8726308"/>
              <a:ext cx="7922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723" y="267"/>
                    <a:pt x="11845" y="533"/>
                    <a:pt x="7664" y="2533"/>
                  </a:cubicBezTo>
                  <a:cubicBezTo>
                    <a:pt x="3484" y="4533"/>
                    <a:pt x="0" y="8267"/>
                    <a:pt x="0" y="11600"/>
                  </a:cubicBezTo>
                  <a:cubicBezTo>
                    <a:pt x="0" y="14933"/>
                    <a:pt x="3484" y="17867"/>
                    <a:pt x="7316" y="19467"/>
                  </a:cubicBezTo>
                  <a:cubicBezTo>
                    <a:pt x="11148" y="21067"/>
                    <a:pt x="15329" y="21333"/>
                    <a:pt x="195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10581377" y="8726308"/>
              <a:ext cx="182866" cy="14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31" fill="norm" stroke="1" extrusionOk="0">
                  <a:moveTo>
                    <a:pt x="21466" y="0"/>
                  </a:moveTo>
                  <a:cubicBezTo>
                    <a:pt x="17266" y="4926"/>
                    <a:pt x="13066" y="9853"/>
                    <a:pt x="10516" y="13074"/>
                  </a:cubicBezTo>
                  <a:cubicBezTo>
                    <a:pt x="7966" y="16295"/>
                    <a:pt x="7066" y="17811"/>
                    <a:pt x="5866" y="19137"/>
                  </a:cubicBezTo>
                  <a:cubicBezTo>
                    <a:pt x="4666" y="20463"/>
                    <a:pt x="3166" y="21600"/>
                    <a:pt x="1966" y="21411"/>
                  </a:cubicBezTo>
                  <a:cubicBezTo>
                    <a:pt x="766" y="21221"/>
                    <a:pt x="-134" y="19705"/>
                    <a:pt x="16" y="18190"/>
                  </a:cubicBezTo>
                  <a:cubicBezTo>
                    <a:pt x="166" y="16674"/>
                    <a:pt x="1366" y="15158"/>
                    <a:pt x="3616" y="14211"/>
                  </a:cubicBezTo>
                  <a:cubicBezTo>
                    <a:pt x="5866" y="13263"/>
                    <a:pt x="9166" y="12884"/>
                    <a:pt x="12316" y="13453"/>
                  </a:cubicBezTo>
                  <a:cubicBezTo>
                    <a:pt x="15466" y="14021"/>
                    <a:pt x="18466" y="15537"/>
                    <a:pt x="21466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10787243" y="8664974"/>
              <a:ext cx="128622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600" fill="norm" stroke="1" extrusionOk="0">
                  <a:moveTo>
                    <a:pt x="13708" y="0"/>
                  </a:moveTo>
                  <a:cubicBezTo>
                    <a:pt x="15785" y="0"/>
                    <a:pt x="17862" y="0"/>
                    <a:pt x="19315" y="581"/>
                  </a:cubicBezTo>
                  <a:cubicBezTo>
                    <a:pt x="20769" y="1161"/>
                    <a:pt x="21600" y="2323"/>
                    <a:pt x="20146" y="5110"/>
                  </a:cubicBezTo>
                  <a:cubicBezTo>
                    <a:pt x="18692" y="7897"/>
                    <a:pt x="14954" y="12310"/>
                    <a:pt x="11215" y="15329"/>
                  </a:cubicBezTo>
                  <a:cubicBezTo>
                    <a:pt x="7477" y="18348"/>
                    <a:pt x="3738" y="199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11063249" y="8580639"/>
              <a:ext cx="29900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77" y="18000"/>
                    <a:pt x="2954" y="14400"/>
                    <a:pt x="6554" y="10800"/>
                  </a:cubicBezTo>
                  <a:cubicBezTo>
                    <a:pt x="10154" y="7200"/>
                    <a:pt x="1587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11063249" y="8618973"/>
              <a:ext cx="29134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63" y="18240"/>
                    <a:pt x="4926" y="14880"/>
                    <a:pt x="8526" y="11280"/>
                  </a:cubicBezTo>
                  <a:cubicBezTo>
                    <a:pt x="12126" y="7680"/>
                    <a:pt x="16863" y="38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11308588" y="8473303"/>
              <a:ext cx="12269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600" fill="norm" stroke="1" extrusionOk="0">
                  <a:moveTo>
                    <a:pt x="0" y="0"/>
                  </a:moveTo>
                  <a:cubicBezTo>
                    <a:pt x="5184" y="1080"/>
                    <a:pt x="10368" y="2160"/>
                    <a:pt x="14472" y="4320"/>
                  </a:cubicBezTo>
                  <a:cubicBezTo>
                    <a:pt x="18576" y="6480"/>
                    <a:pt x="21600" y="9720"/>
                    <a:pt x="20520" y="12780"/>
                  </a:cubicBezTo>
                  <a:cubicBezTo>
                    <a:pt x="19440" y="15840"/>
                    <a:pt x="14256" y="18720"/>
                    <a:pt x="90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11493809" y="8368064"/>
              <a:ext cx="156952" cy="147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071" fill="norm" stroke="1" extrusionOk="0">
                  <a:moveTo>
                    <a:pt x="2923" y="10683"/>
                  </a:moveTo>
                  <a:cubicBezTo>
                    <a:pt x="6351" y="10317"/>
                    <a:pt x="9780" y="9951"/>
                    <a:pt x="12523" y="9036"/>
                  </a:cubicBezTo>
                  <a:cubicBezTo>
                    <a:pt x="15266" y="8120"/>
                    <a:pt x="17323" y="6656"/>
                    <a:pt x="18866" y="5009"/>
                  </a:cubicBezTo>
                  <a:cubicBezTo>
                    <a:pt x="20408" y="3361"/>
                    <a:pt x="21437" y="1531"/>
                    <a:pt x="20923" y="615"/>
                  </a:cubicBezTo>
                  <a:cubicBezTo>
                    <a:pt x="20408" y="-300"/>
                    <a:pt x="18351" y="-300"/>
                    <a:pt x="15094" y="1347"/>
                  </a:cubicBezTo>
                  <a:cubicBezTo>
                    <a:pt x="11837" y="2995"/>
                    <a:pt x="7380" y="6290"/>
                    <a:pt x="4637" y="8853"/>
                  </a:cubicBezTo>
                  <a:cubicBezTo>
                    <a:pt x="1894" y="11415"/>
                    <a:pt x="866" y="13246"/>
                    <a:pt x="351" y="15076"/>
                  </a:cubicBezTo>
                  <a:cubicBezTo>
                    <a:pt x="-163" y="16907"/>
                    <a:pt x="-163" y="18737"/>
                    <a:pt x="694" y="19836"/>
                  </a:cubicBezTo>
                  <a:cubicBezTo>
                    <a:pt x="1551" y="20934"/>
                    <a:pt x="3266" y="21300"/>
                    <a:pt x="6008" y="20934"/>
                  </a:cubicBezTo>
                  <a:cubicBezTo>
                    <a:pt x="8751" y="20568"/>
                    <a:pt x="12523" y="19470"/>
                    <a:pt x="16294" y="18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11712842" y="8235630"/>
              <a:ext cx="78758" cy="207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600" fill="norm" stroke="1" extrusionOk="0">
                  <a:moveTo>
                    <a:pt x="20802" y="0"/>
                  </a:moveTo>
                  <a:cubicBezTo>
                    <a:pt x="17427" y="533"/>
                    <a:pt x="14052" y="1067"/>
                    <a:pt x="10340" y="3733"/>
                  </a:cubicBezTo>
                  <a:cubicBezTo>
                    <a:pt x="6627" y="6400"/>
                    <a:pt x="2577" y="11200"/>
                    <a:pt x="890" y="14267"/>
                  </a:cubicBezTo>
                  <a:cubicBezTo>
                    <a:pt x="-798" y="17333"/>
                    <a:pt x="-123" y="18667"/>
                    <a:pt x="3252" y="19600"/>
                  </a:cubicBezTo>
                  <a:cubicBezTo>
                    <a:pt x="6627" y="20533"/>
                    <a:pt x="12702" y="21067"/>
                    <a:pt x="187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11768598" y="8157597"/>
              <a:ext cx="138004" cy="277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13200" y="12591"/>
                  </a:moveTo>
                  <a:cubicBezTo>
                    <a:pt x="10800" y="14176"/>
                    <a:pt x="8400" y="15761"/>
                    <a:pt x="6600" y="17148"/>
                  </a:cubicBezTo>
                  <a:cubicBezTo>
                    <a:pt x="4800" y="18536"/>
                    <a:pt x="3600" y="19725"/>
                    <a:pt x="3200" y="19526"/>
                  </a:cubicBezTo>
                  <a:cubicBezTo>
                    <a:pt x="2800" y="19328"/>
                    <a:pt x="3200" y="17743"/>
                    <a:pt x="4400" y="14671"/>
                  </a:cubicBezTo>
                  <a:cubicBezTo>
                    <a:pt x="5600" y="11600"/>
                    <a:pt x="7600" y="7042"/>
                    <a:pt x="9400" y="4169"/>
                  </a:cubicBezTo>
                  <a:cubicBezTo>
                    <a:pt x="11200" y="1295"/>
                    <a:pt x="12800" y="106"/>
                    <a:pt x="14400" y="7"/>
                  </a:cubicBezTo>
                  <a:cubicBezTo>
                    <a:pt x="16000" y="-92"/>
                    <a:pt x="17600" y="899"/>
                    <a:pt x="19000" y="3178"/>
                  </a:cubicBezTo>
                  <a:cubicBezTo>
                    <a:pt x="20400" y="5457"/>
                    <a:pt x="21600" y="9024"/>
                    <a:pt x="21600" y="11798"/>
                  </a:cubicBezTo>
                  <a:cubicBezTo>
                    <a:pt x="21600" y="14572"/>
                    <a:pt x="20400" y="16554"/>
                    <a:pt x="16600" y="18040"/>
                  </a:cubicBezTo>
                  <a:cubicBezTo>
                    <a:pt x="12800" y="19526"/>
                    <a:pt x="6400" y="20517"/>
                    <a:pt x="0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11944935" y="8212630"/>
              <a:ext cx="23002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11983270" y="8133553"/>
              <a:ext cx="168672" cy="56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2618" y="13094"/>
                    <a:pt x="5236" y="5581"/>
                    <a:pt x="8836" y="2294"/>
                  </a:cubicBezTo>
                  <a:cubicBezTo>
                    <a:pt x="12436" y="-993"/>
                    <a:pt x="17018" y="-54"/>
                    <a:pt x="21600" y="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11952602" y="8266298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67" y="15429"/>
                    <a:pt x="6933" y="9257"/>
                    <a:pt x="10533" y="5657"/>
                  </a:cubicBezTo>
                  <a:cubicBezTo>
                    <a:pt x="14133" y="2057"/>
                    <a:pt x="1786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12289943" y="8312299"/>
              <a:ext cx="15335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12328278" y="8212630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12312944" y="8273285"/>
              <a:ext cx="153337" cy="20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21600" y="861"/>
                  </a:moveTo>
                  <a:cubicBezTo>
                    <a:pt x="19800" y="334"/>
                    <a:pt x="18000" y="-193"/>
                    <a:pt x="15660" y="70"/>
                  </a:cubicBezTo>
                  <a:cubicBezTo>
                    <a:pt x="13320" y="334"/>
                    <a:pt x="10440" y="1387"/>
                    <a:pt x="9180" y="2573"/>
                  </a:cubicBezTo>
                  <a:cubicBezTo>
                    <a:pt x="7920" y="3758"/>
                    <a:pt x="8280" y="5075"/>
                    <a:pt x="9720" y="6656"/>
                  </a:cubicBezTo>
                  <a:cubicBezTo>
                    <a:pt x="11160" y="8236"/>
                    <a:pt x="13680" y="10080"/>
                    <a:pt x="15120" y="11661"/>
                  </a:cubicBezTo>
                  <a:cubicBezTo>
                    <a:pt x="16560" y="13241"/>
                    <a:pt x="16920" y="14558"/>
                    <a:pt x="14220" y="16139"/>
                  </a:cubicBezTo>
                  <a:cubicBezTo>
                    <a:pt x="11520" y="17719"/>
                    <a:pt x="5760" y="19563"/>
                    <a:pt x="0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11484926" y="9009982"/>
              <a:ext cx="29900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5" y="4696"/>
                    <a:pt x="369" y="9391"/>
                    <a:pt x="646" y="12991"/>
                  </a:cubicBezTo>
                  <a:cubicBezTo>
                    <a:pt x="923" y="16591"/>
                    <a:pt x="1292" y="19096"/>
                    <a:pt x="1846" y="19722"/>
                  </a:cubicBezTo>
                  <a:cubicBezTo>
                    <a:pt x="2400" y="20348"/>
                    <a:pt x="3138" y="19096"/>
                    <a:pt x="3785" y="16904"/>
                  </a:cubicBezTo>
                  <a:cubicBezTo>
                    <a:pt x="4431" y="14713"/>
                    <a:pt x="4985" y="11583"/>
                    <a:pt x="5446" y="9235"/>
                  </a:cubicBezTo>
                  <a:cubicBezTo>
                    <a:pt x="5908" y="6887"/>
                    <a:pt x="6277" y="5322"/>
                    <a:pt x="6646" y="5478"/>
                  </a:cubicBezTo>
                  <a:cubicBezTo>
                    <a:pt x="7015" y="5635"/>
                    <a:pt x="7385" y="7513"/>
                    <a:pt x="7569" y="9235"/>
                  </a:cubicBezTo>
                  <a:cubicBezTo>
                    <a:pt x="7754" y="10956"/>
                    <a:pt x="7754" y="12522"/>
                    <a:pt x="8031" y="14243"/>
                  </a:cubicBezTo>
                  <a:cubicBezTo>
                    <a:pt x="8308" y="15965"/>
                    <a:pt x="8862" y="17843"/>
                    <a:pt x="9415" y="18156"/>
                  </a:cubicBezTo>
                  <a:cubicBezTo>
                    <a:pt x="9969" y="18470"/>
                    <a:pt x="10523" y="17217"/>
                    <a:pt x="10985" y="15809"/>
                  </a:cubicBezTo>
                  <a:cubicBezTo>
                    <a:pt x="11446" y="14400"/>
                    <a:pt x="11815" y="12835"/>
                    <a:pt x="12277" y="11270"/>
                  </a:cubicBezTo>
                  <a:cubicBezTo>
                    <a:pt x="12738" y="9704"/>
                    <a:pt x="13292" y="8139"/>
                    <a:pt x="13662" y="8296"/>
                  </a:cubicBezTo>
                  <a:cubicBezTo>
                    <a:pt x="14031" y="8452"/>
                    <a:pt x="14215" y="10330"/>
                    <a:pt x="14308" y="11113"/>
                  </a:cubicBezTo>
                  <a:cubicBezTo>
                    <a:pt x="14400" y="11896"/>
                    <a:pt x="14400" y="11583"/>
                    <a:pt x="14492" y="10174"/>
                  </a:cubicBezTo>
                  <a:cubicBezTo>
                    <a:pt x="14585" y="8765"/>
                    <a:pt x="14769" y="6261"/>
                    <a:pt x="15231" y="4539"/>
                  </a:cubicBezTo>
                  <a:cubicBezTo>
                    <a:pt x="15692" y="2817"/>
                    <a:pt x="16431" y="1878"/>
                    <a:pt x="17169" y="1878"/>
                  </a:cubicBezTo>
                  <a:cubicBezTo>
                    <a:pt x="17908" y="1878"/>
                    <a:pt x="18646" y="2817"/>
                    <a:pt x="19385" y="6261"/>
                  </a:cubicBezTo>
                  <a:cubicBezTo>
                    <a:pt x="20123" y="9704"/>
                    <a:pt x="20862" y="156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11818325" y="8856644"/>
              <a:ext cx="118068" cy="31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534" fill="norm" stroke="1" extrusionOk="0">
                  <a:moveTo>
                    <a:pt x="10360" y="0"/>
                  </a:moveTo>
                  <a:cubicBezTo>
                    <a:pt x="8062" y="4780"/>
                    <a:pt x="5765" y="9561"/>
                    <a:pt x="4616" y="12393"/>
                  </a:cubicBezTo>
                  <a:cubicBezTo>
                    <a:pt x="3467" y="15226"/>
                    <a:pt x="3467" y="16112"/>
                    <a:pt x="3467" y="16112"/>
                  </a:cubicBezTo>
                  <a:cubicBezTo>
                    <a:pt x="3467" y="16112"/>
                    <a:pt x="3467" y="15226"/>
                    <a:pt x="3696" y="14341"/>
                  </a:cubicBezTo>
                  <a:cubicBezTo>
                    <a:pt x="3926" y="13456"/>
                    <a:pt x="4386" y="12571"/>
                    <a:pt x="5994" y="11774"/>
                  </a:cubicBezTo>
                  <a:cubicBezTo>
                    <a:pt x="7603" y="10977"/>
                    <a:pt x="10360" y="10269"/>
                    <a:pt x="12658" y="10180"/>
                  </a:cubicBezTo>
                  <a:cubicBezTo>
                    <a:pt x="14956" y="10092"/>
                    <a:pt x="16794" y="10623"/>
                    <a:pt x="18173" y="11862"/>
                  </a:cubicBezTo>
                  <a:cubicBezTo>
                    <a:pt x="19552" y="13102"/>
                    <a:pt x="20471" y="15049"/>
                    <a:pt x="20930" y="16466"/>
                  </a:cubicBezTo>
                  <a:cubicBezTo>
                    <a:pt x="21390" y="17882"/>
                    <a:pt x="21390" y="18767"/>
                    <a:pt x="20471" y="19475"/>
                  </a:cubicBezTo>
                  <a:cubicBezTo>
                    <a:pt x="19552" y="20184"/>
                    <a:pt x="17713" y="20715"/>
                    <a:pt x="14956" y="21069"/>
                  </a:cubicBezTo>
                  <a:cubicBezTo>
                    <a:pt x="12199" y="21423"/>
                    <a:pt x="8522" y="21600"/>
                    <a:pt x="5535" y="21511"/>
                  </a:cubicBezTo>
                  <a:cubicBezTo>
                    <a:pt x="2547" y="21423"/>
                    <a:pt x="250" y="21069"/>
                    <a:pt x="20" y="20007"/>
                  </a:cubicBezTo>
                  <a:cubicBezTo>
                    <a:pt x="-210" y="18944"/>
                    <a:pt x="1628" y="17174"/>
                    <a:pt x="4156" y="16023"/>
                  </a:cubicBezTo>
                  <a:cubicBezTo>
                    <a:pt x="6684" y="14872"/>
                    <a:pt x="9901" y="14341"/>
                    <a:pt x="13118" y="13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12006270" y="9017649"/>
              <a:ext cx="7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12021604" y="8948647"/>
              <a:ext cx="38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12049360" y="9013991"/>
              <a:ext cx="179250" cy="110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0847" fill="norm" stroke="1" extrusionOk="0">
                  <a:moveTo>
                    <a:pt x="20425" y="2127"/>
                  </a:moveTo>
                  <a:cubicBezTo>
                    <a:pt x="16470" y="687"/>
                    <a:pt x="12515" y="-753"/>
                    <a:pt x="9169" y="447"/>
                  </a:cubicBezTo>
                  <a:cubicBezTo>
                    <a:pt x="5822" y="1647"/>
                    <a:pt x="3084" y="5487"/>
                    <a:pt x="1563" y="8847"/>
                  </a:cubicBezTo>
                  <a:cubicBezTo>
                    <a:pt x="42" y="12207"/>
                    <a:pt x="-262" y="15087"/>
                    <a:pt x="194" y="17247"/>
                  </a:cubicBezTo>
                  <a:cubicBezTo>
                    <a:pt x="651" y="19407"/>
                    <a:pt x="1868" y="20847"/>
                    <a:pt x="3845" y="20607"/>
                  </a:cubicBezTo>
                  <a:cubicBezTo>
                    <a:pt x="5822" y="20367"/>
                    <a:pt x="8561" y="18447"/>
                    <a:pt x="10690" y="15807"/>
                  </a:cubicBezTo>
                  <a:cubicBezTo>
                    <a:pt x="12820" y="13167"/>
                    <a:pt x="14341" y="9807"/>
                    <a:pt x="15101" y="10287"/>
                  </a:cubicBezTo>
                  <a:cubicBezTo>
                    <a:pt x="15862" y="10767"/>
                    <a:pt x="15862" y="15087"/>
                    <a:pt x="16775" y="17487"/>
                  </a:cubicBezTo>
                  <a:cubicBezTo>
                    <a:pt x="17687" y="19887"/>
                    <a:pt x="19513" y="20367"/>
                    <a:pt x="21338" y="20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12246144" y="8988405"/>
              <a:ext cx="82135" cy="167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418" fill="norm" stroke="1" extrusionOk="0">
                  <a:moveTo>
                    <a:pt x="21036" y="3745"/>
                  </a:moveTo>
                  <a:cubicBezTo>
                    <a:pt x="19072" y="2436"/>
                    <a:pt x="17109" y="1127"/>
                    <a:pt x="13509" y="473"/>
                  </a:cubicBezTo>
                  <a:cubicBezTo>
                    <a:pt x="9909" y="-182"/>
                    <a:pt x="4672" y="-182"/>
                    <a:pt x="2054" y="636"/>
                  </a:cubicBezTo>
                  <a:cubicBezTo>
                    <a:pt x="-564" y="1454"/>
                    <a:pt x="-564" y="3091"/>
                    <a:pt x="1400" y="5218"/>
                  </a:cubicBezTo>
                  <a:cubicBezTo>
                    <a:pt x="3363" y="7345"/>
                    <a:pt x="7290" y="9963"/>
                    <a:pt x="9909" y="12091"/>
                  </a:cubicBezTo>
                  <a:cubicBezTo>
                    <a:pt x="12527" y="14218"/>
                    <a:pt x="13836" y="15854"/>
                    <a:pt x="13181" y="17327"/>
                  </a:cubicBezTo>
                  <a:cubicBezTo>
                    <a:pt x="12527" y="18800"/>
                    <a:pt x="9909" y="20109"/>
                    <a:pt x="7291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12343611" y="8719230"/>
              <a:ext cx="373121" cy="46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0" y="15553"/>
                  </a:moveTo>
                  <a:cubicBezTo>
                    <a:pt x="2219" y="15553"/>
                    <a:pt x="4438" y="15553"/>
                    <a:pt x="5844" y="15317"/>
                  </a:cubicBezTo>
                  <a:cubicBezTo>
                    <a:pt x="7249" y="15081"/>
                    <a:pt x="7841" y="14609"/>
                    <a:pt x="7693" y="14314"/>
                  </a:cubicBezTo>
                  <a:cubicBezTo>
                    <a:pt x="7545" y="14019"/>
                    <a:pt x="6658" y="13901"/>
                    <a:pt x="5844" y="14078"/>
                  </a:cubicBezTo>
                  <a:cubicBezTo>
                    <a:pt x="5030" y="14255"/>
                    <a:pt x="4290" y="14727"/>
                    <a:pt x="3699" y="15612"/>
                  </a:cubicBezTo>
                  <a:cubicBezTo>
                    <a:pt x="3107" y="16498"/>
                    <a:pt x="2663" y="17796"/>
                    <a:pt x="2663" y="18681"/>
                  </a:cubicBezTo>
                  <a:cubicBezTo>
                    <a:pt x="2663" y="19566"/>
                    <a:pt x="3107" y="20039"/>
                    <a:pt x="4512" y="20275"/>
                  </a:cubicBezTo>
                  <a:cubicBezTo>
                    <a:pt x="5918" y="20511"/>
                    <a:pt x="8285" y="20511"/>
                    <a:pt x="10282" y="20275"/>
                  </a:cubicBezTo>
                  <a:cubicBezTo>
                    <a:pt x="12279" y="20039"/>
                    <a:pt x="13907" y="19566"/>
                    <a:pt x="15016" y="19094"/>
                  </a:cubicBezTo>
                  <a:cubicBezTo>
                    <a:pt x="16126" y="18622"/>
                    <a:pt x="16718" y="18150"/>
                    <a:pt x="17088" y="17619"/>
                  </a:cubicBezTo>
                  <a:cubicBezTo>
                    <a:pt x="17458" y="17088"/>
                    <a:pt x="17605" y="16498"/>
                    <a:pt x="17236" y="16203"/>
                  </a:cubicBezTo>
                  <a:cubicBezTo>
                    <a:pt x="16866" y="15907"/>
                    <a:pt x="15978" y="15907"/>
                    <a:pt x="14868" y="16203"/>
                  </a:cubicBezTo>
                  <a:cubicBezTo>
                    <a:pt x="13759" y="16498"/>
                    <a:pt x="12427" y="17088"/>
                    <a:pt x="11614" y="17796"/>
                  </a:cubicBezTo>
                  <a:cubicBezTo>
                    <a:pt x="10800" y="18504"/>
                    <a:pt x="10504" y="19330"/>
                    <a:pt x="10578" y="19980"/>
                  </a:cubicBezTo>
                  <a:cubicBezTo>
                    <a:pt x="10652" y="20629"/>
                    <a:pt x="11096" y="21101"/>
                    <a:pt x="11688" y="21278"/>
                  </a:cubicBezTo>
                  <a:cubicBezTo>
                    <a:pt x="12279" y="21455"/>
                    <a:pt x="13019" y="21337"/>
                    <a:pt x="14129" y="20511"/>
                  </a:cubicBezTo>
                  <a:cubicBezTo>
                    <a:pt x="15238" y="19685"/>
                    <a:pt x="16718" y="18150"/>
                    <a:pt x="17827" y="15553"/>
                  </a:cubicBezTo>
                  <a:cubicBezTo>
                    <a:pt x="18937" y="12957"/>
                    <a:pt x="19677" y="9298"/>
                    <a:pt x="20121" y="7055"/>
                  </a:cubicBezTo>
                  <a:cubicBezTo>
                    <a:pt x="20564" y="4812"/>
                    <a:pt x="20712" y="3986"/>
                    <a:pt x="20860" y="3219"/>
                  </a:cubicBezTo>
                  <a:cubicBezTo>
                    <a:pt x="21008" y="2452"/>
                    <a:pt x="21156" y="1744"/>
                    <a:pt x="21304" y="1094"/>
                  </a:cubicBezTo>
                  <a:cubicBezTo>
                    <a:pt x="21452" y="445"/>
                    <a:pt x="21600" y="-145"/>
                    <a:pt x="21600" y="32"/>
                  </a:cubicBezTo>
                  <a:cubicBezTo>
                    <a:pt x="21600" y="209"/>
                    <a:pt x="21452" y="1153"/>
                    <a:pt x="21082" y="3514"/>
                  </a:cubicBezTo>
                  <a:cubicBezTo>
                    <a:pt x="20712" y="5875"/>
                    <a:pt x="20121" y="9652"/>
                    <a:pt x="19825" y="12248"/>
                  </a:cubicBezTo>
                  <a:cubicBezTo>
                    <a:pt x="19529" y="14845"/>
                    <a:pt x="19529" y="16262"/>
                    <a:pt x="19529" y="17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1" name="Drawing"/>
          <p:cNvGrpSpPr/>
          <p:nvPr/>
        </p:nvGrpSpPr>
        <p:grpSpPr>
          <a:xfrm>
            <a:off x="498722" y="79791"/>
            <a:ext cx="12381569" cy="8068922"/>
            <a:chOff x="0" y="0"/>
            <a:chExt cx="12381567" cy="8068921"/>
          </a:xfrm>
        </p:grpSpPr>
        <p:sp>
          <p:nvSpPr>
            <p:cNvPr id="1514" name="Line"/>
            <p:cNvSpPr/>
            <p:nvPr/>
          </p:nvSpPr>
          <p:spPr>
            <a:xfrm>
              <a:off x="306295" y="410886"/>
              <a:ext cx="3066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6133"/>
                    <a:pt x="3600" y="12267"/>
                    <a:pt x="7200" y="15867"/>
                  </a:cubicBezTo>
                  <a:cubicBezTo>
                    <a:pt x="10800" y="19467"/>
                    <a:pt x="16200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106199" y="203881"/>
              <a:ext cx="508687" cy="56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208" fill="norm" stroke="1" extrusionOk="0">
                  <a:moveTo>
                    <a:pt x="13119" y="4050"/>
                  </a:moveTo>
                  <a:cubicBezTo>
                    <a:pt x="13119" y="3086"/>
                    <a:pt x="13119" y="2121"/>
                    <a:pt x="12694" y="1350"/>
                  </a:cubicBezTo>
                  <a:cubicBezTo>
                    <a:pt x="12268" y="579"/>
                    <a:pt x="11417" y="0"/>
                    <a:pt x="9821" y="0"/>
                  </a:cubicBezTo>
                  <a:cubicBezTo>
                    <a:pt x="8225" y="0"/>
                    <a:pt x="5884" y="579"/>
                    <a:pt x="4128" y="1736"/>
                  </a:cubicBezTo>
                  <a:cubicBezTo>
                    <a:pt x="2373" y="2893"/>
                    <a:pt x="1202" y="4629"/>
                    <a:pt x="564" y="6750"/>
                  </a:cubicBezTo>
                  <a:cubicBezTo>
                    <a:pt x="-75" y="8871"/>
                    <a:pt x="-181" y="11379"/>
                    <a:pt x="298" y="13789"/>
                  </a:cubicBezTo>
                  <a:cubicBezTo>
                    <a:pt x="777" y="16200"/>
                    <a:pt x="1841" y="18514"/>
                    <a:pt x="3490" y="19864"/>
                  </a:cubicBezTo>
                  <a:cubicBezTo>
                    <a:pt x="5139" y="21214"/>
                    <a:pt x="7374" y="21600"/>
                    <a:pt x="9927" y="20780"/>
                  </a:cubicBezTo>
                  <a:cubicBezTo>
                    <a:pt x="12481" y="19961"/>
                    <a:pt x="15354" y="17936"/>
                    <a:pt x="17429" y="15621"/>
                  </a:cubicBezTo>
                  <a:cubicBezTo>
                    <a:pt x="19504" y="13307"/>
                    <a:pt x="20781" y="10704"/>
                    <a:pt x="21100" y="8341"/>
                  </a:cubicBezTo>
                  <a:cubicBezTo>
                    <a:pt x="21419" y="5979"/>
                    <a:pt x="20781" y="3857"/>
                    <a:pt x="19185" y="2555"/>
                  </a:cubicBezTo>
                  <a:cubicBezTo>
                    <a:pt x="17588" y="1254"/>
                    <a:pt x="15035" y="771"/>
                    <a:pt x="12853" y="771"/>
                  </a:cubicBezTo>
                  <a:cubicBezTo>
                    <a:pt x="10672" y="771"/>
                    <a:pt x="8863" y="1254"/>
                    <a:pt x="7054" y="1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1287651" y="257549"/>
              <a:ext cx="53668" cy="44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21600" y="1481"/>
                  </a:moveTo>
                  <a:cubicBezTo>
                    <a:pt x="21600" y="741"/>
                    <a:pt x="21600" y="0"/>
                    <a:pt x="21600" y="0"/>
                  </a:cubicBezTo>
                  <a:cubicBezTo>
                    <a:pt x="21600" y="0"/>
                    <a:pt x="21600" y="741"/>
                    <a:pt x="20571" y="2777"/>
                  </a:cubicBezTo>
                  <a:cubicBezTo>
                    <a:pt x="19543" y="4814"/>
                    <a:pt x="17486" y="8146"/>
                    <a:pt x="14914" y="10923"/>
                  </a:cubicBezTo>
                  <a:cubicBezTo>
                    <a:pt x="12343" y="13701"/>
                    <a:pt x="9257" y="15922"/>
                    <a:pt x="6686" y="17712"/>
                  </a:cubicBezTo>
                  <a:cubicBezTo>
                    <a:pt x="4114" y="19502"/>
                    <a:pt x="2057" y="20859"/>
                    <a:pt x="1029" y="21230"/>
                  </a:cubicBezTo>
                  <a:cubicBezTo>
                    <a:pt x="0" y="21600"/>
                    <a:pt x="0" y="20983"/>
                    <a:pt x="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1302984" y="219215"/>
              <a:ext cx="22233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450"/>
                    <a:pt x="0" y="15300"/>
                    <a:pt x="2110" y="11925"/>
                  </a:cubicBezTo>
                  <a:cubicBezTo>
                    <a:pt x="4221" y="8550"/>
                    <a:pt x="8441" y="4950"/>
                    <a:pt x="12041" y="2925"/>
                  </a:cubicBezTo>
                  <a:cubicBezTo>
                    <a:pt x="15641" y="900"/>
                    <a:pt x="18621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1295317" y="472221"/>
              <a:ext cx="130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1448654" y="571890"/>
              <a:ext cx="16100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1486988" y="587223"/>
              <a:ext cx="13800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565"/>
                    <a:pt x="14400" y="3130"/>
                    <a:pt x="10800" y="6730"/>
                  </a:cubicBezTo>
                  <a:cubicBezTo>
                    <a:pt x="7200" y="10330"/>
                    <a:pt x="3600" y="159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1513497" y="-1"/>
              <a:ext cx="157496" cy="20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74" fill="norm" stroke="1" extrusionOk="0">
                  <a:moveTo>
                    <a:pt x="3702" y="4474"/>
                  </a:moveTo>
                  <a:cubicBezTo>
                    <a:pt x="2657" y="5541"/>
                    <a:pt x="1612" y="6607"/>
                    <a:pt x="915" y="7941"/>
                  </a:cubicBezTo>
                  <a:cubicBezTo>
                    <a:pt x="218" y="9274"/>
                    <a:pt x="-130" y="10874"/>
                    <a:pt x="44" y="10874"/>
                  </a:cubicBezTo>
                  <a:cubicBezTo>
                    <a:pt x="218" y="10874"/>
                    <a:pt x="915" y="9274"/>
                    <a:pt x="1786" y="7807"/>
                  </a:cubicBezTo>
                  <a:cubicBezTo>
                    <a:pt x="2657" y="6341"/>
                    <a:pt x="3702" y="5007"/>
                    <a:pt x="4747" y="3674"/>
                  </a:cubicBezTo>
                  <a:cubicBezTo>
                    <a:pt x="5793" y="2341"/>
                    <a:pt x="6838" y="1007"/>
                    <a:pt x="8231" y="341"/>
                  </a:cubicBezTo>
                  <a:cubicBezTo>
                    <a:pt x="9625" y="-326"/>
                    <a:pt x="11367" y="-326"/>
                    <a:pt x="13631" y="3274"/>
                  </a:cubicBezTo>
                  <a:cubicBezTo>
                    <a:pt x="15896" y="6874"/>
                    <a:pt x="18683" y="14074"/>
                    <a:pt x="21470" y="21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1788274" y="190312"/>
              <a:ext cx="158726" cy="38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00" fill="norm" stroke="1" extrusionOk="0">
                  <a:moveTo>
                    <a:pt x="21294" y="324"/>
                  </a:moveTo>
                  <a:cubicBezTo>
                    <a:pt x="18551" y="44"/>
                    <a:pt x="15808" y="-237"/>
                    <a:pt x="13065" y="324"/>
                  </a:cubicBezTo>
                  <a:cubicBezTo>
                    <a:pt x="10323" y="885"/>
                    <a:pt x="7580" y="2288"/>
                    <a:pt x="5351" y="4812"/>
                  </a:cubicBezTo>
                  <a:cubicBezTo>
                    <a:pt x="3123" y="7337"/>
                    <a:pt x="1408" y="10984"/>
                    <a:pt x="551" y="13719"/>
                  </a:cubicBezTo>
                  <a:cubicBezTo>
                    <a:pt x="-306" y="16454"/>
                    <a:pt x="-306" y="18277"/>
                    <a:pt x="1580" y="19469"/>
                  </a:cubicBezTo>
                  <a:cubicBezTo>
                    <a:pt x="3465" y="20662"/>
                    <a:pt x="7237" y="21223"/>
                    <a:pt x="9808" y="21293"/>
                  </a:cubicBezTo>
                  <a:cubicBezTo>
                    <a:pt x="12380" y="21363"/>
                    <a:pt x="13751" y="20942"/>
                    <a:pt x="15123" y="20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1914864" y="280550"/>
              <a:ext cx="21614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1492" y="0"/>
                  </a:moveTo>
                  <a:cubicBezTo>
                    <a:pt x="17934" y="6039"/>
                    <a:pt x="14377" y="12077"/>
                    <a:pt x="12090" y="15445"/>
                  </a:cubicBezTo>
                  <a:cubicBezTo>
                    <a:pt x="9803" y="18813"/>
                    <a:pt x="8786" y="19510"/>
                    <a:pt x="7134" y="19510"/>
                  </a:cubicBezTo>
                  <a:cubicBezTo>
                    <a:pt x="5483" y="19510"/>
                    <a:pt x="3196" y="18813"/>
                    <a:pt x="1798" y="17884"/>
                  </a:cubicBezTo>
                  <a:cubicBezTo>
                    <a:pt x="400" y="16955"/>
                    <a:pt x="-108" y="15794"/>
                    <a:pt x="19" y="14748"/>
                  </a:cubicBezTo>
                  <a:cubicBezTo>
                    <a:pt x="146" y="13703"/>
                    <a:pt x="908" y="12774"/>
                    <a:pt x="3323" y="13006"/>
                  </a:cubicBezTo>
                  <a:cubicBezTo>
                    <a:pt x="5737" y="13239"/>
                    <a:pt x="9803" y="14632"/>
                    <a:pt x="12725" y="16258"/>
                  </a:cubicBezTo>
                  <a:cubicBezTo>
                    <a:pt x="15647" y="17884"/>
                    <a:pt x="17426" y="19742"/>
                    <a:pt x="18570" y="20671"/>
                  </a:cubicBezTo>
                  <a:cubicBezTo>
                    <a:pt x="19713" y="21600"/>
                    <a:pt x="20221" y="21600"/>
                    <a:pt x="207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2230672" y="208992"/>
              <a:ext cx="120236" cy="45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600" fill="norm" stroke="1" extrusionOk="0">
                  <a:moveTo>
                    <a:pt x="0" y="485"/>
                  </a:moveTo>
                  <a:cubicBezTo>
                    <a:pt x="2250" y="243"/>
                    <a:pt x="4500" y="0"/>
                    <a:pt x="6750" y="0"/>
                  </a:cubicBezTo>
                  <a:cubicBezTo>
                    <a:pt x="9000" y="0"/>
                    <a:pt x="11250" y="243"/>
                    <a:pt x="13725" y="1396"/>
                  </a:cubicBezTo>
                  <a:cubicBezTo>
                    <a:pt x="16200" y="2548"/>
                    <a:pt x="18900" y="4611"/>
                    <a:pt x="20250" y="7220"/>
                  </a:cubicBezTo>
                  <a:cubicBezTo>
                    <a:pt x="21600" y="9829"/>
                    <a:pt x="21600" y="12984"/>
                    <a:pt x="19350" y="15472"/>
                  </a:cubicBezTo>
                  <a:cubicBezTo>
                    <a:pt x="17100" y="17960"/>
                    <a:pt x="12600" y="19780"/>
                    <a:pt x="81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3181360" y="433886"/>
              <a:ext cx="18949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5867"/>
                    <a:pt x="16200" y="11733"/>
                    <a:pt x="18900" y="15333"/>
                  </a:cubicBezTo>
                  <a:cubicBezTo>
                    <a:pt x="21600" y="18933"/>
                    <a:pt x="18900" y="20267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3158359" y="365323"/>
              <a:ext cx="61336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900" y="11918"/>
                    <a:pt x="1800" y="3818"/>
                    <a:pt x="5400" y="1118"/>
                  </a:cubicBezTo>
                  <a:cubicBezTo>
                    <a:pt x="9000" y="-1582"/>
                    <a:pt x="153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3334800" y="380657"/>
              <a:ext cx="159657" cy="290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0" h="21200" fill="norm" stroke="1" extrusionOk="0">
                  <a:moveTo>
                    <a:pt x="13527" y="527"/>
                  </a:moveTo>
                  <a:cubicBezTo>
                    <a:pt x="11593" y="154"/>
                    <a:pt x="9658" y="-218"/>
                    <a:pt x="7079" y="154"/>
                  </a:cubicBezTo>
                  <a:cubicBezTo>
                    <a:pt x="4500" y="527"/>
                    <a:pt x="1276" y="1644"/>
                    <a:pt x="309" y="2761"/>
                  </a:cubicBezTo>
                  <a:cubicBezTo>
                    <a:pt x="-658" y="3879"/>
                    <a:pt x="632" y="4996"/>
                    <a:pt x="4339" y="7044"/>
                  </a:cubicBezTo>
                  <a:cubicBezTo>
                    <a:pt x="8046" y="9092"/>
                    <a:pt x="14172" y="12072"/>
                    <a:pt x="17396" y="14213"/>
                  </a:cubicBezTo>
                  <a:cubicBezTo>
                    <a:pt x="20620" y="16354"/>
                    <a:pt x="20942" y="17658"/>
                    <a:pt x="18685" y="18775"/>
                  </a:cubicBezTo>
                  <a:cubicBezTo>
                    <a:pt x="16429" y="19892"/>
                    <a:pt x="11593" y="20823"/>
                    <a:pt x="8369" y="21103"/>
                  </a:cubicBezTo>
                  <a:cubicBezTo>
                    <a:pt x="5145" y="21382"/>
                    <a:pt x="3533" y="21010"/>
                    <a:pt x="1921" y="20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4288127" y="398260"/>
              <a:ext cx="165929" cy="280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203" fill="norm" stroke="1" extrusionOk="0">
                  <a:moveTo>
                    <a:pt x="20932" y="374"/>
                  </a:moveTo>
                  <a:cubicBezTo>
                    <a:pt x="17708" y="-11"/>
                    <a:pt x="14484" y="-397"/>
                    <a:pt x="11099" y="857"/>
                  </a:cubicBezTo>
                  <a:cubicBezTo>
                    <a:pt x="7714" y="2110"/>
                    <a:pt x="4168" y="5003"/>
                    <a:pt x="2072" y="8089"/>
                  </a:cubicBezTo>
                  <a:cubicBezTo>
                    <a:pt x="-23" y="11174"/>
                    <a:pt x="-668" y="14453"/>
                    <a:pt x="783" y="16671"/>
                  </a:cubicBezTo>
                  <a:cubicBezTo>
                    <a:pt x="2233" y="18889"/>
                    <a:pt x="5780" y="20046"/>
                    <a:pt x="9326" y="2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4483356" y="468847"/>
              <a:ext cx="136495" cy="167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0857" fill="norm" stroke="1" extrusionOk="0">
                  <a:moveTo>
                    <a:pt x="14348" y="2325"/>
                  </a:moveTo>
                  <a:cubicBezTo>
                    <a:pt x="12777" y="1372"/>
                    <a:pt x="11206" y="419"/>
                    <a:pt x="9439" y="102"/>
                  </a:cubicBezTo>
                  <a:cubicBezTo>
                    <a:pt x="7672" y="-216"/>
                    <a:pt x="5708" y="102"/>
                    <a:pt x="3744" y="2643"/>
                  </a:cubicBezTo>
                  <a:cubicBezTo>
                    <a:pt x="1781" y="5184"/>
                    <a:pt x="-183" y="9949"/>
                    <a:pt x="13" y="13602"/>
                  </a:cubicBezTo>
                  <a:cubicBezTo>
                    <a:pt x="210" y="17255"/>
                    <a:pt x="2566" y="19796"/>
                    <a:pt x="6101" y="20590"/>
                  </a:cubicBezTo>
                  <a:cubicBezTo>
                    <a:pt x="9635" y="21384"/>
                    <a:pt x="14348" y="20431"/>
                    <a:pt x="17293" y="17413"/>
                  </a:cubicBezTo>
                  <a:cubicBezTo>
                    <a:pt x="20239" y="14396"/>
                    <a:pt x="21417" y="9313"/>
                    <a:pt x="20828" y="6296"/>
                  </a:cubicBezTo>
                  <a:cubicBezTo>
                    <a:pt x="20239" y="3278"/>
                    <a:pt x="17882" y="2325"/>
                    <a:pt x="14348" y="2484"/>
                  </a:cubicBezTo>
                  <a:cubicBezTo>
                    <a:pt x="10813" y="2643"/>
                    <a:pt x="6101" y="3913"/>
                    <a:pt x="1388" y="5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4695261" y="454101"/>
              <a:ext cx="149804" cy="18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34" fill="norm" stroke="1" extrusionOk="0">
                  <a:moveTo>
                    <a:pt x="1691" y="3820"/>
                  </a:moveTo>
                  <a:cubicBezTo>
                    <a:pt x="1691" y="8491"/>
                    <a:pt x="1691" y="13161"/>
                    <a:pt x="1324" y="16226"/>
                  </a:cubicBezTo>
                  <a:cubicBezTo>
                    <a:pt x="958" y="19291"/>
                    <a:pt x="226" y="20750"/>
                    <a:pt x="43" y="20604"/>
                  </a:cubicBezTo>
                  <a:cubicBezTo>
                    <a:pt x="-140" y="20458"/>
                    <a:pt x="226" y="18707"/>
                    <a:pt x="1874" y="15496"/>
                  </a:cubicBezTo>
                  <a:cubicBezTo>
                    <a:pt x="3521" y="12285"/>
                    <a:pt x="6450" y="7615"/>
                    <a:pt x="8646" y="4842"/>
                  </a:cubicBezTo>
                  <a:cubicBezTo>
                    <a:pt x="10843" y="2069"/>
                    <a:pt x="12307" y="1193"/>
                    <a:pt x="14138" y="610"/>
                  </a:cubicBezTo>
                  <a:cubicBezTo>
                    <a:pt x="15968" y="26"/>
                    <a:pt x="18165" y="-266"/>
                    <a:pt x="19446" y="318"/>
                  </a:cubicBezTo>
                  <a:cubicBezTo>
                    <a:pt x="20728" y="902"/>
                    <a:pt x="21094" y="2361"/>
                    <a:pt x="20911" y="4988"/>
                  </a:cubicBezTo>
                  <a:cubicBezTo>
                    <a:pt x="20728" y="7615"/>
                    <a:pt x="19996" y="11410"/>
                    <a:pt x="19629" y="14183"/>
                  </a:cubicBezTo>
                  <a:cubicBezTo>
                    <a:pt x="19263" y="16956"/>
                    <a:pt x="19263" y="18707"/>
                    <a:pt x="19629" y="19729"/>
                  </a:cubicBezTo>
                  <a:cubicBezTo>
                    <a:pt x="19996" y="20750"/>
                    <a:pt x="20728" y="21042"/>
                    <a:pt x="21460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4926868" y="408376"/>
              <a:ext cx="107814" cy="238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0" h="21226" fill="norm" stroke="1" extrusionOk="0">
                  <a:moveTo>
                    <a:pt x="17755" y="5681"/>
                  </a:moveTo>
                  <a:cubicBezTo>
                    <a:pt x="19195" y="3862"/>
                    <a:pt x="20635" y="2043"/>
                    <a:pt x="20155" y="1020"/>
                  </a:cubicBezTo>
                  <a:cubicBezTo>
                    <a:pt x="19675" y="-4"/>
                    <a:pt x="17275" y="-231"/>
                    <a:pt x="13915" y="224"/>
                  </a:cubicBezTo>
                  <a:cubicBezTo>
                    <a:pt x="10555" y="678"/>
                    <a:pt x="6235" y="1815"/>
                    <a:pt x="3355" y="2838"/>
                  </a:cubicBezTo>
                  <a:cubicBezTo>
                    <a:pt x="475" y="3862"/>
                    <a:pt x="-965" y="4771"/>
                    <a:pt x="715" y="6590"/>
                  </a:cubicBezTo>
                  <a:cubicBezTo>
                    <a:pt x="2395" y="8409"/>
                    <a:pt x="7195" y="11137"/>
                    <a:pt x="11035" y="13184"/>
                  </a:cubicBezTo>
                  <a:cubicBezTo>
                    <a:pt x="14875" y="15230"/>
                    <a:pt x="17755" y="16594"/>
                    <a:pt x="19195" y="17845"/>
                  </a:cubicBezTo>
                  <a:cubicBezTo>
                    <a:pt x="20635" y="19095"/>
                    <a:pt x="20635" y="20232"/>
                    <a:pt x="18715" y="20801"/>
                  </a:cubicBezTo>
                  <a:cubicBezTo>
                    <a:pt x="16795" y="21369"/>
                    <a:pt x="12955" y="21369"/>
                    <a:pt x="10075" y="20801"/>
                  </a:cubicBezTo>
                  <a:cubicBezTo>
                    <a:pt x="7195" y="20232"/>
                    <a:pt x="5275" y="19095"/>
                    <a:pt x="3355" y="17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5090403" y="449220"/>
              <a:ext cx="3066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500"/>
                    <a:pt x="21600" y="9000"/>
                    <a:pt x="18000" y="12600"/>
                  </a:cubicBezTo>
                  <a:cubicBezTo>
                    <a:pt x="14400" y="16200"/>
                    <a:pt x="72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5121070" y="319322"/>
              <a:ext cx="69003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800" y="11918"/>
                    <a:pt x="1600" y="3818"/>
                    <a:pt x="5200" y="1118"/>
                  </a:cubicBezTo>
                  <a:cubicBezTo>
                    <a:pt x="8800" y="-1582"/>
                    <a:pt x="152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5250670" y="362329"/>
              <a:ext cx="131074" cy="25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516" fill="norm" stroke="1" extrusionOk="0">
                  <a:moveTo>
                    <a:pt x="20902" y="873"/>
                  </a:moveTo>
                  <a:cubicBezTo>
                    <a:pt x="16011" y="436"/>
                    <a:pt x="11121" y="0"/>
                    <a:pt x="7657" y="0"/>
                  </a:cubicBezTo>
                  <a:cubicBezTo>
                    <a:pt x="4193" y="0"/>
                    <a:pt x="2155" y="436"/>
                    <a:pt x="932" y="1200"/>
                  </a:cubicBezTo>
                  <a:cubicBezTo>
                    <a:pt x="-290" y="1964"/>
                    <a:pt x="-698" y="3055"/>
                    <a:pt x="2155" y="5564"/>
                  </a:cubicBezTo>
                  <a:cubicBezTo>
                    <a:pt x="5008" y="8073"/>
                    <a:pt x="11121" y="12000"/>
                    <a:pt x="14177" y="14727"/>
                  </a:cubicBezTo>
                  <a:cubicBezTo>
                    <a:pt x="17234" y="17455"/>
                    <a:pt x="17234" y="18982"/>
                    <a:pt x="16215" y="19964"/>
                  </a:cubicBezTo>
                  <a:cubicBezTo>
                    <a:pt x="15196" y="20945"/>
                    <a:pt x="13159" y="21382"/>
                    <a:pt x="11121" y="21491"/>
                  </a:cubicBezTo>
                  <a:cubicBezTo>
                    <a:pt x="9083" y="21600"/>
                    <a:pt x="7045" y="21382"/>
                    <a:pt x="5415" y="20400"/>
                  </a:cubicBezTo>
                  <a:cubicBezTo>
                    <a:pt x="3785" y="19418"/>
                    <a:pt x="2562" y="17673"/>
                    <a:pt x="1340" y="15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5459438" y="196214"/>
              <a:ext cx="60309" cy="40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75" fill="norm" stroke="1" extrusionOk="0">
                  <a:moveTo>
                    <a:pt x="21238" y="0"/>
                  </a:moveTo>
                  <a:cubicBezTo>
                    <a:pt x="15838" y="3488"/>
                    <a:pt x="10438" y="6976"/>
                    <a:pt x="6838" y="10196"/>
                  </a:cubicBezTo>
                  <a:cubicBezTo>
                    <a:pt x="3238" y="13416"/>
                    <a:pt x="1438" y="16368"/>
                    <a:pt x="538" y="18246"/>
                  </a:cubicBezTo>
                  <a:cubicBezTo>
                    <a:pt x="-362" y="20124"/>
                    <a:pt x="-362" y="20929"/>
                    <a:pt x="2338" y="21265"/>
                  </a:cubicBezTo>
                  <a:cubicBezTo>
                    <a:pt x="5038" y="21600"/>
                    <a:pt x="10438" y="21466"/>
                    <a:pt x="15838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5440522" y="359278"/>
              <a:ext cx="408899" cy="21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1350" y="5131"/>
                  </a:moveTo>
                  <a:cubicBezTo>
                    <a:pt x="675" y="5894"/>
                    <a:pt x="0" y="6656"/>
                    <a:pt x="0" y="7291"/>
                  </a:cubicBezTo>
                  <a:cubicBezTo>
                    <a:pt x="0" y="7927"/>
                    <a:pt x="675" y="8435"/>
                    <a:pt x="2295" y="8181"/>
                  </a:cubicBezTo>
                  <a:cubicBezTo>
                    <a:pt x="3915" y="7927"/>
                    <a:pt x="6480" y="6910"/>
                    <a:pt x="8100" y="5894"/>
                  </a:cubicBezTo>
                  <a:cubicBezTo>
                    <a:pt x="9720" y="4877"/>
                    <a:pt x="10395" y="3861"/>
                    <a:pt x="10395" y="3226"/>
                  </a:cubicBezTo>
                  <a:cubicBezTo>
                    <a:pt x="10395" y="2590"/>
                    <a:pt x="9720" y="2336"/>
                    <a:pt x="8910" y="3226"/>
                  </a:cubicBezTo>
                  <a:cubicBezTo>
                    <a:pt x="8100" y="4115"/>
                    <a:pt x="7155" y="6148"/>
                    <a:pt x="6548" y="8816"/>
                  </a:cubicBezTo>
                  <a:cubicBezTo>
                    <a:pt x="5940" y="11484"/>
                    <a:pt x="5670" y="14788"/>
                    <a:pt x="5738" y="16948"/>
                  </a:cubicBezTo>
                  <a:cubicBezTo>
                    <a:pt x="5805" y="19108"/>
                    <a:pt x="6210" y="20124"/>
                    <a:pt x="7628" y="19616"/>
                  </a:cubicBezTo>
                  <a:cubicBezTo>
                    <a:pt x="9045" y="19108"/>
                    <a:pt x="11475" y="17075"/>
                    <a:pt x="12893" y="15550"/>
                  </a:cubicBezTo>
                  <a:cubicBezTo>
                    <a:pt x="14310" y="14026"/>
                    <a:pt x="14715" y="13009"/>
                    <a:pt x="14648" y="13009"/>
                  </a:cubicBezTo>
                  <a:cubicBezTo>
                    <a:pt x="14580" y="13009"/>
                    <a:pt x="14040" y="14026"/>
                    <a:pt x="13635" y="15169"/>
                  </a:cubicBezTo>
                  <a:cubicBezTo>
                    <a:pt x="13230" y="16313"/>
                    <a:pt x="12960" y="17583"/>
                    <a:pt x="12825" y="18854"/>
                  </a:cubicBezTo>
                  <a:cubicBezTo>
                    <a:pt x="12690" y="20124"/>
                    <a:pt x="12690" y="21395"/>
                    <a:pt x="12758" y="21268"/>
                  </a:cubicBezTo>
                  <a:cubicBezTo>
                    <a:pt x="12825" y="21141"/>
                    <a:pt x="12960" y="19616"/>
                    <a:pt x="13568" y="16694"/>
                  </a:cubicBezTo>
                  <a:cubicBezTo>
                    <a:pt x="14175" y="13771"/>
                    <a:pt x="15255" y="9451"/>
                    <a:pt x="16065" y="6656"/>
                  </a:cubicBezTo>
                  <a:cubicBezTo>
                    <a:pt x="16875" y="3861"/>
                    <a:pt x="17415" y="2590"/>
                    <a:pt x="18023" y="1574"/>
                  </a:cubicBezTo>
                  <a:cubicBezTo>
                    <a:pt x="18630" y="557"/>
                    <a:pt x="19305" y="-205"/>
                    <a:pt x="19777" y="49"/>
                  </a:cubicBezTo>
                  <a:cubicBezTo>
                    <a:pt x="20250" y="303"/>
                    <a:pt x="20520" y="1574"/>
                    <a:pt x="20655" y="4242"/>
                  </a:cubicBezTo>
                  <a:cubicBezTo>
                    <a:pt x="20790" y="6910"/>
                    <a:pt x="20790" y="10976"/>
                    <a:pt x="20723" y="13899"/>
                  </a:cubicBezTo>
                  <a:cubicBezTo>
                    <a:pt x="20655" y="16821"/>
                    <a:pt x="20520" y="18600"/>
                    <a:pt x="20655" y="18854"/>
                  </a:cubicBezTo>
                  <a:cubicBezTo>
                    <a:pt x="20790" y="19108"/>
                    <a:pt x="21195" y="17837"/>
                    <a:pt x="21600" y="16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5953753" y="104212"/>
              <a:ext cx="87339" cy="485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504" fill="norm" stroke="1" extrusionOk="0">
                  <a:moveTo>
                    <a:pt x="21091" y="0"/>
                  </a:moveTo>
                  <a:cubicBezTo>
                    <a:pt x="16154" y="3619"/>
                    <a:pt x="11217" y="7238"/>
                    <a:pt x="7514" y="10574"/>
                  </a:cubicBezTo>
                  <a:cubicBezTo>
                    <a:pt x="3811" y="13910"/>
                    <a:pt x="1342" y="16963"/>
                    <a:pt x="417" y="18829"/>
                  </a:cubicBezTo>
                  <a:cubicBezTo>
                    <a:pt x="-509" y="20695"/>
                    <a:pt x="108" y="21374"/>
                    <a:pt x="2268" y="21487"/>
                  </a:cubicBezTo>
                  <a:cubicBezTo>
                    <a:pt x="4428" y="21600"/>
                    <a:pt x="8131" y="21148"/>
                    <a:pt x="11834" y="20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5933755" y="341884"/>
              <a:ext cx="176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6869110" y="445047"/>
              <a:ext cx="498345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991" y="11375"/>
                    <a:pt x="5982" y="2735"/>
                    <a:pt x="9582" y="575"/>
                  </a:cubicBezTo>
                  <a:cubicBezTo>
                    <a:pt x="13182" y="-1585"/>
                    <a:pt x="17391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6937799" y="464554"/>
              <a:ext cx="429656" cy="94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0971" fill="norm" stroke="1" extrusionOk="0">
                  <a:moveTo>
                    <a:pt x="1933" y="15347"/>
                  </a:moveTo>
                  <a:cubicBezTo>
                    <a:pt x="1038" y="17053"/>
                    <a:pt x="144" y="18758"/>
                    <a:pt x="16" y="19895"/>
                  </a:cubicBezTo>
                  <a:cubicBezTo>
                    <a:pt x="-112" y="21032"/>
                    <a:pt x="527" y="21600"/>
                    <a:pt x="2572" y="19895"/>
                  </a:cubicBezTo>
                  <a:cubicBezTo>
                    <a:pt x="4617" y="18189"/>
                    <a:pt x="8068" y="14211"/>
                    <a:pt x="11455" y="10516"/>
                  </a:cubicBezTo>
                  <a:cubicBezTo>
                    <a:pt x="14842" y="6821"/>
                    <a:pt x="18165" y="3411"/>
                    <a:pt x="214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7329120" y="311217"/>
              <a:ext cx="9234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21600" fill="norm" stroke="1" extrusionOk="0">
                  <a:moveTo>
                    <a:pt x="0" y="0"/>
                  </a:moveTo>
                  <a:cubicBezTo>
                    <a:pt x="7389" y="1400"/>
                    <a:pt x="14779" y="2800"/>
                    <a:pt x="18189" y="5600"/>
                  </a:cubicBezTo>
                  <a:cubicBezTo>
                    <a:pt x="21600" y="8400"/>
                    <a:pt x="21032" y="12600"/>
                    <a:pt x="18189" y="15500"/>
                  </a:cubicBezTo>
                  <a:cubicBezTo>
                    <a:pt x="15347" y="18400"/>
                    <a:pt x="10232" y="20000"/>
                    <a:pt x="51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7934800" y="349551"/>
              <a:ext cx="9967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5358"/>
                    <a:pt x="13846" y="10716"/>
                    <a:pt x="11354" y="13898"/>
                  </a:cubicBezTo>
                  <a:cubicBezTo>
                    <a:pt x="8862" y="17079"/>
                    <a:pt x="7754" y="18084"/>
                    <a:pt x="6646" y="19005"/>
                  </a:cubicBezTo>
                  <a:cubicBezTo>
                    <a:pt x="5539" y="19926"/>
                    <a:pt x="4431" y="20763"/>
                    <a:pt x="3323" y="21181"/>
                  </a:cubicBezTo>
                  <a:cubicBezTo>
                    <a:pt x="2215" y="21600"/>
                    <a:pt x="1108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7957801" y="261005"/>
              <a:ext cx="260673" cy="180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4" fill="norm" stroke="1" extrusionOk="0">
                  <a:moveTo>
                    <a:pt x="0" y="21194"/>
                  </a:moveTo>
                  <a:cubicBezTo>
                    <a:pt x="1694" y="15794"/>
                    <a:pt x="3388" y="10394"/>
                    <a:pt x="6353" y="6644"/>
                  </a:cubicBezTo>
                  <a:cubicBezTo>
                    <a:pt x="9318" y="2894"/>
                    <a:pt x="13553" y="794"/>
                    <a:pt x="16306" y="194"/>
                  </a:cubicBezTo>
                  <a:cubicBezTo>
                    <a:pt x="19059" y="-406"/>
                    <a:pt x="20329" y="494"/>
                    <a:pt x="21600" y="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7950134" y="464554"/>
              <a:ext cx="23767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8180139" y="579556"/>
              <a:ext cx="7666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8155331" y="594890"/>
              <a:ext cx="14747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600" fill="norm" stroke="1" extrusionOk="0">
                  <a:moveTo>
                    <a:pt x="21127" y="0"/>
                  </a:moveTo>
                  <a:cubicBezTo>
                    <a:pt x="19296" y="0"/>
                    <a:pt x="17466" y="0"/>
                    <a:pt x="13805" y="2743"/>
                  </a:cubicBezTo>
                  <a:cubicBezTo>
                    <a:pt x="10144" y="5486"/>
                    <a:pt x="4652" y="10971"/>
                    <a:pt x="2090" y="14571"/>
                  </a:cubicBezTo>
                  <a:cubicBezTo>
                    <a:pt x="-473" y="18171"/>
                    <a:pt x="-107" y="19886"/>
                    <a:pt x="2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8472650" y="305604"/>
              <a:ext cx="159834" cy="30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55" fill="norm" stroke="1" extrusionOk="0">
                  <a:moveTo>
                    <a:pt x="21108" y="935"/>
                  </a:moveTo>
                  <a:cubicBezTo>
                    <a:pt x="19758" y="395"/>
                    <a:pt x="18408" y="-145"/>
                    <a:pt x="15877" y="35"/>
                  </a:cubicBezTo>
                  <a:cubicBezTo>
                    <a:pt x="13345" y="215"/>
                    <a:pt x="9633" y="1115"/>
                    <a:pt x="6595" y="3275"/>
                  </a:cubicBezTo>
                  <a:cubicBezTo>
                    <a:pt x="3558" y="5435"/>
                    <a:pt x="1195" y="8855"/>
                    <a:pt x="352" y="11915"/>
                  </a:cubicBezTo>
                  <a:cubicBezTo>
                    <a:pt x="-492" y="14975"/>
                    <a:pt x="183" y="17675"/>
                    <a:pt x="2377" y="19205"/>
                  </a:cubicBezTo>
                  <a:cubicBezTo>
                    <a:pt x="4571" y="20735"/>
                    <a:pt x="8283" y="21095"/>
                    <a:pt x="11995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8642705" y="341884"/>
              <a:ext cx="212117" cy="25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21600" y="0"/>
                  </a:moveTo>
                  <a:cubicBezTo>
                    <a:pt x="17957" y="4800"/>
                    <a:pt x="14313" y="9600"/>
                    <a:pt x="11451" y="13200"/>
                  </a:cubicBezTo>
                  <a:cubicBezTo>
                    <a:pt x="8588" y="16800"/>
                    <a:pt x="6506" y="19200"/>
                    <a:pt x="4814" y="20400"/>
                  </a:cubicBezTo>
                  <a:cubicBezTo>
                    <a:pt x="3123" y="21600"/>
                    <a:pt x="1822" y="21600"/>
                    <a:pt x="1041" y="20945"/>
                  </a:cubicBezTo>
                  <a:cubicBezTo>
                    <a:pt x="260" y="20291"/>
                    <a:pt x="0" y="18982"/>
                    <a:pt x="0" y="17236"/>
                  </a:cubicBezTo>
                  <a:cubicBezTo>
                    <a:pt x="0" y="15491"/>
                    <a:pt x="260" y="13309"/>
                    <a:pt x="1041" y="12000"/>
                  </a:cubicBezTo>
                  <a:cubicBezTo>
                    <a:pt x="1822" y="10691"/>
                    <a:pt x="3123" y="10255"/>
                    <a:pt x="6376" y="11455"/>
                  </a:cubicBezTo>
                  <a:cubicBezTo>
                    <a:pt x="9629" y="12655"/>
                    <a:pt x="14834" y="15491"/>
                    <a:pt x="20039" y="18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8962157" y="219215"/>
              <a:ext cx="106133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600" fill="norm" stroke="1" extrusionOk="0">
                  <a:moveTo>
                    <a:pt x="15429" y="0"/>
                  </a:moveTo>
                  <a:cubicBezTo>
                    <a:pt x="18514" y="3661"/>
                    <a:pt x="21600" y="7322"/>
                    <a:pt x="21343" y="10434"/>
                  </a:cubicBezTo>
                  <a:cubicBezTo>
                    <a:pt x="21086" y="13546"/>
                    <a:pt x="17486" y="16108"/>
                    <a:pt x="13372" y="17878"/>
                  </a:cubicBezTo>
                  <a:cubicBezTo>
                    <a:pt x="9257" y="19647"/>
                    <a:pt x="4629" y="206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9434325" y="435984"/>
              <a:ext cx="309851" cy="15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19" fill="norm" stroke="1" extrusionOk="0">
                  <a:moveTo>
                    <a:pt x="745" y="21319"/>
                  </a:moveTo>
                  <a:cubicBezTo>
                    <a:pt x="218" y="17205"/>
                    <a:pt x="-309" y="13090"/>
                    <a:pt x="218" y="9490"/>
                  </a:cubicBezTo>
                  <a:cubicBezTo>
                    <a:pt x="745" y="5890"/>
                    <a:pt x="2325" y="2805"/>
                    <a:pt x="3554" y="1262"/>
                  </a:cubicBezTo>
                  <a:cubicBezTo>
                    <a:pt x="4784" y="-281"/>
                    <a:pt x="5662" y="-281"/>
                    <a:pt x="6452" y="576"/>
                  </a:cubicBezTo>
                  <a:cubicBezTo>
                    <a:pt x="7242" y="1433"/>
                    <a:pt x="7945" y="3148"/>
                    <a:pt x="8471" y="4862"/>
                  </a:cubicBezTo>
                  <a:cubicBezTo>
                    <a:pt x="8998" y="6576"/>
                    <a:pt x="9350" y="8290"/>
                    <a:pt x="9613" y="10005"/>
                  </a:cubicBezTo>
                  <a:cubicBezTo>
                    <a:pt x="9876" y="11719"/>
                    <a:pt x="10052" y="13433"/>
                    <a:pt x="10754" y="14462"/>
                  </a:cubicBezTo>
                  <a:cubicBezTo>
                    <a:pt x="11457" y="15490"/>
                    <a:pt x="12686" y="15833"/>
                    <a:pt x="13828" y="14633"/>
                  </a:cubicBezTo>
                  <a:cubicBezTo>
                    <a:pt x="14969" y="13433"/>
                    <a:pt x="16023" y="10690"/>
                    <a:pt x="16813" y="8633"/>
                  </a:cubicBezTo>
                  <a:cubicBezTo>
                    <a:pt x="17603" y="6576"/>
                    <a:pt x="18130" y="5205"/>
                    <a:pt x="18832" y="4176"/>
                  </a:cubicBezTo>
                  <a:cubicBezTo>
                    <a:pt x="19535" y="3148"/>
                    <a:pt x="20413" y="2462"/>
                    <a:pt x="20852" y="2119"/>
                  </a:cubicBezTo>
                  <a:cubicBezTo>
                    <a:pt x="21291" y="1776"/>
                    <a:pt x="21291" y="1776"/>
                    <a:pt x="21291" y="1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9442508" y="633224"/>
              <a:ext cx="37066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4148" y="21600"/>
                  </a:moveTo>
                  <a:cubicBezTo>
                    <a:pt x="3409" y="21600"/>
                    <a:pt x="2669" y="21600"/>
                    <a:pt x="1929" y="21388"/>
                  </a:cubicBezTo>
                  <a:cubicBezTo>
                    <a:pt x="1190" y="21176"/>
                    <a:pt x="450" y="20753"/>
                    <a:pt x="154" y="19059"/>
                  </a:cubicBezTo>
                  <a:cubicBezTo>
                    <a:pt x="-142" y="17365"/>
                    <a:pt x="6" y="14400"/>
                    <a:pt x="450" y="12071"/>
                  </a:cubicBezTo>
                  <a:cubicBezTo>
                    <a:pt x="894" y="9741"/>
                    <a:pt x="1633" y="8047"/>
                    <a:pt x="2373" y="6988"/>
                  </a:cubicBezTo>
                  <a:cubicBezTo>
                    <a:pt x="3113" y="5929"/>
                    <a:pt x="3853" y="5506"/>
                    <a:pt x="4666" y="6988"/>
                  </a:cubicBezTo>
                  <a:cubicBezTo>
                    <a:pt x="5480" y="8471"/>
                    <a:pt x="6368" y="11859"/>
                    <a:pt x="7773" y="14612"/>
                  </a:cubicBezTo>
                  <a:cubicBezTo>
                    <a:pt x="9179" y="17365"/>
                    <a:pt x="11102" y="19482"/>
                    <a:pt x="13469" y="16941"/>
                  </a:cubicBezTo>
                  <a:cubicBezTo>
                    <a:pt x="15836" y="14400"/>
                    <a:pt x="18647" y="7200"/>
                    <a:pt x="214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10096849" y="418553"/>
              <a:ext cx="11500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4320"/>
                    <a:pt x="13920" y="8640"/>
                    <a:pt x="10320" y="12240"/>
                  </a:cubicBezTo>
                  <a:cubicBezTo>
                    <a:pt x="6720" y="15840"/>
                    <a:pt x="336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10150517" y="364885"/>
              <a:ext cx="26067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482"/>
                    <a:pt x="0" y="17365"/>
                    <a:pt x="3600" y="13765"/>
                  </a:cubicBezTo>
                  <a:cubicBezTo>
                    <a:pt x="7200" y="10165"/>
                    <a:pt x="14400" y="50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10081515" y="594890"/>
              <a:ext cx="191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10311521" y="702226"/>
              <a:ext cx="69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950"/>
                    <a:pt x="4800" y="9900"/>
                    <a:pt x="8400" y="13500"/>
                  </a:cubicBezTo>
                  <a:cubicBezTo>
                    <a:pt x="12000" y="17100"/>
                    <a:pt x="16800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10326854" y="663892"/>
              <a:ext cx="1226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50" y="5200"/>
                    <a:pt x="8100" y="10400"/>
                    <a:pt x="4500" y="14000"/>
                  </a:cubicBezTo>
                  <a:cubicBezTo>
                    <a:pt x="900" y="17600"/>
                    <a:pt x="450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10624583" y="426220"/>
              <a:ext cx="11628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600" fill="norm" stroke="1" extrusionOk="0">
                  <a:moveTo>
                    <a:pt x="20911" y="0"/>
                  </a:moveTo>
                  <a:cubicBezTo>
                    <a:pt x="18613" y="0"/>
                    <a:pt x="16315" y="0"/>
                    <a:pt x="12639" y="2200"/>
                  </a:cubicBezTo>
                  <a:cubicBezTo>
                    <a:pt x="8962" y="4400"/>
                    <a:pt x="3907" y="8800"/>
                    <a:pt x="1609" y="12300"/>
                  </a:cubicBezTo>
                  <a:cubicBezTo>
                    <a:pt x="-689" y="15800"/>
                    <a:pt x="-229" y="18400"/>
                    <a:pt x="1149" y="19800"/>
                  </a:cubicBezTo>
                  <a:cubicBezTo>
                    <a:pt x="2528" y="21200"/>
                    <a:pt x="4826" y="21400"/>
                    <a:pt x="71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10749490" y="449220"/>
              <a:ext cx="198379" cy="22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49" fill="norm" stroke="1" extrusionOk="0">
                  <a:moveTo>
                    <a:pt x="21496" y="0"/>
                  </a:moveTo>
                  <a:cubicBezTo>
                    <a:pt x="17896" y="4418"/>
                    <a:pt x="14296" y="8836"/>
                    <a:pt x="11388" y="12273"/>
                  </a:cubicBezTo>
                  <a:cubicBezTo>
                    <a:pt x="8481" y="15709"/>
                    <a:pt x="6265" y="18164"/>
                    <a:pt x="4465" y="19636"/>
                  </a:cubicBezTo>
                  <a:cubicBezTo>
                    <a:pt x="2665" y="21109"/>
                    <a:pt x="1281" y="21600"/>
                    <a:pt x="588" y="21232"/>
                  </a:cubicBezTo>
                  <a:cubicBezTo>
                    <a:pt x="-104" y="20864"/>
                    <a:pt x="-104" y="19636"/>
                    <a:pt x="173" y="18409"/>
                  </a:cubicBezTo>
                  <a:cubicBezTo>
                    <a:pt x="450" y="17182"/>
                    <a:pt x="1004" y="15955"/>
                    <a:pt x="2388" y="14850"/>
                  </a:cubicBezTo>
                  <a:cubicBezTo>
                    <a:pt x="3773" y="13745"/>
                    <a:pt x="5988" y="12764"/>
                    <a:pt x="8758" y="13009"/>
                  </a:cubicBezTo>
                  <a:cubicBezTo>
                    <a:pt x="11527" y="13255"/>
                    <a:pt x="14850" y="14727"/>
                    <a:pt x="18173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11001536" y="395552"/>
              <a:ext cx="13229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600" fill="norm" stroke="1" extrusionOk="0">
                  <a:moveTo>
                    <a:pt x="15894" y="0"/>
                  </a:moveTo>
                  <a:cubicBezTo>
                    <a:pt x="17525" y="502"/>
                    <a:pt x="19155" y="1005"/>
                    <a:pt x="20174" y="2344"/>
                  </a:cubicBezTo>
                  <a:cubicBezTo>
                    <a:pt x="21192" y="3684"/>
                    <a:pt x="21600" y="5860"/>
                    <a:pt x="20174" y="8623"/>
                  </a:cubicBezTo>
                  <a:cubicBezTo>
                    <a:pt x="18747" y="11386"/>
                    <a:pt x="15487" y="14735"/>
                    <a:pt x="11819" y="16995"/>
                  </a:cubicBezTo>
                  <a:cubicBezTo>
                    <a:pt x="8151" y="19256"/>
                    <a:pt x="4075" y="204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10151697" y="115371"/>
              <a:ext cx="175158" cy="14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108" fill="norm" stroke="1" extrusionOk="0">
                  <a:moveTo>
                    <a:pt x="1733" y="8148"/>
                  </a:moveTo>
                  <a:cubicBezTo>
                    <a:pt x="1733" y="9948"/>
                    <a:pt x="1733" y="11748"/>
                    <a:pt x="1420" y="13728"/>
                  </a:cubicBezTo>
                  <a:cubicBezTo>
                    <a:pt x="1107" y="15708"/>
                    <a:pt x="481" y="17868"/>
                    <a:pt x="168" y="17688"/>
                  </a:cubicBezTo>
                  <a:cubicBezTo>
                    <a:pt x="-145" y="17508"/>
                    <a:pt x="-145" y="14988"/>
                    <a:pt x="1264" y="11568"/>
                  </a:cubicBezTo>
                  <a:cubicBezTo>
                    <a:pt x="2672" y="8148"/>
                    <a:pt x="5490" y="3828"/>
                    <a:pt x="8464" y="1668"/>
                  </a:cubicBezTo>
                  <a:cubicBezTo>
                    <a:pt x="11438" y="-492"/>
                    <a:pt x="14568" y="-492"/>
                    <a:pt x="16759" y="1308"/>
                  </a:cubicBezTo>
                  <a:cubicBezTo>
                    <a:pt x="18951" y="3108"/>
                    <a:pt x="20203" y="6708"/>
                    <a:pt x="20829" y="10308"/>
                  </a:cubicBezTo>
                  <a:cubicBezTo>
                    <a:pt x="21455" y="13908"/>
                    <a:pt x="21455" y="17508"/>
                    <a:pt x="21455" y="21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10273187" y="748227"/>
              <a:ext cx="9200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2647237" y="1219634"/>
              <a:ext cx="204450" cy="47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2970" y="13766"/>
                  </a:moveTo>
                  <a:cubicBezTo>
                    <a:pt x="2160" y="15973"/>
                    <a:pt x="1350" y="18179"/>
                    <a:pt x="810" y="19573"/>
                  </a:cubicBezTo>
                  <a:cubicBezTo>
                    <a:pt x="270" y="20966"/>
                    <a:pt x="0" y="21547"/>
                    <a:pt x="0" y="21373"/>
                  </a:cubicBezTo>
                  <a:cubicBezTo>
                    <a:pt x="0" y="21199"/>
                    <a:pt x="270" y="20270"/>
                    <a:pt x="1350" y="18237"/>
                  </a:cubicBezTo>
                  <a:cubicBezTo>
                    <a:pt x="2430" y="16205"/>
                    <a:pt x="4320" y="13070"/>
                    <a:pt x="6480" y="9992"/>
                  </a:cubicBezTo>
                  <a:cubicBezTo>
                    <a:pt x="8640" y="6915"/>
                    <a:pt x="11070" y="3895"/>
                    <a:pt x="12825" y="2153"/>
                  </a:cubicBezTo>
                  <a:cubicBezTo>
                    <a:pt x="14580" y="412"/>
                    <a:pt x="15660" y="-53"/>
                    <a:pt x="16605" y="5"/>
                  </a:cubicBezTo>
                  <a:cubicBezTo>
                    <a:pt x="17550" y="63"/>
                    <a:pt x="18360" y="644"/>
                    <a:pt x="19035" y="2386"/>
                  </a:cubicBezTo>
                  <a:cubicBezTo>
                    <a:pt x="19710" y="4128"/>
                    <a:pt x="20250" y="7031"/>
                    <a:pt x="20655" y="9876"/>
                  </a:cubicBezTo>
                  <a:cubicBezTo>
                    <a:pt x="21060" y="12721"/>
                    <a:pt x="21330" y="15508"/>
                    <a:pt x="21600" y="18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2658356" y="1484243"/>
              <a:ext cx="17033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600" fill="norm" stroke="1" extrusionOk="0">
                  <a:moveTo>
                    <a:pt x="206" y="21600"/>
                  </a:moveTo>
                  <a:cubicBezTo>
                    <a:pt x="-111" y="18000"/>
                    <a:pt x="-429" y="14400"/>
                    <a:pt x="2271" y="10800"/>
                  </a:cubicBezTo>
                  <a:cubicBezTo>
                    <a:pt x="4971" y="7200"/>
                    <a:pt x="10689" y="3600"/>
                    <a:pt x="14342" y="1800"/>
                  </a:cubicBezTo>
                  <a:cubicBezTo>
                    <a:pt x="17995" y="0"/>
                    <a:pt x="19583" y="0"/>
                    <a:pt x="211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3001790" y="1263044"/>
              <a:ext cx="134234" cy="359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532" fill="norm" stroke="1" extrusionOk="0">
                  <a:moveTo>
                    <a:pt x="496" y="3149"/>
                  </a:moveTo>
                  <a:cubicBezTo>
                    <a:pt x="104" y="2383"/>
                    <a:pt x="-289" y="1617"/>
                    <a:pt x="300" y="1004"/>
                  </a:cubicBezTo>
                  <a:cubicBezTo>
                    <a:pt x="889" y="392"/>
                    <a:pt x="2460" y="-68"/>
                    <a:pt x="3835" y="9"/>
                  </a:cubicBezTo>
                  <a:cubicBezTo>
                    <a:pt x="5209" y="85"/>
                    <a:pt x="6387" y="698"/>
                    <a:pt x="7369" y="1770"/>
                  </a:cubicBezTo>
                  <a:cubicBezTo>
                    <a:pt x="8351" y="2843"/>
                    <a:pt x="9136" y="4375"/>
                    <a:pt x="8940" y="5447"/>
                  </a:cubicBezTo>
                  <a:cubicBezTo>
                    <a:pt x="8744" y="6519"/>
                    <a:pt x="7566" y="7132"/>
                    <a:pt x="7762" y="7668"/>
                  </a:cubicBezTo>
                  <a:cubicBezTo>
                    <a:pt x="7958" y="8204"/>
                    <a:pt x="9529" y="8664"/>
                    <a:pt x="12082" y="9430"/>
                  </a:cubicBezTo>
                  <a:cubicBezTo>
                    <a:pt x="14635" y="10196"/>
                    <a:pt x="18169" y="11268"/>
                    <a:pt x="19740" y="12647"/>
                  </a:cubicBezTo>
                  <a:cubicBezTo>
                    <a:pt x="21311" y="14026"/>
                    <a:pt x="20918" y="15711"/>
                    <a:pt x="17580" y="17243"/>
                  </a:cubicBezTo>
                  <a:cubicBezTo>
                    <a:pt x="14242" y="18775"/>
                    <a:pt x="7958" y="20153"/>
                    <a:pt x="1675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3173693" y="1591579"/>
              <a:ext cx="8433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3359069" y="1262720"/>
              <a:ext cx="197967" cy="33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150" fill="norm" stroke="1" extrusionOk="0">
                  <a:moveTo>
                    <a:pt x="17297" y="6235"/>
                  </a:moveTo>
                  <a:cubicBezTo>
                    <a:pt x="17020" y="5429"/>
                    <a:pt x="16743" y="4623"/>
                    <a:pt x="15913" y="4059"/>
                  </a:cubicBezTo>
                  <a:cubicBezTo>
                    <a:pt x="15082" y="3495"/>
                    <a:pt x="13697" y="3172"/>
                    <a:pt x="10928" y="4623"/>
                  </a:cubicBezTo>
                  <a:cubicBezTo>
                    <a:pt x="8159" y="6074"/>
                    <a:pt x="4005" y="9298"/>
                    <a:pt x="1928" y="11957"/>
                  </a:cubicBezTo>
                  <a:cubicBezTo>
                    <a:pt x="-149" y="14617"/>
                    <a:pt x="-149" y="16713"/>
                    <a:pt x="128" y="18325"/>
                  </a:cubicBezTo>
                  <a:cubicBezTo>
                    <a:pt x="405" y="19936"/>
                    <a:pt x="959" y="21065"/>
                    <a:pt x="3036" y="21145"/>
                  </a:cubicBezTo>
                  <a:cubicBezTo>
                    <a:pt x="5113" y="21226"/>
                    <a:pt x="8713" y="20259"/>
                    <a:pt x="11897" y="17760"/>
                  </a:cubicBezTo>
                  <a:cubicBezTo>
                    <a:pt x="15082" y="15262"/>
                    <a:pt x="17851" y="11232"/>
                    <a:pt x="18682" y="8008"/>
                  </a:cubicBezTo>
                  <a:cubicBezTo>
                    <a:pt x="19513" y="4784"/>
                    <a:pt x="18405" y="2366"/>
                    <a:pt x="16882" y="1077"/>
                  </a:cubicBezTo>
                  <a:cubicBezTo>
                    <a:pt x="15359" y="-213"/>
                    <a:pt x="13420" y="-374"/>
                    <a:pt x="11482" y="754"/>
                  </a:cubicBezTo>
                  <a:cubicBezTo>
                    <a:pt x="9543" y="1883"/>
                    <a:pt x="7605" y="4301"/>
                    <a:pt x="8020" y="6719"/>
                  </a:cubicBezTo>
                  <a:cubicBezTo>
                    <a:pt x="8436" y="9136"/>
                    <a:pt x="11205" y="11554"/>
                    <a:pt x="13559" y="13327"/>
                  </a:cubicBezTo>
                  <a:cubicBezTo>
                    <a:pt x="15913" y="15101"/>
                    <a:pt x="17851" y="16229"/>
                    <a:pt x="19236" y="17196"/>
                  </a:cubicBezTo>
                  <a:cubicBezTo>
                    <a:pt x="20620" y="18163"/>
                    <a:pt x="21451" y="18969"/>
                    <a:pt x="21451" y="19372"/>
                  </a:cubicBezTo>
                  <a:cubicBezTo>
                    <a:pt x="21451" y="19775"/>
                    <a:pt x="20620" y="19775"/>
                    <a:pt x="19789" y="19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3633703" y="1225225"/>
              <a:ext cx="190097" cy="381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507" fill="norm" stroke="1" extrusionOk="0">
                  <a:moveTo>
                    <a:pt x="0" y="3363"/>
                  </a:moveTo>
                  <a:cubicBezTo>
                    <a:pt x="561" y="2643"/>
                    <a:pt x="1122" y="1923"/>
                    <a:pt x="2244" y="1347"/>
                  </a:cubicBezTo>
                  <a:cubicBezTo>
                    <a:pt x="3366" y="771"/>
                    <a:pt x="5049" y="339"/>
                    <a:pt x="6873" y="123"/>
                  </a:cubicBezTo>
                  <a:cubicBezTo>
                    <a:pt x="8696" y="-93"/>
                    <a:pt x="10660" y="-93"/>
                    <a:pt x="11782" y="699"/>
                  </a:cubicBezTo>
                  <a:cubicBezTo>
                    <a:pt x="12904" y="1491"/>
                    <a:pt x="13184" y="3075"/>
                    <a:pt x="12904" y="4155"/>
                  </a:cubicBezTo>
                  <a:cubicBezTo>
                    <a:pt x="12623" y="5235"/>
                    <a:pt x="11782" y="5811"/>
                    <a:pt x="10940" y="6459"/>
                  </a:cubicBezTo>
                  <a:cubicBezTo>
                    <a:pt x="10099" y="7107"/>
                    <a:pt x="9257" y="7827"/>
                    <a:pt x="9538" y="8331"/>
                  </a:cubicBezTo>
                  <a:cubicBezTo>
                    <a:pt x="9818" y="8835"/>
                    <a:pt x="11221" y="9123"/>
                    <a:pt x="13325" y="9771"/>
                  </a:cubicBezTo>
                  <a:cubicBezTo>
                    <a:pt x="15429" y="10419"/>
                    <a:pt x="18234" y="11427"/>
                    <a:pt x="19777" y="12291"/>
                  </a:cubicBezTo>
                  <a:cubicBezTo>
                    <a:pt x="21319" y="13155"/>
                    <a:pt x="21600" y="13875"/>
                    <a:pt x="18094" y="15387"/>
                  </a:cubicBezTo>
                  <a:cubicBezTo>
                    <a:pt x="14587" y="16899"/>
                    <a:pt x="7294" y="19203"/>
                    <a:pt x="0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137624" y="2782495"/>
              <a:ext cx="26834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8043"/>
                  </a:moveTo>
                  <a:cubicBezTo>
                    <a:pt x="0" y="6894"/>
                    <a:pt x="0" y="5745"/>
                    <a:pt x="926" y="4481"/>
                  </a:cubicBezTo>
                  <a:cubicBezTo>
                    <a:pt x="1851" y="3217"/>
                    <a:pt x="3703" y="1838"/>
                    <a:pt x="5349" y="1034"/>
                  </a:cubicBezTo>
                  <a:cubicBezTo>
                    <a:pt x="6994" y="230"/>
                    <a:pt x="8434" y="0"/>
                    <a:pt x="9669" y="0"/>
                  </a:cubicBezTo>
                  <a:cubicBezTo>
                    <a:pt x="10903" y="0"/>
                    <a:pt x="11931" y="230"/>
                    <a:pt x="12137" y="2183"/>
                  </a:cubicBezTo>
                  <a:cubicBezTo>
                    <a:pt x="12343" y="4136"/>
                    <a:pt x="11726" y="7813"/>
                    <a:pt x="10491" y="10800"/>
                  </a:cubicBezTo>
                  <a:cubicBezTo>
                    <a:pt x="9257" y="13787"/>
                    <a:pt x="7406" y="16085"/>
                    <a:pt x="6274" y="17809"/>
                  </a:cubicBezTo>
                  <a:cubicBezTo>
                    <a:pt x="5143" y="19532"/>
                    <a:pt x="4731" y="20681"/>
                    <a:pt x="5040" y="21140"/>
                  </a:cubicBezTo>
                  <a:cubicBezTo>
                    <a:pt x="5349" y="21600"/>
                    <a:pt x="6377" y="21370"/>
                    <a:pt x="8743" y="20451"/>
                  </a:cubicBezTo>
                  <a:cubicBezTo>
                    <a:pt x="11109" y="19532"/>
                    <a:pt x="14811" y="17923"/>
                    <a:pt x="17177" y="16774"/>
                  </a:cubicBezTo>
                  <a:cubicBezTo>
                    <a:pt x="19543" y="15626"/>
                    <a:pt x="20571" y="14936"/>
                    <a:pt x="21600" y="14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-1" y="2530530"/>
              <a:ext cx="519343" cy="60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183" fill="norm" stroke="1" extrusionOk="0">
                  <a:moveTo>
                    <a:pt x="13759" y="3907"/>
                  </a:moveTo>
                  <a:cubicBezTo>
                    <a:pt x="13133" y="2921"/>
                    <a:pt x="12506" y="1935"/>
                    <a:pt x="11880" y="1398"/>
                  </a:cubicBezTo>
                  <a:cubicBezTo>
                    <a:pt x="11254" y="860"/>
                    <a:pt x="10628" y="770"/>
                    <a:pt x="9585" y="1039"/>
                  </a:cubicBezTo>
                  <a:cubicBezTo>
                    <a:pt x="8541" y="1308"/>
                    <a:pt x="7080" y="1935"/>
                    <a:pt x="5411" y="3280"/>
                  </a:cubicBezTo>
                  <a:cubicBezTo>
                    <a:pt x="3741" y="4624"/>
                    <a:pt x="1863" y="6686"/>
                    <a:pt x="872" y="8926"/>
                  </a:cubicBezTo>
                  <a:cubicBezTo>
                    <a:pt x="-120" y="11167"/>
                    <a:pt x="-224" y="13587"/>
                    <a:pt x="350" y="15559"/>
                  </a:cubicBezTo>
                  <a:cubicBezTo>
                    <a:pt x="924" y="17530"/>
                    <a:pt x="2176" y="19054"/>
                    <a:pt x="3950" y="20040"/>
                  </a:cubicBezTo>
                  <a:cubicBezTo>
                    <a:pt x="5724" y="21026"/>
                    <a:pt x="8019" y="21474"/>
                    <a:pt x="10367" y="20981"/>
                  </a:cubicBezTo>
                  <a:cubicBezTo>
                    <a:pt x="12715" y="20488"/>
                    <a:pt x="15115" y="19054"/>
                    <a:pt x="16889" y="17620"/>
                  </a:cubicBezTo>
                  <a:cubicBezTo>
                    <a:pt x="18663" y="16186"/>
                    <a:pt x="19811" y="14752"/>
                    <a:pt x="20489" y="12556"/>
                  </a:cubicBezTo>
                  <a:cubicBezTo>
                    <a:pt x="21167" y="10360"/>
                    <a:pt x="21376" y="7403"/>
                    <a:pt x="21063" y="5162"/>
                  </a:cubicBezTo>
                  <a:cubicBezTo>
                    <a:pt x="20750" y="2921"/>
                    <a:pt x="19915" y="1398"/>
                    <a:pt x="18141" y="636"/>
                  </a:cubicBezTo>
                  <a:cubicBezTo>
                    <a:pt x="16367" y="-126"/>
                    <a:pt x="13654" y="-126"/>
                    <a:pt x="11463" y="233"/>
                  </a:cubicBezTo>
                  <a:cubicBezTo>
                    <a:pt x="9272" y="591"/>
                    <a:pt x="7602" y="1308"/>
                    <a:pt x="5933" y="2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994492" y="2589415"/>
              <a:ext cx="199869" cy="56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513" fill="norm" stroke="1" extrusionOk="0">
                  <a:moveTo>
                    <a:pt x="17202" y="2291"/>
                  </a:moveTo>
                  <a:cubicBezTo>
                    <a:pt x="17742" y="1805"/>
                    <a:pt x="18282" y="1318"/>
                    <a:pt x="18147" y="880"/>
                  </a:cubicBezTo>
                  <a:cubicBezTo>
                    <a:pt x="18012" y="442"/>
                    <a:pt x="17202" y="53"/>
                    <a:pt x="16122" y="5"/>
                  </a:cubicBezTo>
                  <a:cubicBezTo>
                    <a:pt x="15042" y="-44"/>
                    <a:pt x="13692" y="248"/>
                    <a:pt x="10992" y="1513"/>
                  </a:cubicBezTo>
                  <a:cubicBezTo>
                    <a:pt x="8292" y="2778"/>
                    <a:pt x="4242" y="5015"/>
                    <a:pt x="2082" y="7351"/>
                  </a:cubicBezTo>
                  <a:cubicBezTo>
                    <a:pt x="-78" y="9686"/>
                    <a:pt x="-348" y="12118"/>
                    <a:pt x="327" y="14356"/>
                  </a:cubicBezTo>
                  <a:cubicBezTo>
                    <a:pt x="1002" y="16594"/>
                    <a:pt x="2622" y="18637"/>
                    <a:pt x="3972" y="19853"/>
                  </a:cubicBezTo>
                  <a:cubicBezTo>
                    <a:pt x="5322" y="21070"/>
                    <a:pt x="6402" y="21459"/>
                    <a:pt x="7617" y="21507"/>
                  </a:cubicBezTo>
                  <a:cubicBezTo>
                    <a:pt x="8832" y="21556"/>
                    <a:pt x="10182" y="21264"/>
                    <a:pt x="12477" y="20145"/>
                  </a:cubicBezTo>
                  <a:cubicBezTo>
                    <a:pt x="14772" y="19026"/>
                    <a:pt x="18012" y="17080"/>
                    <a:pt x="19632" y="15864"/>
                  </a:cubicBezTo>
                  <a:cubicBezTo>
                    <a:pt x="21252" y="14648"/>
                    <a:pt x="21252" y="14161"/>
                    <a:pt x="20982" y="13675"/>
                  </a:cubicBezTo>
                  <a:cubicBezTo>
                    <a:pt x="20712" y="13188"/>
                    <a:pt x="20172" y="12702"/>
                    <a:pt x="19227" y="12507"/>
                  </a:cubicBezTo>
                  <a:cubicBezTo>
                    <a:pt x="18282" y="12313"/>
                    <a:pt x="16932" y="12410"/>
                    <a:pt x="15717" y="12605"/>
                  </a:cubicBezTo>
                  <a:cubicBezTo>
                    <a:pt x="14502" y="12799"/>
                    <a:pt x="13422" y="13091"/>
                    <a:pt x="12612" y="13480"/>
                  </a:cubicBezTo>
                  <a:cubicBezTo>
                    <a:pt x="11802" y="13870"/>
                    <a:pt x="11262" y="14356"/>
                    <a:pt x="11397" y="14794"/>
                  </a:cubicBezTo>
                  <a:cubicBezTo>
                    <a:pt x="11532" y="15232"/>
                    <a:pt x="12342" y="15621"/>
                    <a:pt x="13152" y="16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1356652" y="2595935"/>
              <a:ext cx="1" cy="42934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1433320" y="2910276"/>
              <a:ext cx="1" cy="99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1448654" y="2802940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1517656" y="2818274"/>
              <a:ext cx="99670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12"/>
                  </a:moveTo>
                  <a:cubicBezTo>
                    <a:pt x="554" y="6750"/>
                    <a:pt x="1108" y="12488"/>
                    <a:pt x="2492" y="16200"/>
                  </a:cubicBezTo>
                  <a:cubicBezTo>
                    <a:pt x="3877" y="19913"/>
                    <a:pt x="6092" y="21600"/>
                    <a:pt x="7754" y="21600"/>
                  </a:cubicBezTo>
                  <a:cubicBezTo>
                    <a:pt x="9415" y="21600"/>
                    <a:pt x="10523" y="19913"/>
                    <a:pt x="12738" y="16031"/>
                  </a:cubicBezTo>
                  <a:cubicBezTo>
                    <a:pt x="14954" y="12150"/>
                    <a:pt x="18277" y="60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1640325" y="2821136"/>
              <a:ext cx="82679" cy="181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264" fill="norm" stroke="1" extrusionOk="0">
                  <a:moveTo>
                    <a:pt x="0" y="5964"/>
                  </a:moveTo>
                  <a:cubicBezTo>
                    <a:pt x="2618" y="6864"/>
                    <a:pt x="5236" y="7764"/>
                    <a:pt x="8836" y="7464"/>
                  </a:cubicBezTo>
                  <a:cubicBezTo>
                    <a:pt x="12436" y="7164"/>
                    <a:pt x="17018" y="5664"/>
                    <a:pt x="19309" y="4014"/>
                  </a:cubicBezTo>
                  <a:cubicBezTo>
                    <a:pt x="21600" y="2364"/>
                    <a:pt x="21600" y="564"/>
                    <a:pt x="20291" y="114"/>
                  </a:cubicBezTo>
                  <a:cubicBezTo>
                    <a:pt x="18982" y="-336"/>
                    <a:pt x="16364" y="564"/>
                    <a:pt x="13418" y="2514"/>
                  </a:cubicBezTo>
                  <a:cubicBezTo>
                    <a:pt x="10473" y="4464"/>
                    <a:pt x="7200" y="7464"/>
                    <a:pt x="7200" y="10764"/>
                  </a:cubicBezTo>
                  <a:cubicBezTo>
                    <a:pt x="7200" y="14064"/>
                    <a:pt x="10473" y="17664"/>
                    <a:pt x="13745" y="21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1756463" y="2813493"/>
              <a:ext cx="106201" cy="151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35" fill="norm" stroke="1" extrusionOk="0">
                  <a:moveTo>
                    <a:pt x="7485" y="7036"/>
                  </a:moveTo>
                  <a:cubicBezTo>
                    <a:pt x="5942" y="10577"/>
                    <a:pt x="4400" y="14118"/>
                    <a:pt x="3114" y="16774"/>
                  </a:cubicBezTo>
                  <a:cubicBezTo>
                    <a:pt x="1828" y="19430"/>
                    <a:pt x="800" y="21200"/>
                    <a:pt x="285" y="21023"/>
                  </a:cubicBezTo>
                  <a:cubicBezTo>
                    <a:pt x="-229" y="20846"/>
                    <a:pt x="-229" y="18721"/>
                    <a:pt x="1828" y="15180"/>
                  </a:cubicBezTo>
                  <a:cubicBezTo>
                    <a:pt x="3885" y="11639"/>
                    <a:pt x="8000" y="6682"/>
                    <a:pt x="11342" y="3672"/>
                  </a:cubicBezTo>
                  <a:cubicBezTo>
                    <a:pt x="14685" y="662"/>
                    <a:pt x="17257" y="-400"/>
                    <a:pt x="18800" y="131"/>
                  </a:cubicBezTo>
                  <a:cubicBezTo>
                    <a:pt x="20342" y="662"/>
                    <a:pt x="20857" y="2787"/>
                    <a:pt x="21114" y="6505"/>
                  </a:cubicBezTo>
                  <a:cubicBezTo>
                    <a:pt x="21371" y="10223"/>
                    <a:pt x="21371" y="15534"/>
                    <a:pt x="21371" y="20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1993639" y="2565268"/>
              <a:ext cx="53030" cy="392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535" fill="norm" stroke="1" extrusionOk="0">
                  <a:moveTo>
                    <a:pt x="21343" y="0"/>
                  </a:moveTo>
                  <a:cubicBezTo>
                    <a:pt x="19286" y="4208"/>
                    <a:pt x="17229" y="8416"/>
                    <a:pt x="14657" y="11782"/>
                  </a:cubicBezTo>
                  <a:cubicBezTo>
                    <a:pt x="12086" y="15148"/>
                    <a:pt x="9000" y="17673"/>
                    <a:pt x="6429" y="19286"/>
                  </a:cubicBezTo>
                  <a:cubicBezTo>
                    <a:pt x="3857" y="20899"/>
                    <a:pt x="1800" y="21600"/>
                    <a:pt x="772" y="21530"/>
                  </a:cubicBezTo>
                  <a:cubicBezTo>
                    <a:pt x="-257" y="21460"/>
                    <a:pt x="-257" y="20618"/>
                    <a:pt x="772" y="19847"/>
                  </a:cubicBezTo>
                  <a:cubicBezTo>
                    <a:pt x="1800" y="19075"/>
                    <a:pt x="3857" y="18374"/>
                    <a:pt x="5914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2029378" y="2710938"/>
              <a:ext cx="70958" cy="2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0" h="21467" fill="norm" stroke="1" extrusionOk="0">
                  <a:moveTo>
                    <a:pt x="16211" y="0"/>
                  </a:moveTo>
                  <a:cubicBezTo>
                    <a:pt x="10252" y="3638"/>
                    <a:pt x="4294" y="7276"/>
                    <a:pt x="1687" y="10573"/>
                  </a:cubicBezTo>
                  <a:cubicBezTo>
                    <a:pt x="-920" y="13869"/>
                    <a:pt x="-175" y="16825"/>
                    <a:pt x="1687" y="18644"/>
                  </a:cubicBezTo>
                  <a:cubicBezTo>
                    <a:pt x="3549" y="20463"/>
                    <a:pt x="6528" y="21145"/>
                    <a:pt x="9880" y="21373"/>
                  </a:cubicBezTo>
                  <a:cubicBezTo>
                    <a:pt x="13232" y="21600"/>
                    <a:pt x="16956" y="21373"/>
                    <a:pt x="20680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2173572" y="2784374"/>
              <a:ext cx="108492" cy="173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0892" fill="norm" stroke="1" extrusionOk="0">
                  <a:moveTo>
                    <a:pt x="15386" y="390"/>
                  </a:moveTo>
                  <a:cubicBezTo>
                    <a:pt x="12932" y="82"/>
                    <a:pt x="10477" y="-227"/>
                    <a:pt x="8513" y="236"/>
                  </a:cubicBezTo>
                  <a:cubicBezTo>
                    <a:pt x="6550" y="699"/>
                    <a:pt x="5077" y="1933"/>
                    <a:pt x="3604" y="4710"/>
                  </a:cubicBezTo>
                  <a:cubicBezTo>
                    <a:pt x="2132" y="7487"/>
                    <a:pt x="659" y="11807"/>
                    <a:pt x="168" y="14739"/>
                  </a:cubicBezTo>
                  <a:cubicBezTo>
                    <a:pt x="-323" y="17670"/>
                    <a:pt x="168" y="19213"/>
                    <a:pt x="2868" y="20139"/>
                  </a:cubicBezTo>
                  <a:cubicBezTo>
                    <a:pt x="5568" y="21064"/>
                    <a:pt x="10477" y="21373"/>
                    <a:pt x="14404" y="19676"/>
                  </a:cubicBezTo>
                  <a:cubicBezTo>
                    <a:pt x="18332" y="17979"/>
                    <a:pt x="21277" y="14276"/>
                    <a:pt x="20786" y="11036"/>
                  </a:cubicBezTo>
                  <a:cubicBezTo>
                    <a:pt x="20295" y="7796"/>
                    <a:pt x="16368" y="5019"/>
                    <a:pt x="13177" y="3784"/>
                  </a:cubicBezTo>
                  <a:cubicBezTo>
                    <a:pt x="9986" y="2550"/>
                    <a:pt x="7532" y="2859"/>
                    <a:pt x="5077" y="3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2568013" y="2917942"/>
              <a:ext cx="176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2886338" y="2655824"/>
              <a:ext cx="195354" cy="392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00" fill="norm" stroke="1" extrusionOk="0">
                  <a:moveTo>
                    <a:pt x="21168" y="2169"/>
                  </a:moveTo>
                  <a:cubicBezTo>
                    <a:pt x="21168" y="1472"/>
                    <a:pt x="21168" y="775"/>
                    <a:pt x="20476" y="357"/>
                  </a:cubicBezTo>
                  <a:cubicBezTo>
                    <a:pt x="19783" y="-61"/>
                    <a:pt x="18399" y="-200"/>
                    <a:pt x="16183" y="427"/>
                  </a:cubicBezTo>
                  <a:cubicBezTo>
                    <a:pt x="13968" y="1054"/>
                    <a:pt x="10922" y="2448"/>
                    <a:pt x="8014" y="4817"/>
                  </a:cubicBezTo>
                  <a:cubicBezTo>
                    <a:pt x="5106" y="7186"/>
                    <a:pt x="2337" y="10530"/>
                    <a:pt x="953" y="13248"/>
                  </a:cubicBezTo>
                  <a:cubicBezTo>
                    <a:pt x="-432" y="15965"/>
                    <a:pt x="-432" y="18055"/>
                    <a:pt x="1783" y="19310"/>
                  </a:cubicBezTo>
                  <a:cubicBezTo>
                    <a:pt x="3999" y="20564"/>
                    <a:pt x="8430" y="20982"/>
                    <a:pt x="12860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3034215" y="2880747"/>
              <a:ext cx="170146" cy="122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080" fill="norm" stroke="1" extrusionOk="0">
                  <a:moveTo>
                    <a:pt x="18563" y="3771"/>
                  </a:moveTo>
                  <a:cubicBezTo>
                    <a:pt x="17273" y="2008"/>
                    <a:pt x="15983" y="245"/>
                    <a:pt x="13565" y="24"/>
                  </a:cubicBezTo>
                  <a:cubicBezTo>
                    <a:pt x="11148" y="-196"/>
                    <a:pt x="7601" y="1126"/>
                    <a:pt x="5345" y="2890"/>
                  </a:cubicBezTo>
                  <a:cubicBezTo>
                    <a:pt x="3088" y="4653"/>
                    <a:pt x="2121" y="6857"/>
                    <a:pt x="1315" y="9061"/>
                  </a:cubicBezTo>
                  <a:cubicBezTo>
                    <a:pt x="509" y="11265"/>
                    <a:pt x="-136" y="13469"/>
                    <a:pt x="25" y="15453"/>
                  </a:cubicBezTo>
                  <a:cubicBezTo>
                    <a:pt x="186" y="17437"/>
                    <a:pt x="1154" y="19200"/>
                    <a:pt x="2443" y="19200"/>
                  </a:cubicBezTo>
                  <a:cubicBezTo>
                    <a:pt x="3733" y="19200"/>
                    <a:pt x="5345" y="17437"/>
                    <a:pt x="6795" y="15453"/>
                  </a:cubicBezTo>
                  <a:cubicBezTo>
                    <a:pt x="8246" y="13469"/>
                    <a:pt x="9536" y="11265"/>
                    <a:pt x="10986" y="9282"/>
                  </a:cubicBezTo>
                  <a:cubicBezTo>
                    <a:pt x="12437" y="7298"/>
                    <a:pt x="14049" y="5535"/>
                    <a:pt x="14533" y="5755"/>
                  </a:cubicBezTo>
                  <a:cubicBezTo>
                    <a:pt x="15016" y="5975"/>
                    <a:pt x="14371" y="8180"/>
                    <a:pt x="14049" y="10384"/>
                  </a:cubicBezTo>
                  <a:cubicBezTo>
                    <a:pt x="13727" y="12588"/>
                    <a:pt x="13727" y="14792"/>
                    <a:pt x="14210" y="16775"/>
                  </a:cubicBezTo>
                  <a:cubicBezTo>
                    <a:pt x="14694" y="18759"/>
                    <a:pt x="15661" y="20522"/>
                    <a:pt x="16951" y="20963"/>
                  </a:cubicBezTo>
                  <a:cubicBezTo>
                    <a:pt x="18240" y="21404"/>
                    <a:pt x="19852" y="20522"/>
                    <a:pt x="21464" y="19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3266722" y="2835353"/>
              <a:ext cx="106310" cy="18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054" fill="norm" stroke="1" extrusionOk="0">
                  <a:moveTo>
                    <a:pt x="4422" y="7480"/>
                  </a:moveTo>
                  <a:cubicBezTo>
                    <a:pt x="3907" y="10322"/>
                    <a:pt x="3393" y="13164"/>
                    <a:pt x="2622" y="15722"/>
                  </a:cubicBezTo>
                  <a:cubicBezTo>
                    <a:pt x="1850" y="18280"/>
                    <a:pt x="822" y="20553"/>
                    <a:pt x="307" y="20980"/>
                  </a:cubicBezTo>
                  <a:cubicBezTo>
                    <a:pt x="-207" y="21406"/>
                    <a:pt x="-207" y="19985"/>
                    <a:pt x="1336" y="16859"/>
                  </a:cubicBezTo>
                  <a:cubicBezTo>
                    <a:pt x="2879" y="13732"/>
                    <a:pt x="5964" y="8901"/>
                    <a:pt x="8022" y="5774"/>
                  </a:cubicBezTo>
                  <a:cubicBezTo>
                    <a:pt x="10079" y="2648"/>
                    <a:pt x="11107" y="1227"/>
                    <a:pt x="12907" y="517"/>
                  </a:cubicBezTo>
                  <a:cubicBezTo>
                    <a:pt x="14707" y="-194"/>
                    <a:pt x="17279" y="-194"/>
                    <a:pt x="18822" y="659"/>
                  </a:cubicBezTo>
                  <a:cubicBezTo>
                    <a:pt x="20364" y="1511"/>
                    <a:pt x="20879" y="3217"/>
                    <a:pt x="21136" y="5632"/>
                  </a:cubicBezTo>
                  <a:cubicBezTo>
                    <a:pt x="21393" y="8048"/>
                    <a:pt x="21393" y="11174"/>
                    <a:pt x="21393" y="14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3488033" y="2618936"/>
              <a:ext cx="69003" cy="365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0"/>
                  </a:moveTo>
                  <a:cubicBezTo>
                    <a:pt x="12800" y="3021"/>
                    <a:pt x="6400" y="6042"/>
                    <a:pt x="3200" y="8987"/>
                  </a:cubicBezTo>
                  <a:cubicBezTo>
                    <a:pt x="0" y="11933"/>
                    <a:pt x="0" y="14803"/>
                    <a:pt x="0" y="16691"/>
                  </a:cubicBezTo>
                  <a:cubicBezTo>
                    <a:pt x="0" y="18579"/>
                    <a:pt x="0" y="19485"/>
                    <a:pt x="1600" y="20241"/>
                  </a:cubicBezTo>
                  <a:cubicBezTo>
                    <a:pt x="3200" y="20996"/>
                    <a:pt x="6400" y="21600"/>
                    <a:pt x="10000" y="21600"/>
                  </a:cubicBezTo>
                  <a:cubicBezTo>
                    <a:pt x="13600" y="21600"/>
                    <a:pt x="17600" y="20996"/>
                    <a:pt x="21600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3472700" y="2833607"/>
              <a:ext cx="138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3619014" y="2791174"/>
              <a:ext cx="152693" cy="17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036" fill="norm" stroke="1" extrusionOk="0">
                  <a:moveTo>
                    <a:pt x="5309" y="9614"/>
                  </a:moveTo>
                  <a:cubicBezTo>
                    <a:pt x="6029" y="8093"/>
                    <a:pt x="6749" y="6572"/>
                    <a:pt x="7829" y="4747"/>
                  </a:cubicBezTo>
                  <a:cubicBezTo>
                    <a:pt x="8909" y="2921"/>
                    <a:pt x="10349" y="792"/>
                    <a:pt x="10169" y="183"/>
                  </a:cubicBezTo>
                  <a:cubicBezTo>
                    <a:pt x="9989" y="-425"/>
                    <a:pt x="8189" y="488"/>
                    <a:pt x="6209" y="2769"/>
                  </a:cubicBezTo>
                  <a:cubicBezTo>
                    <a:pt x="4229" y="5051"/>
                    <a:pt x="2069" y="8702"/>
                    <a:pt x="989" y="11440"/>
                  </a:cubicBezTo>
                  <a:cubicBezTo>
                    <a:pt x="-91" y="14178"/>
                    <a:pt x="-91" y="16003"/>
                    <a:pt x="89" y="17676"/>
                  </a:cubicBezTo>
                  <a:cubicBezTo>
                    <a:pt x="269" y="19350"/>
                    <a:pt x="629" y="20871"/>
                    <a:pt x="4229" y="21023"/>
                  </a:cubicBezTo>
                  <a:cubicBezTo>
                    <a:pt x="7829" y="21175"/>
                    <a:pt x="14669" y="19958"/>
                    <a:pt x="21509" y="18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3856042" y="2588268"/>
              <a:ext cx="46002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908"/>
                    <a:pt x="16800" y="5815"/>
                    <a:pt x="15000" y="8862"/>
                  </a:cubicBezTo>
                  <a:cubicBezTo>
                    <a:pt x="13200" y="11908"/>
                    <a:pt x="12000" y="15092"/>
                    <a:pt x="9600" y="17238"/>
                  </a:cubicBezTo>
                  <a:cubicBezTo>
                    <a:pt x="7200" y="19385"/>
                    <a:pt x="3600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3971044" y="2572935"/>
              <a:ext cx="69003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3067"/>
                    <a:pt x="13600" y="6133"/>
                    <a:pt x="10000" y="9333"/>
                  </a:cubicBezTo>
                  <a:cubicBezTo>
                    <a:pt x="6400" y="12533"/>
                    <a:pt x="3200" y="15867"/>
                    <a:pt x="1600" y="17933"/>
                  </a:cubicBezTo>
                  <a:cubicBezTo>
                    <a:pt x="0" y="20000"/>
                    <a:pt x="0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4040046" y="2848941"/>
              <a:ext cx="2300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4070713" y="2664937"/>
              <a:ext cx="30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4599725" y="2641936"/>
              <a:ext cx="15335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950"/>
                    <a:pt x="14400" y="9900"/>
                    <a:pt x="18000" y="13500"/>
                  </a:cubicBezTo>
                  <a:cubicBezTo>
                    <a:pt x="21600" y="17100"/>
                    <a:pt x="21600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4384744" y="2604921"/>
              <a:ext cx="513989" cy="366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74" fill="norm" stroke="1" extrusionOk="0">
                  <a:moveTo>
                    <a:pt x="1617" y="10202"/>
                  </a:moveTo>
                  <a:cubicBezTo>
                    <a:pt x="868" y="9606"/>
                    <a:pt x="120" y="9010"/>
                    <a:pt x="13" y="8414"/>
                  </a:cubicBezTo>
                  <a:cubicBezTo>
                    <a:pt x="-94" y="7818"/>
                    <a:pt x="441" y="7222"/>
                    <a:pt x="2365" y="6180"/>
                  </a:cubicBezTo>
                  <a:cubicBezTo>
                    <a:pt x="4290" y="5137"/>
                    <a:pt x="7605" y="3647"/>
                    <a:pt x="9851" y="2604"/>
                  </a:cubicBezTo>
                  <a:cubicBezTo>
                    <a:pt x="12096" y="1562"/>
                    <a:pt x="13272" y="966"/>
                    <a:pt x="14128" y="519"/>
                  </a:cubicBezTo>
                  <a:cubicBezTo>
                    <a:pt x="14983" y="72"/>
                    <a:pt x="15518" y="-226"/>
                    <a:pt x="15732" y="221"/>
                  </a:cubicBezTo>
                  <a:cubicBezTo>
                    <a:pt x="15946" y="668"/>
                    <a:pt x="15839" y="1860"/>
                    <a:pt x="15678" y="4466"/>
                  </a:cubicBezTo>
                  <a:cubicBezTo>
                    <a:pt x="15518" y="7073"/>
                    <a:pt x="15304" y="11095"/>
                    <a:pt x="15144" y="13851"/>
                  </a:cubicBezTo>
                  <a:cubicBezTo>
                    <a:pt x="14983" y="16607"/>
                    <a:pt x="14876" y="18097"/>
                    <a:pt x="14823" y="19288"/>
                  </a:cubicBezTo>
                  <a:cubicBezTo>
                    <a:pt x="14769" y="20480"/>
                    <a:pt x="14769" y="21374"/>
                    <a:pt x="14769" y="21374"/>
                  </a:cubicBezTo>
                  <a:cubicBezTo>
                    <a:pt x="14769" y="21374"/>
                    <a:pt x="14769" y="20480"/>
                    <a:pt x="15144" y="18991"/>
                  </a:cubicBezTo>
                  <a:cubicBezTo>
                    <a:pt x="15518" y="17501"/>
                    <a:pt x="16266" y="15415"/>
                    <a:pt x="16961" y="14149"/>
                  </a:cubicBezTo>
                  <a:cubicBezTo>
                    <a:pt x="17656" y="12883"/>
                    <a:pt x="18298" y="12436"/>
                    <a:pt x="18672" y="12660"/>
                  </a:cubicBezTo>
                  <a:cubicBezTo>
                    <a:pt x="19047" y="12883"/>
                    <a:pt x="19154" y="13777"/>
                    <a:pt x="19581" y="15266"/>
                  </a:cubicBezTo>
                  <a:cubicBezTo>
                    <a:pt x="20009" y="16756"/>
                    <a:pt x="20757" y="18842"/>
                    <a:pt x="21506" y="20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4952400" y="2777547"/>
              <a:ext cx="277699" cy="17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647" fill="norm" stroke="1" extrusionOk="0">
                  <a:moveTo>
                    <a:pt x="0" y="11081"/>
                  </a:moveTo>
                  <a:cubicBezTo>
                    <a:pt x="2160" y="8681"/>
                    <a:pt x="4320" y="6281"/>
                    <a:pt x="5400" y="4331"/>
                  </a:cubicBezTo>
                  <a:cubicBezTo>
                    <a:pt x="6480" y="2381"/>
                    <a:pt x="6480" y="881"/>
                    <a:pt x="5989" y="281"/>
                  </a:cubicBezTo>
                  <a:cubicBezTo>
                    <a:pt x="5498" y="-319"/>
                    <a:pt x="4516" y="-19"/>
                    <a:pt x="3535" y="1781"/>
                  </a:cubicBezTo>
                  <a:cubicBezTo>
                    <a:pt x="2553" y="3581"/>
                    <a:pt x="1571" y="6881"/>
                    <a:pt x="982" y="9881"/>
                  </a:cubicBezTo>
                  <a:cubicBezTo>
                    <a:pt x="393" y="12881"/>
                    <a:pt x="196" y="15581"/>
                    <a:pt x="1473" y="17681"/>
                  </a:cubicBezTo>
                  <a:cubicBezTo>
                    <a:pt x="2749" y="19781"/>
                    <a:pt x="5498" y="21281"/>
                    <a:pt x="8444" y="20381"/>
                  </a:cubicBezTo>
                  <a:cubicBezTo>
                    <a:pt x="11389" y="19481"/>
                    <a:pt x="14531" y="16181"/>
                    <a:pt x="16396" y="13631"/>
                  </a:cubicBezTo>
                  <a:cubicBezTo>
                    <a:pt x="18262" y="11081"/>
                    <a:pt x="18851" y="9281"/>
                    <a:pt x="18753" y="7931"/>
                  </a:cubicBezTo>
                  <a:cubicBezTo>
                    <a:pt x="18655" y="6581"/>
                    <a:pt x="17869" y="5681"/>
                    <a:pt x="16985" y="5831"/>
                  </a:cubicBezTo>
                  <a:cubicBezTo>
                    <a:pt x="16102" y="5981"/>
                    <a:pt x="15120" y="7181"/>
                    <a:pt x="14335" y="8831"/>
                  </a:cubicBezTo>
                  <a:cubicBezTo>
                    <a:pt x="13549" y="10481"/>
                    <a:pt x="12960" y="12581"/>
                    <a:pt x="12665" y="14531"/>
                  </a:cubicBezTo>
                  <a:cubicBezTo>
                    <a:pt x="12371" y="16481"/>
                    <a:pt x="12371" y="18281"/>
                    <a:pt x="12862" y="19331"/>
                  </a:cubicBezTo>
                  <a:cubicBezTo>
                    <a:pt x="13353" y="20381"/>
                    <a:pt x="14335" y="20681"/>
                    <a:pt x="15807" y="19481"/>
                  </a:cubicBezTo>
                  <a:cubicBezTo>
                    <a:pt x="17280" y="18281"/>
                    <a:pt x="19244" y="15581"/>
                    <a:pt x="20324" y="13481"/>
                  </a:cubicBezTo>
                  <a:cubicBezTo>
                    <a:pt x="21404" y="11381"/>
                    <a:pt x="21600" y="9881"/>
                    <a:pt x="21011" y="9131"/>
                  </a:cubicBezTo>
                  <a:cubicBezTo>
                    <a:pt x="20422" y="8381"/>
                    <a:pt x="19047" y="8381"/>
                    <a:pt x="17673" y="8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5243739" y="2802940"/>
              <a:ext cx="153339" cy="16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1013"/>
                  </a:moveTo>
                  <a:cubicBezTo>
                    <a:pt x="1800" y="675"/>
                    <a:pt x="3600" y="338"/>
                    <a:pt x="5760" y="1519"/>
                  </a:cubicBezTo>
                  <a:cubicBezTo>
                    <a:pt x="7920" y="2700"/>
                    <a:pt x="10440" y="5400"/>
                    <a:pt x="11880" y="8438"/>
                  </a:cubicBezTo>
                  <a:cubicBezTo>
                    <a:pt x="13320" y="11475"/>
                    <a:pt x="13680" y="14850"/>
                    <a:pt x="13500" y="17381"/>
                  </a:cubicBezTo>
                  <a:cubicBezTo>
                    <a:pt x="13320" y="19912"/>
                    <a:pt x="12600" y="21600"/>
                    <a:pt x="12060" y="21431"/>
                  </a:cubicBezTo>
                  <a:cubicBezTo>
                    <a:pt x="11520" y="21263"/>
                    <a:pt x="11160" y="19238"/>
                    <a:pt x="12780" y="15356"/>
                  </a:cubicBezTo>
                  <a:cubicBezTo>
                    <a:pt x="14400" y="11475"/>
                    <a:pt x="18000" y="57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5421477" y="2780061"/>
              <a:ext cx="435611" cy="187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592" fill="norm" stroke="1" extrusionOk="0">
                  <a:moveTo>
                    <a:pt x="2205" y="4194"/>
                  </a:moveTo>
                  <a:cubicBezTo>
                    <a:pt x="2836" y="3914"/>
                    <a:pt x="3468" y="3633"/>
                    <a:pt x="3910" y="2792"/>
                  </a:cubicBezTo>
                  <a:cubicBezTo>
                    <a:pt x="4352" y="1950"/>
                    <a:pt x="4605" y="548"/>
                    <a:pt x="4352" y="127"/>
                  </a:cubicBezTo>
                  <a:cubicBezTo>
                    <a:pt x="4099" y="-294"/>
                    <a:pt x="3342" y="267"/>
                    <a:pt x="2520" y="2792"/>
                  </a:cubicBezTo>
                  <a:cubicBezTo>
                    <a:pt x="1699" y="5316"/>
                    <a:pt x="815" y="9805"/>
                    <a:pt x="373" y="12750"/>
                  </a:cubicBezTo>
                  <a:cubicBezTo>
                    <a:pt x="-69" y="15696"/>
                    <a:pt x="-69" y="17098"/>
                    <a:pt x="120" y="18501"/>
                  </a:cubicBezTo>
                  <a:cubicBezTo>
                    <a:pt x="310" y="19903"/>
                    <a:pt x="689" y="21306"/>
                    <a:pt x="1952" y="20184"/>
                  </a:cubicBezTo>
                  <a:cubicBezTo>
                    <a:pt x="3215" y="19062"/>
                    <a:pt x="5363" y="15415"/>
                    <a:pt x="6626" y="12750"/>
                  </a:cubicBezTo>
                  <a:cubicBezTo>
                    <a:pt x="7889" y="10085"/>
                    <a:pt x="8268" y="8402"/>
                    <a:pt x="8584" y="6859"/>
                  </a:cubicBezTo>
                  <a:cubicBezTo>
                    <a:pt x="8899" y="5316"/>
                    <a:pt x="9152" y="3914"/>
                    <a:pt x="9278" y="4054"/>
                  </a:cubicBezTo>
                  <a:cubicBezTo>
                    <a:pt x="9405" y="4194"/>
                    <a:pt x="9405" y="5877"/>
                    <a:pt x="9342" y="7420"/>
                  </a:cubicBezTo>
                  <a:cubicBezTo>
                    <a:pt x="9278" y="8963"/>
                    <a:pt x="9152" y="10366"/>
                    <a:pt x="9089" y="11768"/>
                  </a:cubicBezTo>
                  <a:cubicBezTo>
                    <a:pt x="9026" y="13171"/>
                    <a:pt x="9026" y="14574"/>
                    <a:pt x="9342" y="14994"/>
                  </a:cubicBezTo>
                  <a:cubicBezTo>
                    <a:pt x="9657" y="15415"/>
                    <a:pt x="10289" y="14854"/>
                    <a:pt x="10794" y="13872"/>
                  </a:cubicBezTo>
                  <a:cubicBezTo>
                    <a:pt x="11299" y="12890"/>
                    <a:pt x="11678" y="11488"/>
                    <a:pt x="12247" y="9664"/>
                  </a:cubicBezTo>
                  <a:cubicBezTo>
                    <a:pt x="12815" y="7841"/>
                    <a:pt x="13573" y="5597"/>
                    <a:pt x="13952" y="5176"/>
                  </a:cubicBezTo>
                  <a:cubicBezTo>
                    <a:pt x="14331" y="4755"/>
                    <a:pt x="14331" y="6158"/>
                    <a:pt x="14268" y="7561"/>
                  </a:cubicBezTo>
                  <a:cubicBezTo>
                    <a:pt x="14205" y="8963"/>
                    <a:pt x="14078" y="10366"/>
                    <a:pt x="14268" y="10506"/>
                  </a:cubicBezTo>
                  <a:cubicBezTo>
                    <a:pt x="14457" y="10646"/>
                    <a:pt x="14963" y="9524"/>
                    <a:pt x="15657" y="7981"/>
                  </a:cubicBezTo>
                  <a:cubicBezTo>
                    <a:pt x="16352" y="6438"/>
                    <a:pt x="17236" y="4475"/>
                    <a:pt x="18120" y="3353"/>
                  </a:cubicBezTo>
                  <a:cubicBezTo>
                    <a:pt x="19005" y="2231"/>
                    <a:pt x="19889" y="1950"/>
                    <a:pt x="20457" y="4194"/>
                  </a:cubicBezTo>
                  <a:cubicBezTo>
                    <a:pt x="21026" y="6438"/>
                    <a:pt x="21278" y="11207"/>
                    <a:pt x="21405" y="14153"/>
                  </a:cubicBezTo>
                  <a:cubicBezTo>
                    <a:pt x="21531" y="17098"/>
                    <a:pt x="21531" y="18220"/>
                    <a:pt x="21531" y="19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996311" y="3255283"/>
              <a:ext cx="4293430" cy="118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20681"/>
                  </a:moveTo>
                  <a:cubicBezTo>
                    <a:pt x="450" y="21140"/>
                    <a:pt x="900" y="21600"/>
                    <a:pt x="1344" y="21140"/>
                  </a:cubicBezTo>
                  <a:cubicBezTo>
                    <a:pt x="1787" y="20681"/>
                    <a:pt x="2224" y="19302"/>
                    <a:pt x="2668" y="17923"/>
                  </a:cubicBezTo>
                  <a:cubicBezTo>
                    <a:pt x="3111" y="16545"/>
                    <a:pt x="3561" y="15166"/>
                    <a:pt x="4044" y="14017"/>
                  </a:cubicBezTo>
                  <a:cubicBezTo>
                    <a:pt x="4526" y="12868"/>
                    <a:pt x="5040" y="11949"/>
                    <a:pt x="5516" y="11260"/>
                  </a:cubicBezTo>
                  <a:cubicBezTo>
                    <a:pt x="5991" y="10570"/>
                    <a:pt x="6429" y="10111"/>
                    <a:pt x="6885" y="9651"/>
                  </a:cubicBezTo>
                  <a:cubicBezTo>
                    <a:pt x="7341" y="9191"/>
                    <a:pt x="7817" y="8732"/>
                    <a:pt x="8319" y="8272"/>
                  </a:cubicBezTo>
                  <a:cubicBezTo>
                    <a:pt x="8820" y="7813"/>
                    <a:pt x="9347" y="7353"/>
                    <a:pt x="9874" y="6894"/>
                  </a:cubicBezTo>
                  <a:cubicBezTo>
                    <a:pt x="10401" y="6434"/>
                    <a:pt x="10929" y="5974"/>
                    <a:pt x="11449" y="5515"/>
                  </a:cubicBezTo>
                  <a:cubicBezTo>
                    <a:pt x="11970" y="5055"/>
                    <a:pt x="12484" y="4596"/>
                    <a:pt x="12992" y="3906"/>
                  </a:cubicBezTo>
                  <a:cubicBezTo>
                    <a:pt x="13500" y="3217"/>
                    <a:pt x="14001" y="2298"/>
                    <a:pt x="14490" y="1609"/>
                  </a:cubicBezTo>
                  <a:cubicBezTo>
                    <a:pt x="14979" y="919"/>
                    <a:pt x="15454" y="460"/>
                    <a:pt x="15917" y="230"/>
                  </a:cubicBezTo>
                  <a:cubicBezTo>
                    <a:pt x="16380" y="0"/>
                    <a:pt x="16830" y="0"/>
                    <a:pt x="17312" y="0"/>
                  </a:cubicBezTo>
                  <a:cubicBezTo>
                    <a:pt x="17794" y="0"/>
                    <a:pt x="18309" y="0"/>
                    <a:pt x="18810" y="0"/>
                  </a:cubicBezTo>
                  <a:cubicBezTo>
                    <a:pt x="19311" y="0"/>
                    <a:pt x="19800" y="0"/>
                    <a:pt x="20263" y="0"/>
                  </a:cubicBezTo>
                  <a:cubicBezTo>
                    <a:pt x="20726" y="0"/>
                    <a:pt x="2116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1387319" y="3324285"/>
              <a:ext cx="4715108" cy="277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0" y="20213"/>
                  </a:moveTo>
                  <a:cubicBezTo>
                    <a:pt x="304" y="20807"/>
                    <a:pt x="609" y="21402"/>
                    <a:pt x="966" y="21501"/>
                  </a:cubicBezTo>
                  <a:cubicBezTo>
                    <a:pt x="1323" y="21600"/>
                    <a:pt x="1733" y="21204"/>
                    <a:pt x="2189" y="20510"/>
                  </a:cubicBezTo>
                  <a:cubicBezTo>
                    <a:pt x="2646" y="19817"/>
                    <a:pt x="3149" y="18826"/>
                    <a:pt x="3647" y="17934"/>
                  </a:cubicBezTo>
                  <a:cubicBezTo>
                    <a:pt x="4144" y="17042"/>
                    <a:pt x="4636" y="16250"/>
                    <a:pt x="5104" y="15457"/>
                  </a:cubicBezTo>
                  <a:cubicBezTo>
                    <a:pt x="5573" y="14664"/>
                    <a:pt x="6018" y="13872"/>
                    <a:pt x="6468" y="13079"/>
                  </a:cubicBezTo>
                  <a:cubicBezTo>
                    <a:pt x="6919" y="12286"/>
                    <a:pt x="7376" y="11494"/>
                    <a:pt x="7838" y="10800"/>
                  </a:cubicBezTo>
                  <a:cubicBezTo>
                    <a:pt x="8300" y="10106"/>
                    <a:pt x="8769" y="9512"/>
                    <a:pt x="9237" y="8917"/>
                  </a:cubicBezTo>
                  <a:cubicBezTo>
                    <a:pt x="9705" y="8323"/>
                    <a:pt x="10174" y="7728"/>
                    <a:pt x="10636" y="7233"/>
                  </a:cubicBezTo>
                  <a:cubicBezTo>
                    <a:pt x="11099" y="6738"/>
                    <a:pt x="11555" y="6341"/>
                    <a:pt x="11994" y="6044"/>
                  </a:cubicBezTo>
                  <a:cubicBezTo>
                    <a:pt x="12433" y="5747"/>
                    <a:pt x="12855" y="5549"/>
                    <a:pt x="13276" y="5350"/>
                  </a:cubicBezTo>
                  <a:cubicBezTo>
                    <a:pt x="13698" y="5152"/>
                    <a:pt x="14119" y="4954"/>
                    <a:pt x="14523" y="4756"/>
                  </a:cubicBezTo>
                  <a:cubicBezTo>
                    <a:pt x="14927" y="4558"/>
                    <a:pt x="15313" y="4360"/>
                    <a:pt x="15711" y="4062"/>
                  </a:cubicBezTo>
                  <a:cubicBezTo>
                    <a:pt x="16109" y="3765"/>
                    <a:pt x="16519" y="3369"/>
                    <a:pt x="16964" y="3072"/>
                  </a:cubicBezTo>
                  <a:cubicBezTo>
                    <a:pt x="17409" y="2774"/>
                    <a:pt x="17889" y="2576"/>
                    <a:pt x="18340" y="2279"/>
                  </a:cubicBezTo>
                  <a:cubicBezTo>
                    <a:pt x="18790" y="1982"/>
                    <a:pt x="19212" y="1585"/>
                    <a:pt x="19686" y="1288"/>
                  </a:cubicBezTo>
                  <a:cubicBezTo>
                    <a:pt x="20160" y="991"/>
                    <a:pt x="20687" y="793"/>
                    <a:pt x="21015" y="595"/>
                  </a:cubicBezTo>
                  <a:cubicBezTo>
                    <a:pt x="21342" y="396"/>
                    <a:pt x="21471" y="19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6217428" y="2856608"/>
              <a:ext cx="46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6248096" y="3055946"/>
              <a:ext cx="766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2929558" y="4121019"/>
              <a:ext cx="129133" cy="288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84" fill="norm" stroke="1" extrusionOk="0">
                  <a:moveTo>
                    <a:pt x="21401" y="1751"/>
                  </a:moveTo>
                  <a:cubicBezTo>
                    <a:pt x="20130" y="993"/>
                    <a:pt x="18860" y="235"/>
                    <a:pt x="16107" y="45"/>
                  </a:cubicBezTo>
                  <a:cubicBezTo>
                    <a:pt x="13354" y="-144"/>
                    <a:pt x="9119" y="235"/>
                    <a:pt x="5730" y="1561"/>
                  </a:cubicBezTo>
                  <a:cubicBezTo>
                    <a:pt x="2342" y="2888"/>
                    <a:pt x="-199" y="5161"/>
                    <a:pt x="13" y="6961"/>
                  </a:cubicBezTo>
                  <a:cubicBezTo>
                    <a:pt x="225" y="8761"/>
                    <a:pt x="3189" y="10088"/>
                    <a:pt x="6789" y="11698"/>
                  </a:cubicBezTo>
                  <a:cubicBezTo>
                    <a:pt x="10389" y="13309"/>
                    <a:pt x="14625" y="15203"/>
                    <a:pt x="16742" y="16719"/>
                  </a:cubicBezTo>
                  <a:cubicBezTo>
                    <a:pt x="18860" y="18235"/>
                    <a:pt x="18860" y="19372"/>
                    <a:pt x="16530" y="20130"/>
                  </a:cubicBezTo>
                  <a:cubicBezTo>
                    <a:pt x="14201" y="20888"/>
                    <a:pt x="9542" y="21267"/>
                    <a:pt x="6154" y="21361"/>
                  </a:cubicBezTo>
                  <a:cubicBezTo>
                    <a:pt x="2766" y="21456"/>
                    <a:pt x="648" y="21267"/>
                    <a:pt x="225" y="20603"/>
                  </a:cubicBezTo>
                  <a:cubicBezTo>
                    <a:pt x="-199" y="19940"/>
                    <a:pt x="1072" y="18803"/>
                    <a:pt x="2342" y="17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3132803" y="4195749"/>
              <a:ext cx="155894" cy="176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3541" y="3086"/>
                  </a:moveTo>
                  <a:cubicBezTo>
                    <a:pt x="3895" y="1543"/>
                    <a:pt x="4249" y="0"/>
                    <a:pt x="3895" y="0"/>
                  </a:cubicBezTo>
                  <a:cubicBezTo>
                    <a:pt x="3541" y="0"/>
                    <a:pt x="2479" y="1543"/>
                    <a:pt x="1593" y="4629"/>
                  </a:cubicBezTo>
                  <a:cubicBezTo>
                    <a:pt x="708" y="7714"/>
                    <a:pt x="0" y="12343"/>
                    <a:pt x="0" y="15429"/>
                  </a:cubicBezTo>
                  <a:cubicBezTo>
                    <a:pt x="0" y="18514"/>
                    <a:pt x="708" y="20057"/>
                    <a:pt x="1948" y="20829"/>
                  </a:cubicBezTo>
                  <a:cubicBezTo>
                    <a:pt x="3187" y="21600"/>
                    <a:pt x="4957" y="21600"/>
                    <a:pt x="6728" y="20211"/>
                  </a:cubicBezTo>
                  <a:cubicBezTo>
                    <a:pt x="8498" y="18823"/>
                    <a:pt x="10269" y="16046"/>
                    <a:pt x="11685" y="14040"/>
                  </a:cubicBezTo>
                  <a:cubicBezTo>
                    <a:pt x="13102" y="12034"/>
                    <a:pt x="14164" y="10800"/>
                    <a:pt x="15049" y="9411"/>
                  </a:cubicBezTo>
                  <a:cubicBezTo>
                    <a:pt x="15934" y="8023"/>
                    <a:pt x="16643" y="6480"/>
                    <a:pt x="16997" y="6634"/>
                  </a:cubicBezTo>
                  <a:cubicBezTo>
                    <a:pt x="17351" y="6789"/>
                    <a:pt x="17351" y="8640"/>
                    <a:pt x="17174" y="10337"/>
                  </a:cubicBezTo>
                  <a:cubicBezTo>
                    <a:pt x="16997" y="12034"/>
                    <a:pt x="16643" y="13577"/>
                    <a:pt x="17174" y="14811"/>
                  </a:cubicBezTo>
                  <a:cubicBezTo>
                    <a:pt x="17705" y="16046"/>
                    <a:pt x="19121" y="16971"/>
                    <a:pt x="20007" y="17280"/>
                  </a:cubicBezTo>
                  <a:cubicBezTo>
                    <a:pt x="20892" y="17589"/>
                    <a:pt x="21246" y="17280"/>
                    <a:pt x="21600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3330523" y="4144637"/>
              <a:ext cx="127549" cy="431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434" fill="norm" stroke="1" extrusionOk="0">
                  <a:moveTo>
                    <a:pt x="5663" y="3812"/>
                  </a:moveTo>
                  <a:cubicBezTo>
                    <a:pt x="4417" y="7496"/>
                    <a:pt x="3171" y="11181"/>
                    <a:pt x="2548" y="13659"/>
                  </a:cubicBezTo>
                  <a:cubicBezTo>
                    <a:pt x="1925" y="16136"/>
                    <a:pt x="1925" y="17407"/>
                    <a:pt x="1717" y="18678"/>
                  </a:cubicBezTo>
                  <a:cubicBezTo>
                    <a:pt x="1510" y="19948"/>
                    <a:pt x="1094" y="21219"/>
                    <a:pt x="679" y="21409"/>
                  </a:cubicBezTo>
                  <a:cubicBezTo>
                    <a:pt x="263" y="21600"/>
                    <a:pt x="-152" y="20711"/>
                    <a:pt x="56" y="18169"/>
                  </a:cubicBezTo>
                  <a:cubicBezTo>
                    <a:pt x="263" y="15628"/>
                    <a:pt x="1094" y="11435"/>
                    <a:pt x="2340" y="8259"/>
                  </a:cubicBezTo>
                  <a:cubicBezTo>
                    <a:pt x="3586" y="5082"/>
                    <a:pt x="5248" y="2922"/>
                    <a:pt x="7117" y="1652"/>
                  </a:cubicBezTo>
                  <a:cubicBezTo>
                    <a:pt x="8986" y="381"/>
                    <a:pt x="11063" y="0"/>
                    <a:pt x="12933" y="0"/>
                  </a:cubicBezTo>
                  <a:cubicBezTo>
                    <a:pt x="14802" y="0"/>
                    <a:pt x="16463" y="381"/>
                    <a:pt x="18125" y="1271"/>
                  </a:cubicBezTo>
                  <a:cubicBezTo>
                    <a:pt x="19786" y="2160"/>
                    <a:pt x="21448" y="3558"/>
                    <a:pt x="20410" y="4892"/>
                  </a:cubicBezTo>
                  <a:cubicBezTo>
                    <a:pt x="19371" y="6226"/>
                    <a:pt x="15633" y="7496"/>
                    <a:pt x="12725" y="8068"/>
                  </a:cubicBezTo>
                  <a:cubicBezTo>
                    <a:pt x="9817" y="8640"/>
                    <a:pt x="7740" y="8513"/>
                    <a:pt x="5663" y="8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3764039" y="3845630"/>
              <a:ext cx="15335" cy="667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21600" y="0"/>
                  </a:moveTo>
                  <a:cubicBezTo>
                    <a:pt x="18000" y="3050"/>
                    <a:pt x="14400" y="6101"/>
                    <a:pt x="10800" y="9110"/>
                  </a:cubicBezTo>
                  <a:cubicBezTo>
                    <a:pt x="7200" y="12119"/>
                    <a:pt x="3600" y="15087"/>
                    <a:pt x="1800" y="17024"/>
                  </a:cubicBezTo>
                  <a:cubicBezTo>
                    <a:pt x="0" y="18962"/>
                    <a:pt x="0" y="19869"/>
                    <a:pt x="0" y="20528"/>
                  </a:cubicBezTo>
                  <a:cubicBezTo>
                    <a:pt x="0" y="21188"/>
                    <a:pt x="0" y="21600"/>
                    <a:pt x="3600" y="21518"/>
                  </a:cubicBezTo>
                  <a:cubicBezTo>
                    <a:pt x="7200" y="21435"/>
                    <a:pt x="14400" y="20858"/>
                    <a:pt x="21600" y="20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4017045" y="3983633"/>
              <a:ext cx="4504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10800" y="1394"/>
                  </a:moveTo>
                  <a:cubicBezTo>
                    <a:pt x="14400" y="697"/>
                    <a:pt x="18000" y="0"/>
                    <a:pt x="19800" y="0"/>
                  </a:cubicBezTo>
                  <a:cubicBezTo>
                    <a:pt x="21600" y="0"/>
                    <a:pt x="21600" y="697"/>
                    <a:pt x="19800" y="2787"/>
                  </a:cubicBezTo>
                  <a:cubicBezTo>
                    <a:pt x="18000" y="4877"/>
                    <a:pt x="14400" y="8361"/>
                    <a:pt x="10800" y="11729"/>
                  </a:cubicBezTo>
                  <a:cubicBezTo>
                    <a:pt x="7200" y="15097"/>
                    <a:pt x="3600" y="183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4024712" y="3914631"/>
              <a:ext cx="29134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16" y="18900"/>
                    <a:pt x="3032" y="16200"/>
                    <a:pt x="6253" y="12600"/>
                  </a:cubicBezTo>
                  <a:cubicBezTo>
                    <a:pt x="9474" y="9000"/>
                    <a:pt x="14400" y="4500"/>
                    <a:pt x="17242" y="2250"/>
                  </a:cubicBezTo>
                  <a:cubicBezTo>
                    <a:pt x="20084" y="0"/>
                    <a:pt x="2084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4101380" y="4167637"/>
              <a:ext cx="184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4247051" y="4351642"/>
              <a:ext cx="115003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4300718" y="4374642"/>
              <a:ext cx="84336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635"/>
                    <a:pt x="7200" y="11270"/>
                    <a:pt x="3600" y="14870"/>
                  </a:cubicBezTo>
                  <a:cubicBezTo>
                    <a:pt x="0" y="18470"/>
                    <a:pt x="0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4539532" y="4013092"/>
              <a:ext cx="139814" cy="35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291" fill="norm" stroke="1" extrusionOk="0">
                  <a:moveTo>
                    <a:pt x="20657" y="2871"/>
                  </a:moveTo>
                  <a:cubicBezTo>
                    <a:pt x="21042" y="1783"/>
                    <a:pt x="21428" y="695"/>
                    <a:pt x="20657" y="229"/>
                  </a:cubicBezTo>
                  <a:cubicBezTo>
                    <a:pt x="19885" y="-237"/>
                    <a:pt x="17957" y="-82"/>
                    <a:pt x="14678" y="1550"/>
                  </a:cubicBezTo>
                  <a:cubicBezTo>
                    <a:pt x="11399" y="3182"/>
                    <a:pt x="6771" y="6290"/>
                    <a:pt x="3878" y="9631"/>
                  </a:cubicBezTo>
                  <a:cubicBezTo>
                    <a:pt x="985" y="12972"/>
                    <a:pt x="-172" y="16546"/>
                    <a:pt x="21" y="18644"/>
                  </a:cubicBezTo>
                  <a:cubicBezTo>
                    <a:pt x="214" y="20741"/>
                    <a:pt x="1757" y="21363"/>
                    <a:pt x="5228" y="21285"/>
                  </a:cubicBezTo>
                  <a:cubicBezTo>
                    <a:pt x="8699" y="21208"/>
                    <a:pt x="14099" y="20431"/>
                    <a:pt x="19499" y="19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4701148" y="4037301"/>
              <a:ext cx="189918" cy="24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61" fill="norm" stroke="1" extrusionOk="0">
                  <a:moveTo>
                    <a:pt x="21402" y="0"/>
                  </a:moveTo>
                  <a:cubicBezTo>
                    <a:pt x="18522" y="5731"/>
                    <a:pt x="15642" y="11461"/>
                    <a:pt x="13482" y="14988"/>
                  </a:cubicBezTo>
                  <a:cubicBezTo>
                    <a:pt x="11322" y="18514"/>
                    <a:pt x="9882" y="19837"/>
                    <a:pt x="8298" y="20608"/>
                  </a:cubicBezTo>
                  <a:cubicBezTo>
                    <a:pt x="6714" y="21380"/>
                    <a:pt x="4986" y="21600"/>
                    <a:pt x="3546" y="21380"/>
                  </a:cubicBezTo>
                  <a:cubicBezTo>
                    <a:pt x="2106" y="21159"/>
                    <a:pt x="954" y="20498"/>
                    <a:pt x="378" y="19506"/>
                  </a:cubicBezTo>
                  <a:cubicBezTo>
                    <a:pt x="-198" y="18514"/>
                    <a:pt x="-198" y="17192"/>
                    <a:pt x="954" y="15980"/>
                  </a:cubicBezTo>
                  <a:cubicBezTo>
                    <a:pt x="2106" y="14767"/>
                    <a:pt x="4410" y="13665"/>
                    <a:pt x="6714" y="13886"/>
                  </a:cubicBezTo>
                  <a:cubicBezTo>
                    <a:pt x="9018" y="14106"/>
                    <a:pt x="11322" y="15649"/>
                    <a:pt x="13482" y="16971"/>
                  </a:cubicBezTo>
                  <a:cubicBezTo>
                    <a:pt x="15642" y="18294"/>
                    <a:pt x="17658" y="19396"/>
                    <a:pt x="19674" y="20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4967733" y="3952966"/>
              <a:ext cx="73820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600" fill="norm" stroke="1" extrusionOk="0">
                  <a:moveTo>
                    <a:pt x="10800" y="0"/>
                  </a:moveTo>
                  <a:cubicBezTo>
                    <a:pt x="15120" y="2911"/>
                    <a:pt x="19440" y="5821"/>
                    <a:pt x="20520" y="8809"/>
                  </a:cubicBezTo>
                  <a:cubicBezTo>
                    <a:pt x="21600" y="11796"/>
                    <a:pt x="19440" y="14860"/>
                    <a:pt x="15480" y="17004"/>
                  </a:cubicBezTo>
                  <a:cubicBezTo>
                    <a:pt x="11520" y="19149"/>
                    <a:pt x="5760" y="203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4325998" y="3616194"/>
              <a:ext cx="235394" cy="21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160" fill="norm" stroke="1" extrusionOk="0">
                  <a:moveTo>
                    <a:pt x="4670" y="8587"/>
                  </a:moveTo>
                  <a:cubicBezTo>
                    <a:pt x="4206" y="9787"/>
                    <a:pt x="3741" y="10987"/>
                    <a:pt x="2928" y="13267"/>
                  </a:cubicBezTo>
                  <a:cubicBezTo>
                    <a:pt x="2116" y="15547"/>
                    <a:pt x="954" y="18907"/>
                    <a:pt x="374" y="19867"/>
                  </a:cubicBezTo>
                  <a:cubicBezTo>
                    <a:pt x="-207" y="20827"/>
                    <a:pt x="-207" y="19387"/>
                    <a:pt x="1070" y="16147"/>
                  </a:cubicBezTo>
                  <a:cubicBezTo>
                    <a:pt x="2348" y="12907"/>
                    <a:pt x="4903" y="7867"/>
                    <a:pt x="6645" y="4987"/>
                  </a:cubicBezTo>
                  <a:cubicBezTo>
                    <a:pt x="8387" y="2107"/>
                    <a:pt x="9316" y="1387"/>
                    <a:pt x="10477" y="667"/>
                  </a:cubicBezTo>
                  <a:cubicBezTo>
                    <a:pt x="11638" y="-53"/>
                    <a:pt x="13032" y="-773"/>
                    <a:pt x="14425" y="1867"/>
                  </a:cubicBezTo>
                  <a:cubicBezTo>
                    <a:pt x="15819" y="4507"/>
                    <a:pt x="17212" y="10507"/>
                    <a:pt x="18374" y="14107"/>
                  </a:cubicBezTo>
                  <a:cubicBezTo>
                    <a:pt x="19535" y="17707"/>
                    <a:pt x="20464" y="18907"/>
                    <a:pt x="21393" y="20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5481412" y="4190638"/>
              <a:ext cx="35267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83" y="20400"/>
                    <a:pt x="8765" y="19200"/>
                    <a:pt x="12365" y="15600"/>
                  </a:cubicBezTo>
                  <a:cubicBezTo>
                    <a:pt x="15965" y="12000"/>
                    <a:pt x="18783" y="6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6194428" y="3968299"/>
              <a:ext cx="6133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659"/>
                    <a:pt x="10800" y="9318"/>
                    <a:pt x="7200" y="12918"/>
                  </a:cubicBezTo>
                  <a:cubicBezTo>
                    <a:pt x="3600" y="16518"/>
                    <a:pt x="180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6202095" y="3876297"/>
              <a:ext cx="25300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6248096" y="4136970"/>
              <a:ext cx="184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6378432" y="4305640"/>
              <a:ext cx="10733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6393765" y="4336308"/>
              <a:ext cx="138005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800"/>
                    <a:pt x="14400" y="3600"/>
                    <a:pt x="10800" y="7200"/>
                  </a:cubicBezTo>
                  <a:cubicBezTo>
                    <a:pt x="7200" y="10800"/>
                    <a:pt x="3600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6675673" y="3968299"/>
              <a:ext cx="116769" cy="33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379" fill="norm" stroke="1" extrusionOk="0">
                  <a:moveTo>
                    <a:pt x="20998" y="0"/>
                  </a:moveTo>
                  <a:cubicBezTo>
                    <a:pt x="15943" y="1473"/>
                    <a:pt x="10887" y="2945"/>
                    <a:pt x="7441" y="5318"/>
                  </a:cubicBezTo>
                  <a:cubicBezTo>
                    <a:pt x="3994" y="7691"/>
                    <a:pt x="2155" y="10964"/>
                    <a:pt x="1007" y="13336"/>
                  </a:cubicBezTo>
                  <a:cubicBezTo>
                    <a:pt x="-142" y="15709"/>
                    <a:pt x="-602" y="17182"/>
                    <a:pt x="1236" y="18491"/>
                  </a:cubicBezTo>
                  <a:cubicBezTo>
                    <a:pt x="3075" y="19800"/>
                    <a:pt x="7211" y="20945"/>
                    <a:pt x="10428" y="21273"/>
                  </a:cubicBezTo>
                  <a:cubicBezTo>
                    <a:pt x="13645" y="21600"/>
                    <a:pt x="15943" y="21109"/>
                    <a:pt x="18241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6775643" y="4052635"/>
              <a:ext cx="193136" cy="216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58" fill="norm" stroke="1" extrusionOk="0">
                  <a:moveTo>
                    <a:pt x="21479" y="0"/>
                  </a:moveTo>
                  <a:cubicBezTo>
                    <a:pt x="19490" y="5023"/>
                    <a:pt x="17500" y="10047"/>
                    <a:pt x="14942" y="13688"/>
                  </a:cubicBezTo>
                  <a:cubicBezTo>
                    <a:pt x="12384" y="17330"/>
                    <a:pt x="9258" y="19591"/>
                    <a:pt x="6984" y="20595"/>
                  </a:cubicBezTo>
                  <a:cubicBezTo>
                    <a:pt x="4711" y="21600"/>
                    <a:pt x="3290" y="21349"/>
                    <a:pt x="2153" y="20595"/>
                  </a:cubicBezTo>
                  <a:cubicBezTo>
                    <a:pt x="1016" y="19842"/>
                    <a:pt x="163" y="18586"/>
                    <a:pt x="21" y="16953"/>
                  </a:cubicBezTo>
                  <a:cubicBezTo>
                    <a:pt x="-121" y="15321"/>
                    <a:pt x="447" y="13312"/>
                    <a:pt x="2295" y="12935"/>
                  </a:cubicBezTo>
                  <a:cubicBezTo>
                    <a:pt x="4142" y="12558"/>
                    <a:pt x="7268" y="13814"/>
                    <a:pt x="10111" y="15447"/>
                  </a:cubicBezTo>
                  <a:cubicBezTo>
                    <a:pt x="12953" y="17079"/>
                    <a:pt x="15511" y="19088"/>
                    <a:pt x="18068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7068447" y="3914631"/>
              <a:ext cx="115328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0" y="0"/>
                  </a:moveTo>
                  <a:cubicBezTo>
                    <a:pt x="4696" y="969"/>
                    <a:pt x="9391" y="1938"/>
                    <a:pt x="13383" y="4085"/>
                  </a:cubicBezTo>
                  <a:cubicBezTo>
                    <a:pt x="17374" y="6231"/>
                    <a:pt x="20661" y="9554"/>
                    <a:pt x="21130" y="12392"/>
                  </a:cubicBezTo>
                  <a:cubicBezTo>
                    <a:pt x="21600" y="15231"/>
                    <a:pt x="19252" y="17585"/>
                    <a:pt x="15496" y="19038"/>
                  </a:cubicBezTo>
                  <a:cubicBezTo>
                    <a:pt x="11739" y="20492"/>
                    <a:pt x="6574" y="21046"/>
                    <a:pt x="14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7306120" y="3738294"/>
              <a:ext cx="76669" cy="80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80" y="2263"/>
                    <a:pt x="20160" y="4526"/>
                    <a:pt x="18720" y="6720"/>
                  </a:cubicBezTo>
                  <a:cubicBezTo>
                    <a:pt x="17280" y="8914"/>
                    <a:pt x="15120" y="11040"/>
                    <a:pt x="12600" y="13063"/>
                  </a:cubicBezTo>
                  <a:cubicBezTo>
                    <a:pt x="10080" y="15086"/>
                    <a:pt x="7200" y="17006"/>
                    <a:pt x="5040" y="18411"/>
                  </a:cubicBezTo>
                  <a:cubicBezTo>
                    <a:pt x="2880" y="19817"/>
                    <a:pt x="1440" y="207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7788825" y="4274973"/>
              <a:ext cx="751657" cy="57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50" fill="norm" stroke="1" extrusionOk="0">
                  <a:moveTo>
                    <a:pt x="1108" y="16904"/>
                  </a:moveTo>
                  <a:cubicBezTo>
                    <a:pt x="595" y="16904"/>
                    <a:pt x="82" y="16904"/>
                    <a:pt x="9" y="17843"/>
                  </a:cubicBezTo>
                  <a:cubicBezTo>
                    <a:pt x="-64" y="18783"/>
                    <a:pt x="302" y="20661"/>
                    <a:pt x="1876" y="21130"/>
                  </a:cubicBezTo>
                  <a:cubicBezTo>
                    <a:pt x="3451" y="21600"/>
                    <a:pt x="6233" y="20661"/>
                    <a:pt x="8613" y="18783"/>
                  </a:cubicBezTo>
                  <a:cubicBezTo>
                    <a:pt x="10992" y="16904"/>
                    <a:pt x="12969" y="14087"/>
                    <a:pt x="15056" y="10800"/>
                  </a:cubicBezTo>
                  <a:cubicBezTo>
                    <a:pt x="17143" y="7513"/>
                    <a:pt x="19339" y="3757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8380680" y="4214597"/>
              <a:ext cx="153555" cy="20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500" fill="norm" stroke="1" extrusionOk="0">
                  <a:moveTo>
                    <a:pt x="4017" y="1500"/>
                  </a:moveTo>
                  <a:cubicBezTo>
                    <a:pt x="1926" y="967"/>
                    <a:pt x="-164" y="433"/>
                    <a:pt x="10" y="167"/>
                  </a:cubicBezTo>
                  <a:cubicBezTo>
                    <a:pt x="184" y="-100"/>
                    <a:pt x="2623" y="-100"/>
                    <a:pt x="6455" y="567"/>
                  </a:cubicBezTo>
                  <a:cubicBezTo>
                    <a:pt x="10288" y="1233"/>
                    <a:pt x="15513" y="2567"/>
                    <a:pt x="18301" y="4567"/>
                  </a:cubicBezTo>
                  <a:cubicBezTo>
                    <a:pt x="21088" y="6567"/>
                    <a:pt x="21436" y="9233"/>
                    <a:pt x="20391" y="11500"/>
                  </a:cubicBezTo>
                  <a:cubicBezTo>
                    <a:pt x="19346" y="13767"/>
                    <a:pt x="16907" y="15633"/>
                    <a:pt x="15165" y="17233"/>
                  </a:cubicBezTo>
                  <a:cubicBezTo>
                    <a:pt x="13423" y="18833"/>
                    <a:pt x="12378" y="20167"/>
                    <a:pt x="12726" y="20833"/>
                  </a:cubicBezTo>
                  <a:cubicBezTo>
                    <a:pt x="13075" y="21500"/>
                    <a:pt x="14817" y="21500"/>
                    <a:pt x="16559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8768647" y="4183545"/>
              <a:ext cx="239512" cy="27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070" fill="norm" stroke="1" extrusionOk="0">
                  <a:moveTo>
                    <a:pt x="21309" y="2876"/>
                  </a:moveTo>
                  <a:cubicBezTo>
                    <a:pt x="18126" y="2292"/>
                    <a:pt x="14943" y="1708"/>
                    <a:pt x="12214" y="2194"/>
                  </a:cubicBezTo>
                  <a:cubicBezTo>
                    <a:pt x="9486" y="2681"/>
                    <a:pt x="7212" y="4238"/>
                    <a:pt x="5166" y="7059"/>
                  </a:cubicBezTo>
                  <a:cubicBezTo>
                    <a:pt x="3119" y="9881"/>
                    <a:pt x="1301" y="13967"/>
                    <a:pt x="505" y="16497"/>
                  </a:cubicBezTo>
                  <a:cubicBezTo>
                    <a:pt x="-291" y="19027"/>
                    <a:pt x="-64" y="20000"/>
                    <a:pt x="618" y="20584"/>
                  </a:cubicBezTo>
                  <a:cubicBezTo>
                    <a:pt x="1301" y="21167"/>
                    <a:pt x="2437" y="21362"/>
                    <a:pt x="5166" y="20389"/>
                  </a:cubicBezTo>
                  <a:cubicBezTo>
                    <a:pt x="7894" y="19416"/>
                    <a:pt x="12214" y="17276"/>
                    <a:pt x="15056" y="14454"/>
                  </a:cubicBezTo>
                  <a:cubicBezTo>
                    <a:pt x="17898" y="11632"/>
                    <a:pt x="19263" y="8130"/>
                    <a:pt x="20058" y="5697"/>
                  </a:cubicBezTo>
                  <a:cubicBezTo>
                    <a:pt x="20854" y="3265"/>
                    <a:pt x="21082" y="1903"/>
                    <a:pt x="20513" y="1027"/>
                  </a:cubicBezTo>
                  <a:cubicBezTo>
                    <a:pt x="19945" y="151"/>
                    <a:pt x="18581" y="-238"/>
                    <a:pt x="16193" y="151"/>
                  </a:cubicBezTo>
                  <a:cubicBezTo>
                    <a:pt x="13806" y="540"/>
                    <a:pt x="10395" y="1708"/>
                    <a:pt x="6985" y="2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9859177" y="4254824"/>
              <a:ext cx="306675" cy="172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9" fill="norm" stroke="1" extrusionOk="0">
                  <a:moveTo>
                    <a:pt x="12420" y="11690"/>
                  </a:moveTo>
                  <a:cubicBezTo>
                    <a:pt x="12060" y="8604"/>
                    <a:pt x="11700" y="5518"/>
                    <a:pt x="11250" y="3204"/>
                  </a:cubicBezTo>
                  <a:cubicBezTo>
                    <a:pt x="10800" y="890"/>
                    <a:pt x="10260" y="-653"/>
                    <a:pt x="8550" y="273"/>
                  </a:cubicBezTo>
                  <a:cubicBezTo>
                    <a:pt x="6840" y="1198"/>
                    <a:pt x="3960" y="4593"/>
                    <a:pt x="2250" y="7987"/>
                  </a:cubicBezTo>
                  <a:cubicBezTo>
                    <a:pt x="540" y="11381"/>
                    <a:pt x="0" y="14776"/>
                    <a:pt x="0" y="17090"/>
                  </a:cubicBezTo>
                  <a:cubicBezTo>
                    <a:pt x="0" y="19404"/>
                    <a:pt x="540" y="20638"/>
                    <a:pt x="1710" y="20793"/>
                  </a:cubicBezTo>
                  <a:cubicBezTo>
                    <a:pt x="2880" y="20947"/>
                    <a:pt x="4680" y="20021"/>
                    <a:pt x="6120" y="18478"/>
                  </a:cubicBezTo>
                  <a:cubicBezTo>
                    <a:pt x="7560" y="16936"/>
                    <a:pt x="8640" y="14776"/>
                    <a:pt x="9360" y="12616"/>
                  </a:cubicBezTo>
                  <a:cubicBezTo>
                    <a:pt x="10080" y="10456"/>
                    <a:pt x="10440" y="8296"/>
                    <a:pt x="10530" y="8296"/>
                  </a:cubicBezTo>
                  <a:cubicBezTo>
                    <a:pt x="10620" y="8296"/>
                    <a:pt x="10440" y="10456"/>
                    <a:pt x="10620" y="12307"/>
                  </a:cubicBezTo>
                  <a:cubicBezTo>
                    <a:pt x="10800" y="14158"/>
                    <a:pt x="11340" y="15701"/>
                    <a:pt x="13230" y="16010"/>
                  </a:cubicBezTo>
                  <a:cubicBezTo>
                    <a:pt x="15120" y="16318"/>
                    <a:pt x="18360" y="15393"/>
                    <a:pt x="21600" y="14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10173518" y="4235273"/>
              <a:ext cx="73144" cy="18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232" fill="norm" stroke="1" extrusionOk="0">
                  <a:moveTo>
                    <a:pt x="13407" y="7066"/>
                  </a:moveTo>
                  <a:cubicBezTo>
                    <a:pt x="13407" y="5626"/>
                    <a:pt x="13407" y="4186"/>
                    <a:pt x="11917" y="2746"/>
                  </a:cubicBezTo>
                  <a:cubicBezTo>
                    <a:pt x="10428" y="1306"/>
                    <a:pt x="7448" y="-134"/>
                    <a:pt x="5586" y="10"/>
                  </a:cubicBezTo>
                  <a:cubicBezTo>
                    <a:pt x="3724" y="154"/>
                    <a:pt x="2979" y="1882"/>
                    <a:pt x="5214" y="4186"/>
                  </a:cubicBezTo>
                  <a:cubicBezTo>
                    <a:pt x="7448" y="6490"/>
                    <a:pt x="12662" y="9370"/>
                    <a:pt x="16014" y="11530"/>
                  </a:cubicBezTo>
                  <a:cubicBezTo>
                    <a:pt x="19365" y="13690"/>
                    <a:pt x="20855" y="15130"/>
                    <a:pt x="21228" y="16570"/>
                  </a:cubicBezTo>
                  <a:cubicBezTo>
                    <a:pt x="21600" y="18010"/>
                    <a:pt x="20855" y="19450"/>
                    <a:pt x="18248" y="20314"/>
                  </a:cubicBezTo>
                  <a:cubicBezTo>
                    <a:pt x="15641" y="21178"/>
                    <a:pt x="11172" y="21466"/>
                    <a:pt x="7821" y="21034"/>
                  </a:cubicBezTo>
                  <a:cubicBezTo>
                    <a:pt x="4469" y="20602"/>
                    <a:pt x="2234" y="19450"/>
                    <a:pt x="0" y="18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10772616" y="4238843"/>
              <a:ext cx="175253" cy="26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125" fill="norm" stroke="1" extrusionOk="0">
                  <a:moveTo>
                    <a:pt x="3624" y="2270"/>
                  </a:moveTo>
                  <a:cubicBezTo>
                    <a:pt x="2997" y="6753"/>
                    <a:pt x="2371" y="11236"/>
                    <a:pt x="2058" y="13987"/>
                  </a:cubicBezTo>
                  <a:cubicBezTo>
                    <a:pt x="1745" y="16738"/>
                    <a:pt x="1745" y="17757"/>
                    <a:pt x="1432" y="18878"/>
                  </a:cubicBezTo>
                  <a:cubicBezTo>
                    <a:pt x="1119" y="19998"/>
                    <a:pt x="493" y="21221"/>
                    <a:pt x="180" y="21119"/>
                  </a:cubicBezTo>
                  <a:cubicBezTo>
                    <a:pt x="-133" y="21017"/>
                    <a:pt x="-133" y="19591"/>
                    <a:pt x="963" y="16330"/>
                  </a:cubicBezTo>
                  <a:cubicBezTo>
                    <a:pt x="2058" y="13070"/>
                    <a:pt x="4250" y="7976"/>
                    <a:pt x="5971" y="5021"/>
                  </a:cubicBezTo>
                  <a:cubicBezTo>
                    <a:pt x="7693" y="2066"/>
                    <a:pt x="8945" y="1251"/>
                    <a:pt x="10667" y="640"/>
                  </a:cubicBezTo>
                  <a:cubicBezTo>
                    <a:pt x="12389" y="29"/>
                    <a:pt x="14580" y="-379"/>
                    <a:pt x="16145" y="538"/>
                  </a:cubicBezTo>
                  <a:cubicBezTo>
                    <a:pt x="17711" y="1455"/>
                    <a:pt x="18650" y="3696"/>
                    <a:pt x="19432" y="7059"/>
                  </a:cubicBezTo>
                  <a:cubicBezTo>
                    <a:pt x="20215" y="10421"/>
                    <a:pt x="20841" y="14904"/>
                    <a:pt x="21467" y="19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11170206" y="4366975"/>
              <a:ext cx="429345" cy="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14400"/>
                  </a:moveTo>
                  <a:cubicBezTo>
                    <a:pt x="4243" y="16800"/>
                    <a:pt x="8486" y="19200"/>
                    <a:pt x="11829" y="20400"/>
                  </a:cubicBezTo>
                  <a:cubicBezTo>
                    <a:pt x="15171" y="21600"/>
                    <a:pt x="17614" y="21600"/>
                    <a:pt x="19093" y="18000"/>
                  </a:cubicBezTo>
                  <a:cubicBezTo>
                    <a:pt x="20571" y="14400"/>
                    <a:pt x="21086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11522881" y="4267306"/>
              <a:ext cx="5018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8" h="21600" fill="norm" stroke="1" extrusionOk="0">
                  <a:moveTo>
                    <a:pt x="0" y="0"/>
                  </a:moveTo>
                  <a:cubicBezTo>
                    <a:pt x="5143" y="343"/>
                    <a:pt x="10286" y="686"/>
                    <a:pt x="14400" y="2914"/>
                  </a:cubicBezTo>
                  <a:cubicBezTo>
                    <a:pt x="18514" y="5143"/>
                    <a:pt x="21600" y="9257"/>
                    <a:pt x="19543" y="12686"/>
                  </a:cubicBezTo>
                  <a:cubicBezTo>
                    <a:pt x="17486" y="16114"/>
                    <a:pt x="10286" y="18857"/>
                    <a:pt x="30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11762546" y="4228972"/>
              <a:ext cx="257236" cy="149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366" fill="norm" stroke="1" extrusionOk="0">
                  <a:moveTo>
                    <a:pt x="12419" y="3295"/>
                  </a:moveTo>
                  <a:cubicBezTo>
                    <a:pt x="10321" y="8420"/>
                    <a:pt x="8224" y="13546"/>
                    <a:pt x="6652" y="16658"/>
                  </a:cubicBezTo>
                  <a:cubicBezTo>
                    <a:pt x="5079" y="19769"/>
                    <a:pt x="4030" y="20868"/>
                    <a:pt x="2982" y="21234"/>
                  </a:cubicBezTo>
                  <a:cubicBezTo>
                    <a:pt x="1933" y="21600"/>
                    <a:pt x="885" y="21234"/>
                    <a:pt x="360" y="19770"/>
                  </a:cubicBezTo>
                  <a:cubicBezTo>
                    <a:pt x="-164" y="18305"/>
                    <a:pt x="-164" y="15742"/>
                    <a:pt x="675" y="13180"/>
                  </a:cubicBezTo>
                  <a:cubicBezTo>
                    <a:pt x="1514" y="10617"/>
                    <a:pt x="3191" y="8054"/>
                    <a:pt x="4554" y="6590"/>
                  </a:cubicBezTo>
                  <a:cubicBezTo>
                    <a:pt x="5918" y="5125"/>
                    <a:pt x="6966" y="4759"/>
                    <a:pt x="8015" y="6407"/>
                  </a:cubicBezTo>
                  <a:cubicBezTo>
                    <a:pt x="9063" y="8054"/>
                    <a:pt x="10112" y="11715"/>
                    <a:pt x="11580" y="14644"/>
                  </a:cubicBezTo>
                  <a:cubicBezTo>
                    <a:pt x="13048" y="17573"/>
                    <a:pt x="14935" y="19769"/>
                    <a:pt x="16822" y="19586"/>
                  </a:cubicBezTo>
                  <a:cubicBezTo>
                    <a:pt x="18710" y="19403"/>
                    <a:pt x="20597" y="16841"/>
                    <a:pt x="21017" y="13363"/>
                  </a:cubicBezTo>
                  <a:cubicBezTo>
                    <a:pt x="21436" y="9885"/>
                    <a:pt x="20387" y="5492"/>
                    <a:pt x="18290" y="3112"/>
                  </a:cubicBezTo>
                  <a:cubicBezTo>
                    <a:pt x="16193" y="732"/>
                    <a:pt x="13048" y="366"/>
                    <a:pt x="99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4063046" y="4766089"/>
              <a:ext cx="2919862" cy="7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476" fill="norm" stroke="1" extrusionOk="0">
                  <a:moveTo>
                    <a:pt x="0" y="12836"/>
                  </a:moveTo>
                  <a:cubicBezTo>
                    <a:pt x="605" y="12116"/>
                    <a:pt x="1209" y="11396"/>
                    <a:pt x="1805" y="10316"/>
                  </a:cubicBezTo>
                  <a:cubicBezTo>
                    <a:pt x="2400" y="9236"/>
                    <a:pt x="2986" y="7796"/>
                    <a:pt x="3619" y="6356"/>
                  </a:cubicBezTo>
                  <a:cubicBezTo>
                    <a:pt x="4252" y="4916"/>
                    <a:pt x="4932" y="3476"/>
                    <a:pt x="5584" y="2396"/>
                  </a:cubicBezTo>
                  <a:cubicBezTo>
                    <a:pt x="6236" y="1316"/>
                    <a:pt x="6860" y="596"/>
                    <a:pt x="7578" y="236"/>
                  </a:cubicBezTo>
                  <a:cubicBezTo>
                    <a:pt x="8296" y="-124"/>
                    <a:pt x="9109" y="-124"/>
                    <a:pt x="9789" y="596"/>
                  </a:cubicBezTo>
                  <a:cubicBezTo>
                    <a:pt x="10469" y="1316"/>
                    <a:pt x="11017" y="2756"/>
                    <a:pt x="11650" y="3836"/>
                  </a:cubicBezTo>
                  <a:cubicBezTo>
                    <a:pt x="12283" y="4916"/>
                    <a:pt x="13002" y="5636"/>
                    <a:pt x="13654" y="6356"/>
                  </a:cubicBezTo>
                  <a:cubicBezTo>
                    <a:pt x="14306" y="7076"/>
                    <a:pt x="14891" y="7796"/>
                    <a:pt x="15524" y="8516"/>
                  </a:cubicBezTo>
                  <a:cubicBezTo>
                    <a:pt x="16157" y="9236"/>
                    <a:pt x="16838" y="9956"/>
                    <a:pt x="17509" y="10676"/>
                  </a:cubicBezTo>
                  <a:cubicBezTo>
                    <a:pt x="18180" y="11396"/>
                    <a:pt x="18841" y="12116"/>
                    <a:pt x="19483" y="12836"/>
                  </a:cubicBezTo>
                  <a:cubicBezTo>
                    <a:pt x="20126" y="13556"/>
                    <a:pt x="20750" y="14276"/>
                    <a:pt x="21118" y="14636"/>
                  </a:cubicBezTo>
                  <a:cubicBezTo>
                    <a:pt x="21487" y="14996"/>
                    <a:pt x="21600" y="14996"/>
                    <a:pt x="21591" y="16076"/>
                  </a:cubicBezTo>
                  <a:cubicBezTo>
                    <a:pt x="21581" y="17156"/>
                    <a:pt x="21449" y="19316"/>
                    <a:pt x="21317" y="21476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4024712" y="4842319"/>
              <a:ext cx="29977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" y="20400"/>
                    <a:pt x="1105" y="19200"/>
                    <a:pt x="1740" y="18300"/>
                  </a:cubicBezTo>
                  <a:cubicBezTo>
                    <a:pt x="2375" y="17400"/>
                    <a:pt x="3094" y="16800"/>
                    <a:pt x="3839" y="16500"/>
                  </a:cubicBezTo>
                  <a:cubicBezTo>
                    <a:pt x="4585" y="16200"/>
                    <a:pt x="5359" y="16200"/>
                    <a:pt x="6086" y="15900"/>
                  </a:cubicBezTo>
                  <a:cubicBezTo>
                    <a:pt x="6813" y="15600"/>
                    <a:pt x="7495" y="15000"/>
                    <a:pt x="8176" y="13800"/>
                  </a:cubicBezTo>
                  <a:cubicBezTo>
                    <a:pt x="8857" y="12600"/>
                    <a:pt x="9539" y="10800"/>
                    <a:pt x="10192" y="9300"/>
                  </a:cubicBezTo>
                  <a:cubicBezTo>
                    <a:pt x="10846" y="7800"/>
                    <a:pt x="11472" y="6600"/>
                    <a:pt x="12061" y="5400"/>
                  </a:cubicBezTo>
                  <a:cubicBezTo>
                    <a:pt x="12651" y="4200"/>
                    <a:pt x="13203" y="3000"/>
                    <a:pt x="13820" y="2100"/>
                  </a:cubicBezTo>
                  <a:cubicBezTo>
                    <a:pt x="14437" y="1200"/>
                    <a:pt x="15118" y="600"/>
                    <a:pt x="15790" y="600"/>
                  </a:cubicBezTo>
                  <a:cubicBezTo>
                    <a:pt x="16462" y="600"/>
                    <a:pt x="17125" y="1200"/>
                    <a:pt x="17779" y="1800"/>
                  </a:cubicBezTo>
                  <a:cubicBezTo>
                    <a:pt x="18433" y="2400"/>
                    <a:pt x="19077" y="3000"/>
                    <a:pt x="19611" y="3300"/>
                  </a:cubicBezTo>
                  <a:cubicBezTo>
                    <a:pt x="20145" y="3600"/>
                    <a:pt x="20569" y="3600"/>
                    <a:pt x="20845" y="2700"/>
                  </a:cubicBezTo>
                  <a:cubicBezTo>
                    <a:pt x="21121" y="1800"/>
                    <a:pt x="21250" y="0"/>
                    <a:pt x="21351" y="0"/>
                  </a:cubicBezTo>
                  <a:cubicBezTo>
                    <a:pt x="21453" y="0"/>
                    <a:pt x="21526" y="1800"/>
                    <a:pt x="21600" y="3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3541701" y="5194994"/>
              <a:ext cx="385501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fill="norm" stroke="1" extrusionOk="0">
                  <a:moveTo>
                    <a:pt x="0" y="21600"/>
                  </a:moveTo>
                  <a:cubicBezTo>
                    <a:pt x="472" y="18000"/>
                    <a:pt x="944" y="14400"/>
                    <a:pt x="1438" y="11700"/>
                  </a:cubicBezTo>
                  <a:cubicBezTo>
                    <a:pt x="1931" y="9000"/>
                    <a:pt x="2446" y="7200"/>
                    <a:pt x="2968" y="5400"/>
                  </a:cubicBezTo>
                  <a:cubicBezTo>
                    <a:pt x="3490" y="3600"/>
                    <a:pt x="4020" y="1800"/>
                    <a:pt x="4585" y="900"/>
                  </a:cubicBezTo>
                  <a:cubicBezTo>
                    <a:pt x="5150" y="0"/>
                    <a:pt x="5750" y="0"/>
                    <a:pt x="6337" y="0"/>
                  </a:cubicBezTo>
                  <a:cubicBezTo>
                    <a:pt x="6923" y="0"/>
                    <a:pt x="7496" y="0"/>
                    <a:pt x="8068" y="0"/>
                  </a:cubicBezTo>
                  <a:cubicBezTo>
                    <a:pt x="8640" y="0"/>
                    <a:pt x="9212" y="0"/>
                    <a:pt x="9806" y="0"/>
                  </a:cubicBezTo>
                  <a:cubicBezTo>
                    <a:pt x="10399" y="0"/>
                    <a:pt x="11015" y="0"/>
                    <a:pt x="11608" y="900"/>
                  </a:cubicBezTo>
                  <a:cubicBezTo>
                    <a:pt x="12202" y="1800"/>
                    <a:pt x="12774" y="3600"/>
                    <a:pt x="13325" y="4950"/>
                  </a:cubicBezTo>
                  <a:cubicBezTo>
                    <a:pt x="13875" y="6300"/>
                    <a:pt x="14405" y="7200"/>
                    <a:pt x="14963" y="7650"/>
                  </a:cubicBezTo>
                  <a:cubicBezTo>
                    <a:pt x="15521" y="8100"/>
                    <a:pt x="16107" y="8100"/>
                    <a:pt x="16722" y="8100"/>
                  </a:cubicBezTo>
                  <a:cubicBezTo>
                    <a:pt x="17337" y="8100"/>
                    <a:pt x="17981" y="8100"/>
                    <a:pt x="18575" y="8100"/>
                  </a:cubicBezTo>
                  <a:cubicBezTo>
                    <a:pt x="19168" y="8100"/>
                    <a:pt x="19712" y="8100"/>
                    <a:pt x="20155" y="7200"/>
                  </a:cubicBezTo>
                  <a:cubicBezTo>
                    <a:pt x="20599" y="6300"/>
                    <a:pt x="20942" y="4500"/>
                    <a:pt x="21178" y="3600"/>
                  </a:cubicBezTo>
                  <a:cubicBezTo>
                    <a:pt x="21414" y="2700"/>
                    <a:pt x="21543" y="2700"/>
                    <a:pt x="21571" y="2700"/>
                  </a:cubicBezTo>
                  <a:cubicBezTo>
                    <a:pt x="21600" y="2700"/>
                    <a:pt x="21528" y="2700"/>
                    <a:pt x="21443" y="4050"/>
                  </a:cubicBezTo>
                  <a:cubicBezTo>
                    <a:pt x="21357" y="5400"/>
                    <a:pt x="21257" y="8100"/>
                    <a:pt x="21157" y="108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3534035" y="5252679"/>
              <a:ext cx="3910089" cy="9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0" y="21275"/>
                  </a:moveTo>
                  <a:cubicBezTo>
                    <a:pt x="395" y="19001"/>
                    <a:pt x="791" y="16728"/>
                    <a:pt x="1221" y="14738"/>
                  </a:cubicBezTo>
                  <a:cubicBezTo>
                    <a:pt x="1652" y="12749"/>
                    <a:pt x="2118" y="11043"/>
                    <a:pt x="2619" y="9338"/>
                  </a:cubicBezTo>
                  <a:cubicBezTo>
                    <a:pt x="3120" y="7633"/>
                    <a:pt x="3656" y="5928"/>
                    <a:pt x="4214" y="5075"/>
                  </a:cubicBezTo>
                  <a:cubicBezTo>
                    <a:pt x="4772" y="4222"/>
                    <a:pt x="5351" y="4222"/>
                    <a:pt x="5936" y="3938"/>
                  </a:cubicBezTo>
                  <a:cubicBezTo>
                    <a:pt x="6522" y="3654"/>
                    <a:pt x="7115" y="3086"/>
                    <a:pt x="7722" y="2801"/>
                  </a:cubicBezTo>
                  <a:cubicBezTo>
                    <a:pt x="8329" y="2517"/>
                    <a:pt x="8951" y="2517"/>
                    <a:pt x="9572" y="2517"/>
                  </a:cubicBezTo>
                  <a:cubicBezTo>
                    <a:pt x="10193" y="2517"/>
                    <a:pt x="10814" y="2517"/>
                    <a:pt x="11414" y="2517"/>
                  </a:cubicBezTo>
                  <a:cubicBezTo>
                    <a:pt x="12014" y="2517"/>
                    <a:pt x="12593" y="2517"/>
                    <a:pt x="13158" y="2517"/>
                  </a:cubicBezTo>
                  <a:cubicBezTo>
                    <a:pt x="13722" y="2517"/>
                    <a:pt x="14273" y="2517"/>
                    <a:pt x="14802" y="2233"/>
                  </a:cubicBezTo>
                  <a:cubicBezTo>
                    <a:pt x="15332" y="1949"/>
                    <a:pt x="15840" y="1380"/>
                    <a:pt x="16391" y="1096"/>
                  </a:cubicBezTo>
                  <a:cubicBezTo>
                    <a:pt x="16941" y="812"/>
                    <a:pt x="17534" y="812"/>
                    <a:pt x="18099" y="812"/>
                  </a:cubicBezTo>
                  <a:cubicBezTo>
                    <a:pt x="18664" y="812"/>
                    <a:pt x="19200" y="812"/>
                    <a:pt x="19694" y="528"/>
                  </a:cubicBezTo>
                  <a:cubicBezTo>
                    <a:pt x="20188" y="243"/>
                    <a:pt x="20640" y="-325"/>
                    <a:pt x="20951" y="243"/>
                  </a:cubicBezTo>
                  <a:cubicBezTo>
                    <a:pt x="21261" y="812"/>
                    <a:pt x="21431" y="2517"/>
                    <a:pt x="21600" y="422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2637014" y="5609003"/>
              <a:ext cx="510611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5" y="20250"/>
                    <a:pt x="670" y="18900"/>
                    <a:pt x="1027" y="17775"/>
                  </a:cubicBezTo>
                  <a:cubicBezTo>
                    <a:pt x="1384" y="16650"/>
                    <a:pt x="1762" y="15750"/>
                    <a:pt x="2135" y="15075"/>
                  </a:cubicBezTo>
                  <a:cubicBezTo>
                    <a:pt x="2508" y="14400"/>
                    <a:pt x="2876" y="13950"/>
                    <a:pt x="3259" y="13275"/>
                  </a:cubicBezTo>
                  <a:cubicBezTo>
                    <a:pt x="3643" y="12600"/>
                    <a:pt x="4043" y="11700"/>
                    <a:pt x="4438" y="11025"/>
                  </a:cubicBezTo>
                  <a:cubicBezTo>
                    <a:pt x="4832" y="10350"/>
                    <a:pt x="5222" y="9900"/>
                    <a:pt x="5611" y="9225"/>
                  </a:cubicBezTo>
                  <a:cubicBezTo>
                    <a:pt x="6000" y="8550"/>
                    <a:pt x="6389" y="7650"/>
                    <a:pt x="6768" y="6750"/>
                  </a:cubicBezTo>
                  <a:cubicBezTo>
                    <a:pt x="7146" y="5850"/>
                    <a:pt x="7514" y="4950"/>
                    <a:pt x="7892" y="4275"/>
                  </a:cubicBezTo>
                  <a:cubicBezTo>
                    <a:pt x="8270" y="3600"/>
                    <a:pt x="8659" y="3150"/>
                    <a:pt x="9070" y="2475"/>
                  </a:cubicBezTo>
                  <a:cubicBezTo>
                    <a:pt x="9481" y="1800"/>
                    <a:pt x="9914" y="900"/>
                    <a:pt x="10351" y="450"/>
                  </a:cubicBezTo>
                  <a:cubicBezTo>
                    <a:pt x="10789" y="0"/>
                    <a:pt x="11232" y="0"/>
                    <a:pt x="11676" y="0"/>
                  </a:cubicBezTo>
                  <a:cubicBezTo>
                    <a:pt x="12119" y="0"/>
                    <a:pt x="12562" y="0"/>
                    <a:pt x="13005" y="0"/>
                  </a:cubicBezTo>
                  <a:cubicBezTo>
                    <a:pt x="13449" y="0"/>
                    <a:pt x="13892" y="0"/>
                    <a:pt x="14330" y="0"/>
                  </a:cubicBezTo>
                  <a:cubicBezTo>
                    <a:pt x="14768" y="0"/>
                    <a:pt x="15200" y="0"/>
                    <a:pt x="15622" y="0"/>
                  </a:cubicBezTo>
                  <a:cubicBezTo>
                    <a:pt x="16043" y="0"/>
                    <a:pt x="16454" y="0"/>
                    <a:pt x="16886" y="225"/>
                  </a:cubicBezTo>
                  <a:cubicBezTo>
                    <a:pt x="17319" y="450"/>
                    <a:pt x="17773" y="900"/>
                    <a:pt x="18173" y="1350"/>
                  </a:cubicBezTo>
                  <a:cubicBezTo>
                    <a:pt x="18573" y="1800"/>
                    <a:pt x="18919" y="2250"/>
                    <a:pt x="19281" y="2475"/>
                  </a:cubicBezTo>
                  <a:cubicBezTo>
                    <a:pt x="19643" y="2700"/>
                    <a:pt x="20022" y="2700"/>
                    <a:pt x="20384" y="2475"/>
                  </a:cubicBezTo>
                  <a:cubicBezTo>
                    <a:pt x="20746" y="2250"/>
                    <a:pt x="21092" y="1800"/>
                    <a:pt x="21292" y="2025"/>
                  </a:cubicBezTo>
                  <a:cubicBezTo>
                    <a:pt x="21492" y="2250"/>
                    <a:pt x="21546" y="3150"/>
                    <a:pt x="21600" y="405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2391675" y="5754673"/>
              <a:ext cx="566579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9" y="21600"/>
                    <a:pt x="818" y="21600"/>
                    <a:pt x="1232" y="21086"/>
                  </a:cubicBezTo>
                  <a:cubicBezTo>
                    <a:pt x="1647" y="20571"/>
                    <a:pt x="2065" y="19543"/>
                    <a:pt x="2450" y="18514"/>
                  </a:cubicBezTo>
                  <a:cubicBezTo>
                    <a:pt x="2835" y="17486"/>
                    <a:pt x="3186" y="16457"/>
                    <a:pt x="3576" y="15943"/>
                  </a:cubicBezTo>
                  <a:cubicBezTo>
                    <a:pt x="3965" y="15429"/>
                    <a:pt x="4394" y="15429"/>
                    <a:pt x="4798" y="15429"/>
                  </a:cubicBezTo>
                  <a:cubicBezTo>
                    <a:pt x="5203" y="15429"/>
                    <a:pt x="5583" y="15429"/>
                    <a:pt x="5948" y="14914"/>
                  </a:cubicBezTo>
                  <a:cubicBezTo>
                    <a:pt x="6313" y="14400"/>
                    <a:pt x="6664" y="13371"/>
                    <a:pt x="7020" y="12857"/>
                  </a:cubicBezTo>
                  <a:cubicBezTo>
                    <a:pt x="7375" y="12343"/>
                    <a:pt x="7736" y="12343"/>
                    <a:pt x="8101" y="11829"/>
                  </a:cubicBezTo>
                  <a:cubicBezTo>
                    <a:pt x="8467" y="11314"/>
                    <a:pt x="8837" y="10286"/>
                    <a:pt x="9207" y="9771"/>
                  </a:cubicBezTo>
                  <a:cubicBezTo>
                    <a:pt x="9577" y="9257"/>
                    <a:pt x="9947" y="9257"/>
                    <a:pt x="10323" y="8743"/>
                  </a:cubicBezTo>
                  <a:cubicBezTo>
                    <a:pt x="10698" y="8229"/>
                    <a:pt x="11078" y="7200"/>
                    <a:pt x="11443" y="6171"/>
                  </a:cubicBezTo>
                  <a:cubicBezTo>
                    <a:pt x="11808" y="5143"/>
                    <a:pt x="12159" y="4114"/>
                    <a:pt x="12539" y="3086"/>
                  </a:cubicBezTo>
                  <a:cubicBezTo>
                    <a:pt x="12919" y="2057"/>
                    <a:pt x="13328" y="1029"/>
                    <a:pt x="13747" y="514"/>
                  </a:cubicBezTo>
                  <a:cubicBezTo>
                    <a:pt x="14166" y="0"/>
                    <a:pt x="14595" y="0"/>
                    <a:pt x="15019" y="0"/>
                  </a:cubicBezTo>
                  <a:cubicBezTo>
                    <a:pt x="15442" y="0"/>
                    <a:pt x="15861" y="0"/>
                    <a:pt x="16271" y="0"/>
                  </a:cubicBezTo>
                  <a:cubicBezTo>
                    <a:pt x="16680" y="0"/>
                    <a:pt x="17079" y="0"/>
                    <a:pt x="17464" y="0"/>
                  </a:cubicBezTo>
                  <a:cubicBezTo>
                    <a:pt x="17849" y="0"/>
                    <a:pt x="18219" y="0"/>
                    <a:pt x="18609" y="0"/>
                  </a:cubicBezTo>
                  <a:cubicBezTo>
                    <a:pt x="18999" y="0"/>
                    <a:pt x="19408" y="0"/>
                    <a:pt x="19807" y="514"/>
                  </a:cubicBezTo>
                  <a:cubicBezTo>
                    <a:pt x="20207" y="1029"/>
                    <a:pt x="20596" y="2057"/>
                    <a:pt x="20874" y="2571"/>
                  </a:cubicBezTo>
                  <a:cubicBezTo>
                    <a:pt x="21152" y="3086"/>
                    <a:pt x="21317" y="3086"/>
                    <a:pt x="21420" y="4629"/>
                  </a:cubicBezTo>
                  <a:cubicBezTo>
                    <a:pt x="21522" y="6171"/>
                    <a:pt x="21561" y="9257"/>
                    <a:pt x="21600" y="12343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2660015" y="4567516"/>
              <a:ext cx="217623" cy="22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87" fill="norm" stroke="1" extrusionOk="0">
                  <a:moveTo>
                    <a:pt x="21098" y="2767"/>
                  </a:moveTo>
                  <a:cubicBezTo>
                    <a:pt x="21349" y="1327"/>
                    <a:pt x="21600" y="-113"/>
                    <a:pt x="21098" y="7"/>
                  </a:cubicBezTo>
                  <a:cubicBezTo>
                    <a:pt x="20595" y="127"/>
                    <a:pt x="19340" y="1807"/>
                    <a:pt x="16702" y="4927"/>
                  </a:cubicBezTo>
                  <a:cubicBezTo>
                    <a:pt x="14065" y="8047"/>
                    <a:pt x="10047" y="12607"/>
                    <a:pt x="7033" y="15607"/>
                  </a:cubicBezTo>
                  <a:cubicBezTo>
                    <a:pt x="4019" y="18607"/>
                    <a:pt x="2009" y="20047"/>
                    <a:pt x="0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2574784" y="4619981"/>
              <a:ext cx="200234" cy="16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285" fill="norm" stroke="1" extrusionOk="0">
                  <a:moveTo>
                    <a:pt x="11435" y="0"/>
                  </a:moveTo>
                  <a:cubicBezTo>
                    <a:pt x="8195" y="4191"/>
                    <a:pt x="4955" y="8382"/>
                    <a:pt x="3065" y="11284"/>
                  </a:cubicBezTo>
                  <a:cubicBezTo>
                    <a:pt x="1175" y="14185"/>
                    <a:pt x="635" y="15797"/>
                    <a:pt x="230" y="17409"/>
                  </a:cubicBezTo>
                  <a:cubicBezTo>
                    <a:pt x="-175" y="19021"/>
                    <a:pt x="-445" y="20633"/>
                    <a:pt x="3065" y="21116"/>
                  </a:cubicBezTo>
                  <a:cubicBezTo>
                    <a:pt x="6575" y="21600"/>
                    <a:pt x="13865" y="20955"/>
                    <a:pt x="21155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1444481" y="4872986"/>
              <a:ext cx="11841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080"/>
                    <a:pt x="-1585" y="8160"/>
                    <a:pt x="575" y="11760"/>
                  </a:cubicBezTo>
                  <a:cubicBezTo>
                    <a:pt x="2735" y="15360"/>
                    <a:pt x="11375" y="1848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1506475" y="4921816"/>
              <a:ext cx="247108" cy="17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263" fill="norm" stroke="1" extrusionOk="0">
                  <a:moveTo>
                    <a:pt x="303" y="9702"/>
                  </a:moveTo>
                  <a:cubicBezTo>
                    <a:pt x="1405" y="9702"/>
                    <a:pt x="2507" y="9702"/>
                    <a:pt x="3278" y="8638"/>
                  </a:cubicBezTo>
                  <a:cubicBezTo>
                    <a:pt x="4050" y="7573"/>
                    <a:pt x="4491" y="5443"/>
                    <a:pt x="4160" y="4835"/>
                  </a:cubicBezTo>
                  <a:cubicBezTo>
                    <a:pt x="3829" y="4226"/>
                    <a:pt x="2727" y="5139"/>
                    <a:pt x="1846" y="7269"/>
                  </a:cubicBezTo>
                  <a:cubicBezTo>
                    <a:pt x="964" y="9398"/>
                    <a:pt x="303" y="12745"/>
                    <a:pt x="82" y="15179"/>
                  </a:cubicBezTo>
                  <a:cubicBezTo>
                    <a:pt x="-138" y="17612"/>
                    <a:pt x="82" y="19133"/>
                    <a:pt x="744" y="20046"/>
                  </a:cubicBezTo>
                  <a:cubicBezTo>
                    <a:pt x="1405" y="20959"/>
                    <a:pt x="2507" y="21263"/>
                    <a:pt x="3609" y="21263"/>
                  </a:cubicBezTo>
                  <a:cubicBezTo>
                    <a:pt x="4711" y="21263"/>
                    <a:pt x="5813" y="20959"/>
                    <a:pt x="7025" y="19438"/>
                  </a:cubicBezTo>
                  <a:cubicBezTo>
                    <a:pt x="8238" y="17917"/>
                    <a:pt x="9560" y="15178"/>
                    <a:pt x="10331" y="12745"/>
                  </a:cubicBezTo>
                  <a:cubicBezTo>
                    <a:pt x="11103" y="10311"/>
                    <a:pt x="11323" y="8181"/>
                    <a:pt x="10993" y="7573"/>
                  </a:cubicBezTo>
                  <a:cubicBezTo>
                    <a:pt x="10662" y="6964"/>
                    <a:pt x="9780" y="7877"/>
                    <a:pt x="9340" y="9094"/>
                  </a:cubicBezTo>
                  <a:cubicBezTo>
                    <a:pt x="8899" y="10311"/>
                    <a:pt x="8899" y="11832"/>
                    <a:pt x="9450" y="12440"/>
                  </a:cubicBezTo>
                  <a:cubicBezTo>
                    <a:pt x="10001" y="13049"/>
                    <a:pt x="11103" y="12745"/>
                    <a:pt x="12205" y="12593"/>
                  </a:cubicBezTo>
                  <a:cubicBezTo>
                    <a:pt x="13307" y="12440"/>
                    <a:pt x="14409" y="12440"/>
                    <a:pt x="15621" y="11071"/>
                  </a:cubicBezTo>
                  <a:cubicBezTo>
                    <a:pt x="16833" y="9702"/>
                    <a:pt x="18156" y="6964"/>
                    <a:pt x="18817" y="4683"/>
                  </a:cubicBezTo>
                  <a:cubicBezTo>
                    <a:pt x="19478" y="2401"/>
                    <a:pt x="19478" y="576"/>
                    <a:pt x="19038" y="119"/>
                  </a:cubicBezTo>
                  <a:cubicBezTo>
                    <a:pt x="18597" y="-337"/>
                    <a:pt x="17715" y="576"/>
                    <a:pt x="17384" y="1793"/>
                  </a:cubicBezTo>
                  <a:cubicBezTo>
                    <a:pt x="17054" y="3009"/>
                    <a:pt x="17274" y="4531"/>
                    <a:pt x="18046" y="5900"/>
                  </a:cubicBezTo>
                  <a:cubicBezTo>
                    <a:pt x="18817" y="7269"/>
                    <a:pt x="20140" y="8486"/>
                    <a:pt x="20801" y="9855"/>
                  </a:cubicBezTo>
                  <a:cubicBezTo>
                    <a:pt x="21462" y="11224"/>
                    <a:pt x="21462" y="12745"/>
                    <a:pt x="20911" y="13201"/>
                  </a:cubicBezTo>
                  <a:cubicBezTo>
                    <a:pt x="20360" y="13657"/>
                    <a:pt x="19258" y="13049"/>
                    <a:pt x="18156" y="12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1799857" y="4734983"/>
              <a:ext cx="62807" cy="31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21" fill="norm" stroke="1" extrusionOk="0">
                  <a:moveTo>
                    <a:pt x="5682" y="0"/>
                  </a:moveTo>
                  <a:cubicBezTo>
                    <a:pt x="3090" y="5052"/>
                    <a:pt x="498" y="10103"/>
                    <a:pt x="66" y="13587"/>
                  </a:cubicBezTo>
                  <a:cubicBezTo>
                    <a:pt x="-366" y="17071"/>
                    <a:pt x="1362" y="18987"/>
                    <a:pt x="4386" y="20119"/>
                  </a:cubicBezTo>
                  <a:cubicBezTo>
                    <a:pt x="7410" y="21252"/>
                    <a:pt x="11730" y="21600"/>
                    <a:pt x="14754" y="21339"/>
                  </a:cubicBezTo>
                  <a:cubicBezTo>
                    <a:pt x="17778" y="21077"/>
                    <a:pt x="19506" y="20206"/>
                    <a:pt x="21234" y="19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1773217" y="4918988"/>
              <a:ext cx="12778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48" y="21600"/>
                  </a:moveTo>
                  <a:cubicBezTo>
                    <a:pt x="3024" y="21600"/>
                    <a:pt x="0" y="21600"/>
                    <a:pt x="0" y="20700"/>
                  </a:cubicBezTo>
                  <a:cubicBezTo>
                    <a:pt x="0" y="19800"/>
                    <a:pt x="3024" y="18000"/>
                    <a:pt x="7128" y="14400"/>
                  </a:cubicBezTo>
                  <a:cubicBezTo>
                    <a:pt x="11232" y="10800"/>
                    <a:pt x="16416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1963291" y="4911321"/>
              <a:ext cx="217887" cy="23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15" fill="norm" stroke="1" extrusionOk="0">
                  <a:moveTo>
                    <a:pt x="1413" y="0"/>
                  </a:moveTo>
                  <a:cubicBezTo>
                    <a:pt x="911" y="1149"/>
                    <a:pt x="408" y="2298"/>
                    <a:pt x="157" y="3447"/>
                  </a:cubicBezTo>
                  <a:cubicBezTo>
                    <a:pt x="-94" y="4596"/>
                    <a:pt x="-94" y="5745"/>
                    <a:pt x="534" y="6549"/>
                  </a:cubicBezTo>
                  <a:cubicBezTo>
                    <a:pt x="1162" y="7353"/>
                    <a:pt x="2418" y="7813"/>
                    <a:pt x="3422" y="7583"/>
                  </a:cubicBezTo>
                  <a:cubicBezTo>
                    <a:pt x="4427" y="7353"/>
                    <a:pt x="5180" y="6434"/>
                    <a:pt x="5808" y="5400"/>
                  </a:cubicBezTo>
                  <a:cubicBezTo>
                    <a:pt x="6436" y="4366"/>
                    <a:pt x="6939" y="3217"/>
                    <a:pt x="7190" y="3217"/>
                  </a:cubicBezTo>
                  <a:cubicBezTo>
                    <a:pt x="7441" y="3217"/>
                    <a:pt x="7441" y="4366"/>
                    <a:pt x="8069" y="4826"/>
                  </a:cubicBezTo>
                  <a:cubicBezTo>
                    <a:pt x="8697" y="5285"/>
                    <a:pt x="9953" y="5055"/>
                    <a:pt x="10832" y="5515"/>
                  </a:cubicBezTo>
                  <a:cubicBezTo>
                    <a:pt x="11711" y="5974"/>
                    <a:pt x="12213" y="7123"/>
                    <a:pt x="12464" y="9191"/>
                  </a:cubicBezTo>
                  <a:cubicBezTo>
                    <a:pt x="12715" y="11260"/>
                    <a:pt x="12715" y="14247"/>
                    <a:pt x="12715" y="16430"/>
                  </a:cubicBezTo>
                  <a:cubicBezTo>
                    <a:pt x="12715" y="18613"/>
                    <a:pt x="12715" y="19991"/>
                    <a:pt x="12590" y="19991"/>
                  </a:cubicBezTo>
                  <a:cubicBezTo>
                    <a:pt x="12464" y="19991"/>
                    <a:pt x="12213" y="18613"/>
                    <a:pt x="12087" y="15970"/>
                  </a:cubicBezTo>
                  <a:cubicBezTo>
                    <a:pt x="11962" y="13328"/>
                    <a:pt x="11962" y="9421"/>
                    <a:pt x="12213" y="6894"/>
                  </a:cubicBezTo>
                  <a:cubicBezTo>
                    <a:pt x="12464" y="4366"/>
                    <a:pt x="12966" y="3217"/>
                    <a:pt x="12841" y="3677"/>
                  </a:cubicBezTo>
                  <a:cubicBezTo>
                    <a:pt x="12715" y="4136"/>
                    <a:pt x="11962" y="6204"/>
                    <a:pt x="11962" y="6779"/>
                  </a:cubicBezTo>
                  <a:cubicBezTo>
                    <a:pt x="11962" y="7353"/>
                    <a:pt x="12715" y="6434"/>
                    <a:pt x="13720" y="5630"/>
                  </a:cubicBezTo>
                  <a:cubicBezTo>
                    <a:pt x="14725" y="4826"/>
                    <a:pt x="15980" y="4136"/>
                    <a:pt x="16985" y="4251"/>
                  </a:cubicBezTo>
                  <a:cubicBezTo>
                    <a:pt x="17990" y="4366"/>
                    <a:pt x="18743" y="5285"/>
                    <a:pt x="19246" y="7583"/>
                  </a:cubicBezTo>
                  <a:cubicBezTo>
                    <a:pt x="19748" y="9881"/>
                    <a:pt x="19999" y="13557"/>
                    <a:pt x="20125" y="16315"/>
                  </a:cubicBezTo>
                  <a:cubicBezTo>
                    <a:pt x="20250" y="19072"/>
                    <a:pt x="20250" y="20911"/>
                    <a:pt x="19873" y="21255"/>
                  </a:cubicBezTo>
                  <a:cubicBezTo>
                    <a:pt x="19497" y="21600"/>
                    <a:pt x="18743" y="20451"/>
                    <a:pt x="18241" y="17579"/>
                  </a:cubicBezTo>
                  <a:cubicBezTo>
                    <a:pt x="17739" y="14706"/>
                    <a:pt x="17487" y="10111"/>
                    <a:pt x="17864" y="7123"/>
                  </a:cubicBezTo>
                  <a:cubicBezTo>
                    <a:pt x="18241" y="4136"/>
                    <a:pt x="19246" y="2757"/>
                    <a:pt x="19999" y="3217"/>
                  </a:cubicBezTo>
                  <a:cubicBezTo>
                    <a:pt x="20753" y="3677"/>
                    <a:pt x="21255" y="5974"/>
                    <a:pt x="21380" y="7698"/>
                  </a:cubicBezTo>
                  <a:cubicBezTo>
                    <a:pt x="21506" y="9421"/>
                    <a:pt x="21255" y="10570"/>
                    <a:pt x="21004" y="11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2223005" y="4903654"/>
              <a:ext cx="161004" cy="11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0" y="11520"/>
                  </a:moveTo>
                  <a:cubicBezTo>
                    <a:pt x="1371" y="10080"/>
                    <a:pt x="2743" y="8640"/>
                    <a:pt x="2743" y="8640"/>
                  </a:cubicBezTo>
                  <a:cubicBezTo>
                    <a:pt x="2743" y="8640"/>
                    <a:pt x="1371" y="10080"/>
                    <a:pt x="686" y="12480"/>
                  </a:cubicBezTo>
                  <a:cubicBezTo>
                    <a:pt x="0" y="14880"/>
                    <a:pt x="0" y="18240"/>
                    <a:pt x="857" y="19920"/>
                  </a:cubicBezTo>
                  <a:cubicBezTo>
                    <a:pt x="1714" y="21600"/>
                    <a:pt x="3429" y="21600"/>
                    <a:pt x="4629" y="20400"/>
                  </a:cubicBezTo>
                  <a:cubicBezTo>
                    <a:pt x="5829" y="19200"/>
                    <a:pt x="6514" y="16800"/>
                    <a:pt x="7371" y="14640"/>
                  </a:cubicBezTo>
                  <a:cubicBezTo>
                    <a:pt x="8229" y="12480"/>
                    <a:pt x="9257" y="10560"/>
                    <a:pt x="10286" y="10560"/>
                  </a:cubicBezTo>
                  <a:cubicBezTo>
                    <a:pt x="11314" y="10560"/>
                    <a:pt x="12343" y="12480"/>
                    <a:pt x="13029" y="14880"/>
                  </a:cubicBezTo>
                  <a:cubicBezTo>
                    <a:pt x="13714" y="17280"/>
                    <a:pt x="14057" y="20160"/>
                    <a:pt x="14057" y="19440"/>
                  </a:cubicBezTo>
                  <a:cubicBezTo>
                    <a:pt x="14057" y="18720"/>
                    <a:pt x="13714" y="14400"/>
                    <a:pt x="14914" y="10560"/>
                  </a:cubicBezTo>
                  <a:cubicBezTo>
                    <a:pt x="16114" y="6720"/>
                    <a:pt x="18857" y="3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2481122" y="4857653"/>
              <a:ext cx="74597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349" fill="norm" stroke="1" extrusionOk="0">
                  <a:moveTo>
                    <a:pt x="13680" y="0"/>
                  </a:moveTo>
                  <a:cubicBezTo>
                    <a:pt x="10080" y="2260"/>
                    <a:pt x="6480" y="4521"/>
                    <a:pt x="3960" y="7535"/>
                  </a:cubicBezTo>
                  <a:cubicBezTo>
                    <a:pt x="1440" y="10549"/>
                    <a:pt x="0" y="14316"/>
                    <a:pt x="0" y="16828"/>
                  </a:cubicBezTo>
                  <a:cubicBezTo>
                    <a:pt x="0" y="19340"/>
                    <a:pt x="1440" y="20595"/>
                    <a:pt x="3960" y="21098"/>
                  </a:cubicBezTo>
                  <a:cubicBezTo>
                    <a:pt x="6480" y="21600"/>
                    <a:pt x="10080" y="21349"/>
                    <a:pt x="13320" y="20344"/>
                  </a:cubicBezTo>
                  <a:cubicBezTo>
                    <a:pt x="16560" y="19340"/>
                    <a:pt x="19440" y="17581"/>
                    <a:pt x="20520" y="15949"/>
                  </a:cubicBezTo>
                  <a:cubicBezTo>
                    <a:pt x="21600" y="14316"/>
                    <a:pt x="20880" y="12809"/>
                    <a:pt x="18720" y="12056"/>
                  </a:cubicBezTo>
                  <a:cubicBezTo>
                    <a:pt x="16560" y="11302"/>
                    <a:pt x="12960" y="11302"/>
                    <a:pt x="9720" y="12056"/>
                  </a:cubicBezTo>
                  <a:cubicBezTo>
                    <a:pt x="6480" y="12809"/>
                    <a:pt x="3600" y="14316"/>
                    <a:pt x="720" y="15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2576454" y="4987309"/>
              <a:ext cx="78934" cy="99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0946" fill="norm" stroke="1" extrusionOk="0">
                  <a:moveTo>
                    <a:pt x="15995" y="1764"/>
                  </a:moveTo>
                  <a:cubicBezTo>
                    <a:pt x="12620" y="684"/>
                    <a:pt x="9245" y="-396"/>
                    <a:pt x="6545" y="144"/>
                  </a:cubicBezTo>
                  <a:cubicBezTo>
                    <a:pt x="3845" y="684"/>
                    <a:pt x="1820" y="2844"/>
                    <a:pt x="808" y="5274"/>
                  </a:cubicBezTo>
                  <a:cubicBezTo>
                    <a:pt x="-205" y="7704"/>
                    <a:pt x="-205" y="10404"/>
                    <a:pt x="470" y="13104"/>
                  </a:cubicBezTo>
                  <a:cubicBezTo>
                    <a:pt x="1145" y="15804"/>
                    <a:pt x="2495" y="18504"/>
                    <a:pt x="4858" y="19854"/>
                  </a:cubicBezTo>
                  <a:cubicBezTo>
                    <a:pt x="7220" y="21204"/>
                    <a:pt x="10595" y="21204"/>
                    <a:pt x="13633" y="20394"/>
                  </a:cubicBezTo>
                  <a:cubicBezTo>
                    <a:pt x="16670" y="19584"/>
                    <a:pt x="19370" y="17964"/>
                    <a:pt x="20382" y="15534"/>
                  </a:cubicBezTo>
                  <a:cubicBezTo>
                    <a:pt x="21395" y="13104"/>
                    <a:pt x="20720" y="9864"/>
                    <a:pt x="18695" y="8244"/>
                  </a:cubicBezTo>
                  <a:cubicBezTo>
                    <a:pt x="16670" y="6624"/>
                    <a:pt x="13295" y="6624"/>
                    <a:pt x="9920" y="6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2690682" y="4992042"/>
              <a:ext cx="222339" cy="8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9" fill="norm" stroke="1" extrusionOk="0">
                  <a:moveTo>
                    <a:pt x="0" y="2649"/>
                  </a:moveTo>
                  <a:cubicBezTo>
                    <a:pt x="248" y="5649"/>
                    <a:pt x="497" y="8649"/>
                    <a:pt x="993" y="11349"/>
                  </a:cubicBezTo>
                  <a:cubicBezTo>
                    <a:pt x="1490" y="14049"/>
                    <a:pt x="2234" y="16449"/>
                    <a:pt x="3103" y="16749"/>
                  </a:cubicBezTo>
                  <a:cubicBezTo>
                    <a:pt x="3972" y="17049"/>
                    <a:pt x="4966" y="15249"/>
                    <a:pt x="5710" y="12849"/>
                  </a:cubicBezTo>
                  <a:cubicBezTo>
                    <a:pt x="6455" y="10449"/>
                    <a:pt x="6952" y="7449"/>
                    <a:pt x="7448" y="7449"/>
                  </a:cubicBezTo>
                  <a:cubicBezTo>
                    <a:pt x="7945" y="7449"/>
                    <a:pt x="8441" y="10449"/>
                    <a:pt x="9062" y="13149"/>
                  </a:cubicBezTo>
                  <a:cubicBezTo>
                    <a:pt x="9683" y="15849"/>
                    <a:pt x="10428" y="18249"/>
                    <a:pt x="11048" y="17949"/>
                  </a:cubicBezTo>
                  <a:cubicBezTo>
                    <a:pt x="11669" y="17649"/>
                    <a:pt x="12166" y="14649"/>
                    <a:pt x="12786" y="11649"/>
                  </a:cubicBezTo>
                  <a:cubicBezTo>
                    <a:pt x="13407" y="8649"/>
                    <a:pt x="14152" y="5649"/>
                    <a:pt x="15145" y="3249"/>
                  </a:cubicBezTo>
                  <a:cubicBezTo>
                    <a:pt x="16138" y="849"/>
                    <a:pt x="17379" y="-951"/>
                    <a:pt x="18124" y="549"/>
                  </a:cubicBezTo>
                  <a:cubicBezTo>
                    <a:pt x="18869" y="2049"/>
                    <a:pt x="19117" y="6849"/>
                    <a:pt x="19614" y="10749"/>
                  </a:cubicBezTo>
                  <a:cubicBezTo>
                    <a:pt x="20110" y="14649"/>
                    <a:pt x="20855" y="17649"/>
                    <a:pt x="21600" y="20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2948315" y="4741287"/>
              <a:ext cx="106869" cy="356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362" fill="norm" stroke="1" extrusionOk="0">
                  <a:moveTo>
                    <a:pt x="15667" y="14329"/>
                  </a:moveTo>
                  <a:cubicBezTo>
                    <a:pt x="14160" y="13716"/>
                    <a:pt x="12654" y="13103"/>
                    <a:pt x="10895" y="13103"/>
                  </a:cubicBezTo>
                  <a:cubicBezTo>
                    <a:pt x="9137" y="13103"/>
                    <a:pt x="7128" y="13716"/>
                    <a:pt x="5119" y="14865"/>
                  </a:cubicBezTo>
                  <a:cubicBezTo>
                    <a:pt x="3109" y="16014"/>
                    <a:pt x="1100" y="17699"/>
                    <a:pt x="346" y="18925"/>
                  </a:cubicBezTo>
                  <a:cubicBezTo>
                    <a:pt x="-407" y="20150"/>
                    <a:pt x="95" y="20916"/>
                    <a:pt x="1602" y="21223"/>
                  </a:cubicBezTo>
                  <a:cubicBezTo>
                    <a:pt x="3109" y="21529"/>
                    <a:pt x="5621" y="21376"/>
                    <a:pt x="8635" y="20303"/>
                  </a:cubicBezTo>
                  <a:cubicBezTo>
                    <a:pt x="11649" y="19231"/>
                    <a:pt x="15165" y="17240"/>
                    <a:pt x="17426" y="13946"/>
                  </a:cubicBezTo>
                  <a:cubicBezTo>
                    <a:pt x="19686" y="10652"/>
                    <a:pt x="20691" y="6057"/>
                    <a:pt x="20942" y="3376"/>
                  </a:cubicBezTo>
                  <a:cubicBezTo>
                    <a:pt x="21193" y="695"/>
                    <a:pt x="20691" y="-71"/>
                    <a:pt x="19686" y="6"/>
                  </a:cubicBezTo>
                  <a:cubicBezTo>
                    <a:pt x="18681" y="82"/>
                    <a:pt x="17174" y="1001"/>
                    <a:pt x="16170" y="3989"/>
                  </a:cubicBezTo>
                  <a:cubicBezTo>
                    <a:pt x="15165" y="6976"/>
                    <a:pt x="14663" y="12031"/>
                    <a:pt x="14412" y="14942"/>
                  </a:cubicBezTo>
                  <a:cubicBezTo>
                    <a:pt x="14160" y="17852"/>
                    <a:pt x="14160" y="18618"/>
                    <a:pt x="14160" y="19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1624991" y="5357140"/>
              <a:ext cx="245340" cy="12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5093"/>
                  </a:moveTo>
                  <a:cubicBezTo>
                    <a:pt x="450" y="9060"/>
                    <a:pt x="900" y="13027"/>
                    <a:pt x="1575" y="13027"/>
                  </a:cubicBezTo>
                  <a:cubicBezTo>
                    <a:pt x="2250" y="13027"/>
                    <a:pt x="3150" y="9060"/>
                    <a:pt x="4163" y="6636"/>
                  </a:cubicBezTo>
                  <a:cubicBezTo>
                    <a:pt x="5175" y="4211"/>
                    <a:pt x="6300" y="3330"/>
                    <a:pt x="7200" y="3991"/>
                  </a:cubicBezTo>
                  <a:cubicBezTo>
                    <a:pt x="8100" y="4652"/>
                    <a:pt x="8775" y="6856"/>
                    <a:pt x="9337" y="9060"/>
                  </a:cubicBezTo>
                  <a:cubicBezTo>
                    <a:pt x="9900" y="11264"/>
                    <a:pt x="10350" y="13468"/>
                    <a:pt x="10687" y="15893"/>
                  </a:cubicBezTo>
                  <a:cubicBezTo>
                    <a:pt x="11025" y="18317"/>
                    <a:pt x="11250" y="20962"/>
                    <a:pt x="11250" y="21183"/>
                  </a:cubicBezTo>
                  <a:cubicBezTo>
                    <a:pt x="11250" y="21403"/>
                    <a:pt x="11025" y="19199"/>
                    <a:pt x="11250" y="15893"/>
                  </a:cubicBezTo>
                  <a:cubicBezTo>
                    <a:pt x="11475" y="12587"/>
                    <a:pt x="12150" y="8178"/>
                    <a:pt x="13050" y="5093"/>
                  </a:cubicBezTo>
                  <a:cubicBezTo>
                    <a:pt x="13950" y="2007"/>
                    <a:pt x="15075" y="244"/>
                    <a:pt x="16087" y="23"/>
                  </a:cubicBezTo>
                  <a:cubicBezTo>
                    <a:pt x="17100" y="-197"/>
                    <a:pt x="18000" y="1125"/>
                    <a:pt x="18900" y="4872"/>
                  </a:cubicBezTo>
                  <a:cubicBezTo>
                    <a:pt x="19800" y="8619"/>
                    <a:pt x="20700" y="14791"/>
                    <a:pt x="21600" y="20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1916305" y="5337625"/>
              <a:ext cx="130364" cy="9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139" fill="norm" stroke="1" extrusionOk="0">
                  <a:moveTo>
                    <a:pt x="11220" y="9202"/>
                  </a:moveTo>
                  <a:cubicBezTo>
                    <a:pt x="11635" y="6360"/>
                    <a:pt x="12051" y="3518"/>
                    <a:pt x="11220" y="1813"/>
                  </a:cubicBezTo>
                  <a:cubicBezTo>
                    <a:pt x="10389" y="107"/>
                    <a:pt x="8312" y="-461"/>
                    <a:pt x="6443" y="392"/>
                  </a:cubicBezTo>
                  <a:cubicBezTo>
                    <a:pt x="4574" y="1244"/>
                    <a:pt x="2912" y="3518"/>
                    <a:pt x="1666" y="7213"/>
                  </a:cubicBezTo>
                  <a:cubicBezTo>
                    <a:pt x="420" y="10907"/>
                    <a:pt x="-411" y="16023"/>
                    <a:pt x="212" y="17728"/>
                  </a:cubicBezTo>
                  <a:cubicBezTo>
                    <a:pt x="835" y="19434"/>
                    <a:pt x="2912" y="17728"/>
                    <a:pt x="4781" y="15739"/>
                  </a:cubicBezTo>
                  <a:cubicBezTo>
                    <a:pt x="6651" y="13750"/>
                    <a:pt x="8312" y="11476"/>
                    <a:pt x="10181" y="11476"/>
                  </a:cubicBezTo>
                  <a:cubicBezTo>
                    <a:pt x="12051" y="11476"/>
                    <a:pt x="14127" y="13750"/>
                    <a:pt x="15997" y="15739"/>
                  </a:cubicBezTo>
                  <a:cubicBezTo>
                    <a:pt x="17866" y="17728"/>
                    <a:pt x="19527" y="19434"/>
                    <a:pt x="21189" y="21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2092669" y="5317663"/>
              <a:ext cx="9967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2069668" y="5325330"/>
              <a:ext cx="130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3765" y="3600"/>
                  </a:cubicBezTo>
                  <a:cubicBezTo>
                    <a:pt x="10165" y="7200"/>
                    <a:pt x="5082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1609658" y="5363664"/>
              <a:ext cx="4600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926"/>
                    <a:pt x="7200" y="9853"/>
                    <a:pt x="10800" y="13453"/>
                  </a:cubicBezTo>
                  <a:cubicBezTo>
                    <a:pt x="14400" y="17053"/>
                    <a:pt x="18000" y="193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1710064" y="5639671"/>
              <a:ext cx="25993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fill="norm" stroke="1" extrusionOk="0">
                  <a:moveTo>
                    <a:pt x="18363" y="0"/>
                  </a:moveTo>
                  <a:cubicBezTo>
                    <a:pt x="18574" y="1385"/>
                    <a:pt x="18786" y="2769"/>
                    <a:pt x="16880" y="5538"/>
                  </a:cubicBezTo>
                  <a:cubicBezTo>
                    <a:pt x="14974" y="8308"/>
                    <a:pt x="10951" y="12462"/>
                    <a:pt x="8410" y="14677"/>
                  </a:cubicBezTo>
                  <a:cubicBezTo>
                    <a:pt x="5868" y="16892"/>
                    <a:pt x="4810" y="17169"/>
                    <a:pt x="3751" y="17308"/>
                  </a:cubicBezTo>
                  <a:cubicBezTo>
                    <a:pt x="2692" y="17446"/>
                    <a:pt x="1633" y="17446"/>
                    <a:pt x="998" y="16754"/>
                  </a:cubicBezTo>
                  <a:cubicBezTo>
                    <a:pt x="363" y="16062"/>
                    <a:pt x="151" y="14677"/>
                    <a:pt x="45" y="13292"/>
                  </a:cubicBezTo>
                  <a:cubicBezTo>
                    <a:pt x="-61" y="11908"/>
                    <a:pt x="-61" y="10523"/>
                    <a:pt x="998" y="9415"/>
                  </a:cubicBezTo>
                  <a:cubicBezTo>
                    <a:pt x="2057" y="8308"/>
                    <a:pt x="4174" y="7477"/>
                    <a:pt x="6821" y="7892"/>
                  </a:cubicBezTo>
                  <a:cubicBezTo>
                    <a:pt x="9468" y="8308"/>
                    <a:pt x="12645" y="9969"/>
                    <a:pt x="15186" y="12462"/>
                  </a:cubicBezTo>
                  <a:cubicBezTo>
                    <a:pt x="17727" y="14954"/>
                    <a:pt x="19633" y="18277"/>
                    <a:pt x="215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2223005" y="6353006"/>
              <a:ext cx="6686850" cy="321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79" fill="norm" stroke="1" extrusionOk="0">
                  <a:moveTo>
                    <a:pt x="0" y="21579"/>
                  </a:moveTo>
                  <a:cubicBezTo>
                    <a:pt x="297" y="20550"/>
                    <a:pt x="594" y="19522"/>
                    <a:pt x="904" y="18750"/>
                  </a:cubicBezTo>
                  <a:cubicBezTo>
                    <a:pt x="1213" y="17979"/>
                    <a:pt x="1535" y="17465"/>
                    <a:pt x="1845" y="17036"/>
                  </a:cubicBezTo>
                  <a:cubicBezTo>
                    <a:pt x="2154" y="16608"/>
                    <a:pt x="2451" y="16265"/>
                    <a:pt x="2744" y="15922"/>
                  </a:cubicBezTo>
                  <a:cubicBezTo>
                    <a:pt x="3037" y="15579"/>
                    <a:pt x="3326" y="15236"/>
                    <a:pt x="3640" y="14808"/>
                  </a:cubicBezTo>
                  <a:cubicBezTo>
                    <a:pt x="3954" y="14379"/>
                    <a:pt x="4292" y="13865"/>
                    <a:pt x="4610" y="13436"/>
                  </a:cubicBezTo>
                  <a:cubicBezTo>
                    <a:pt x="4927" y="13008"/>
                    <a:pt x="5225" y="12665"/>
                    <a:pt x="5538" y="12408"/>
                  </a:cubicBezTo>
                  <a:cubicBezTo>
                    <a:pt x="5852" y="12150"/>
                    <a:pt x="6182" y="11979"/>
                    <a:pt x="6520" y="11722"/>
                  </a:cubicBezTo>
                  <a:cubicBezTo>
                    <a:pt x="6859" y="11465"/>
                    <a:pt x="7206" y="11122"/>
                    <a:pt x="7548" y="10779"/>
                  </a:cubicBezTo>
                  <a:cubicBezTo>
                    <a:pt x="7891" y="10436"/>
                    <a:pt x="8229" y="10093"/>
                    <a:pt x="8571" y="9836"/>
                  </a:cubicBezTo>
                  <a:cubicBezTo>
                    <a:pt x="8914" y="9579"/>
                    <a:pt x="9261" y="9408"/>
                    <a:pt x="9607" y="9150"/>
                  </a:cubicBezTo>
                  <a:cubicBezTo>
                    <a:pt x="9954" y="8893"/>
                    <a:pt x="10301" y="8550"/>
                    <a:pt x="10651" y="8208"/>
                  </a:cubicBezTo>
                  <a:cubicBezTo>
                    <a:pt x="11002" y="7865"/>
                    <a:pt x="11357" y="7522"/>
                    <a:pt x="11671" y="7265"/>
                  </a:cubicBezTo>
                  <a:cubicBezTo>
                    <a:pt x="11984" y="7008"/>
                    <a:pt x="12257" y="6836"/>
                    <a:pt x="12570" y="6493"/>
                  </a:cubicBezTo>
                  <a:cubicBezTo>
                    <a:pt x="12884" y="6150"/>
                    <a:pt x="13239" y="5636"/>
                    <a:pt x="13594" y="5208"/>
                  </a:cubicBezTo>
                  <a:cubicBezTo>
                    <a:pt x="13949" y="4779"/>
                    <a:pt x="14304" y="4436"/>
                    <a:pt x="14650" y="4179"/>
                  </a:cubicBezTo>
                  <a:cubicBezTo>
                    <a:pt x="14997" y="3922"/>
                    <a:pt x="15335" y="3750"/>
                    <a:pt x="15670" y="3493"/>
                  </a:cubicBezTo>
                  <a:cubicBezTo>
                    <a:pt x="16004" y="3236"/>
                    <a:pt x="16334" y="2893"/>
                    <a:pt x="16656" y="2636"/>
                  </a:cubicBezTo>
                  <a:cubicBezTo>
                    <a:pt x="16978" y="2379"/>
                    <a:pt x="17292" y="2208"/>
                    <a:pt x="17597" y="2036"/>
                  </a:cubicBezTo>
                  <a:cubicBezTo>
                    <a:pt x="17902" y="1865"/>
                    <a:pt x="18199" y="1693"/>
                    <a:pt x="18517" y="1522"/>
                  </a:cubicBezTo>
                  <a:cubicBezTo>
                    <a:pt x="18835" y="1350"/>
                    <a:pt x="19173" y="1179"/>
                    <a:pt x="19491" y="1008"/>
                  </a:cubicBezTo>
                  <a:cubicBezTo>
                    <a:pt x="19809" y="836"/>
                    <a:pt x="20106" y="665"/>
                    <a:pt x="20391" y="493"/>
                  </a:cubicBezTo>
                  <a:cubicBezTo>
                    <a:pt x="20676" y="322"/>
                    <a:pt x="20948" y="150"/>
                    <a:pt x="21134" y="65"/>
                  </a:cubicBezTo>
                  <a:cubicBezTo>
                    <a:pt x="21319" y="-21"/>
                    <a:pt x="21418" y="-21"/>
                    <a:pt x="21489" y="65"/>
                  </a:cubicBezTo>
                  <a:cubicBezTo>
                    <a:pt x="21559" y="150"/>
                    <a:pt x="21600" y="322"/>
                    <a:pt x="21596" y="750"/>
                  </a:cubicBezTo>
                  <a:cubicBezTo>
                    <a:pt x="21592" y="1179"/>
                    <a:pt x="21542" y="1865"/>
                    <a:pt x="21493" y="255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2009790" y="6613359"/>
              <a:ext cx="7144039" cy="31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482" y="19652"/>
                  </a:moveTo>
                  <a:cubicBezTo>
                    <a:pt x="343" y="20184"/>
                    <a:pt x="204" y="20715"/>
                    <a:pt x="115" y="21069"/>
                  </a:cubicBezTo>
                  <a:cubicBezTo>
                    <a:pt x="27" y="21423"/>
                    <a:pt x="-12" y="21600"/>
                    <a:pt x="3" y="21600"/>
                  </a:cubicBezTo>
                  <a:cubicBezTo>
                    <a:pt x="19" y="21600"/>
                    <a:pt x="88" y="21423"/>
                    <a:pt x="266" y="20980"/>
                  </a:cubicBezTo>
                  <a:cubicBezTo>
                    <a:pt x="444" y="20538"/>
                    <a:pt x="729" y="19830"/>
                    <a:pt x="1019" y="19121"/>
                  </a:cubicBezTo>
                  <a:cubicBezTo>
                    <a:pt x="1309" y="18413"/>
                    <a:pt x="1602" y="17705"/>
                    <a:pt x="1880" y="17085"/>
                  </a:cubicBezTo>
                  <a:cubicBezTo>
                    <a:pt x="2158" y="16466"/>
                    <a:pt x="2421" y="15934"/>
                    <a:pt x="2702" y="15492"/>
                  </a:cubicBezTo>
                  <a:cubicBezTo>
                    <a:pt x="2984" y="15049"/>
                    <a:pt x="3286" y="14695"/>
                    <a:pt x="3560" y="14252"/>
                  </a:cubicBezTo>
                  <a:cubicBezTo>
                    <a:pt x="3834" y="13810"/>
                    <a:pt x="4081" y="13279"/>
                    <a:pt x="4347" y="12836"/>
                  </a:cubicBezTo>
                  <a:cubicBezTo>
                    <a:pt x="4614" y="12393"/>
                    <a:pt x="4900" y="12039"/>
                    <a:pt x="5178" y="11774"/>
                  </a:cubicBezTo>
                  <a:cubicBezTo>
                    <a:pt x="5456" y="11508"/>
                    <a:pt x="5726" y="11331"/>
                    <a:pt x="6012" y="11066"/>
                  </a:cubicBezTo>
                  <a:cubicBezTo>
                    <a:pt x="6297" y="10800"/>
                    <a:pt x="6599" y="10446"/>
                    <a:pt x="6892" y="10180"/>
                  </a:cubicBezTo>
                  <a:cubicBezTo>
                    <a:pt x="7185" y="9915"/>
                    <a:pt x="7471" y="9738"/>
                    <a:pt x="7765" y="9561"/>
                  </a:cubicBezTo>
                  <a:cubicBezTo>
                    <a:pt x="8058" y="9384"/>
                    <a:pt x="8359" y="9207"/>
                    <a:pt x="8649" y="9030"/>
                  </a:cubicBezTo>
                  <a:cubicBezTo>
                    <a:pt x="8938" y="8852"/>
                    <a:pt x="9216" y="8675"/>
                    <a:pt x="9502" y="8498"/>
                  </a:cubicBezTo>
                  <a:cubicBezTo>
                    <a:pt x="9788" y="8321"/>
                    <a:pt x="10081" y="8144"/>
                    <a:pt x="10363" y="8056"/>
                  </a:cubicBezTo>
                  <a:cubicBezTo>
                    <a:pt x="10645" y="7967"/>
                    <a:pt x="10915" y="7967"/>
                    <a:pt x="11197" y="7967"/>
                  </a:cubicBezTo>
                  <a:cubicBezTo>
                    <a:pt x="11479" y="7967"/>
                    <a:pt x="11773" y="7967"/>
                    <a:pt x="12054" y="7967"/>
                  </a:cubicBezTo>
                  <a:cubicBezTo>
                    <a:pt x="12336" y="7967"/>
                    <a:pt x="12607" y="7967"/>
                    <a:pt x="12881" y="7967"/>
                  </a:cubicBezTo>
                  <a:cubicBezTo>
                    <a:pt x="13155" y="7967"/>
                    <a:pt x="13433" y="7967"/>
                    <a:pt x="13738" y="7967"/>
                  </a:cubicBezTo>
                  <a:cubicBezTo>
                    <a:pt x="14043" y="7967"/>
                    <a:pt x="14375" y="7967"/>
                    <a:pt x="14696" y="7967"/>
                  </a:cubicBezTo>
                  <a:cubicBezTo>
                    <a:pt x="15016" y="7967"/>
                    <a:pt x="15325" y="7967"/>
                    <a:pt x="15626" y="7879"/>
                  </a:cubicBezTo>
                  <a:cubicBezTo>
                    <a:pt x="15927" y="7790"/>
                    <a:pt x="16221" y="7613"/>
                    <a:pt x="16526" y="7348"/>
                  </a:cubicBezTo>
                  <a:cubicBezTo>
                    <a:pt x="16831" y="7082"/>
                    <a:pt x="17148" y="6728"/>
                    <a:pt x="17449" y="6374"/>
                  </a:cubicBezTo>
                  <a:cubicBezTo>
                    <a:pt x="17750" y="6020"/>
                    <a:pt x="18036" y="5666"/>
                    <a:pt x="18325" y="5400"/>
                  </a:cubicBezTo>
                  <a:cubicBezTo>
                    <a:pt x="18615" y="5134"/>
                    <a:pt x="18908" y="4957"/>
                    <a:pt x="19194" y="4603"/>
                  </a:cubicBezTo>
                  <a:cubicBezTo>
                    <a:pt x="19480" y="4249"/>
                    <a:pt x="19758" y="3718"/>
                    <a:pt x="20020" y="3275"/>
                  </a:cubicBezTo>
                  <a:cubicBezTo>
                    <a:pt x="20283" y="2833"/>
                    <a:pt x="20530" y="2479"/>
                    <a:pt x="20742" y="2213"/>
                  </a:cubicBezTo>
                  <a:cubicBezTo>
                    <a:pt x="20955" y="1948"/>
                    <a:pt x="21132" y="1770"/>
                    <a:pt x="21268" y="1416"/>
                  </a:cubicBezTo>
                  <a:cubicBezTo>
                    <a:pt x="21403" y="1062"/>
                    <a:pt x="21495" y="531"/>
                    <a:pt x="21588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3506861" y="3332591"/>
              <a:ext cx="4027213" cy="153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84" fill="norm" stroke="1" extrusionOk="0">
                  <a:moveTo>
                    <a:pt x="5241" y="2367"/>
                  </a:moveTo>
                  <a:cubicBezTo>
                    <a:pt x="5131" y="2115"/>
                    <a:pt x="5022" y="1863"/>
                    <a:pt x="4898" y="1701"/>
                  </a:cubicBezTo>
                  <a:cubicBezTo>
                    <a:pt x="4775" y="1539"/>
                    <a:pt x="4638" y="1467"/>
                    <a:pt x="4467" y="1485"/>
                  </a:cubicBezTo>
                  <a:cubicBezTo>
                    <a:pt x="4296" y="1503"/>
                    <a:pt x="4090" y="1611"/>
                    <a:pt x="3919" y="1719"/>
                  </a:cubicBezTo>
                  <a:cubicBezTo>
                    <a:pt x="3748" y="1827"/>
                    <a:pt x="3611" y="1935"/>
                    <a:pt x="3433" y="2097"/>
                  </a:cubicBezTo>
                  <a:cubicBezTo>
                    <a:pt x="3255" y="2259"/>
                    <a:pt x="3036" y="2475"/>
                    <a:pt x="2782" y="2763"/>
                  </a:cubicBezTo>
                  <a:cubicBezTo>
                    <a:pt x="2529" y="3051"/>
                    <a:pt x="2241" y="3411"/>
                    <a:pt x="1954" y="3789"/>
                  </a:cubicBezTo>
                  <a:cubicBezTo>
                    <a:pt x="1666" y="4167"/>
                    <a:pt x="1378" y="4563"/>
                    <a:pt x="1125" y="4995"/>
                  </a:cubicBezTo>
                  <a:cubicBezTo>
                    <a:pt x="872" y="5427"/>
                    <a:pt x="652" y="5895"/>
                    <a:pt x="488" y="6363"/>
                  </a:cubicBezTo>
                  <a:cubicBezTo>
                    <a:pt x="324" y="6831"/>
                    <a:pt x="214" y="7299"/>
                    <a:pt x="153" y="7929"/>
                  </a:cubicBezTo>
                  <a:cubicBezTo>
                    <a:pt x="91" y="8559"/>
                    <a:pt x="77" y="9351"/>
                    <a:pt x="63" y="10017"/>
                  </a:cubicBezTo>
                  <a:cubicBezTo>
                    <a:pt x="50" y="10683"/>
                    <a:pt x="36" y="11223"/>
                    <a:pt x="22" y="11799"/>
                  </a:cubicBezTo>
                  <a:cubicBezTo>
                    <a:pt x="9" y="12375"/>
                    <a:pt x="-5" y="12987"/>
                    <a:pt x="2" y="13581"/>
                  </a:cubicBezTo>
                  <a:cubicBezTo>
                    <a:pt x="9" y="14175"/>
                    <a:pt x="36" y="14751"/>
                    <a:pt x="111" y="15471"/>
                  </a:cubicBezTo>
                  <a:cubicBezTo>
                    <a:pt x="187" y="16191"/>
                    <a:pt x="310" y="17055"/>
                    <a:pt x="461" y="17829"/>
                  </a:cubicBezTo>
                  <a:cubicBezTo>
                    <a:pt x="611" y="18603"/>
                    <a:pt x="789" y="19287"/>
                    <a:pt x="967" y="19845"/>
                  </a:cubicBezTo>
                  <a:cubicBezTo>
                    <a:pt x="1146" y="20403"/>
                    <a:pt x="1324" y="20835"/>
                    <a:pt x="1625" y="21105"/>
                  </a:cubicBezTo>
                  <a:cubicBezTo>
                    <a:pt x="1926" y="21375"/>
                    <a:pt x="2351" y="21483"/>
                    <a:pt x="2830" y="21537"/>
                  </a:cubicBezTo>
                  <a:cubicBezTo>
                    <a:pt x="3310" y="21591"/>
                    <a:pt x="3844" y="21591"/>
                    <a:pt x="4357" y="21573"/>
                  </a:cubicBezTo>
                  <a:cubicBezTo>
                    <a:pt x="4871" y="21555"/>
                    <a:pt x="5364" y="21519"/>
                    <a:pt x="5871" y="21483"/>
                  </a:cubicBezTo>
                  <a:cubicBezTo>
                    <a:pt x="6378" y="21447"/>
                    <a:pt x="6898" y="21411"/>
                    <a:pt x="7398" y="21357"/>
                  </a:cubicBezTo>
                  <a:cubicBezTo>
                    <a:pt x="7898" y="21303"/>
                    <a:pt x="8377" y="21231"/>
                    <a:pt x="8823" y="21177"/>
                  </a:cubicBezTo>
                  <a:cubicBezTo>
                    <a:pt x="9268" y="21123"/>
                    <a:pt x="9679" y="21087"/>
                    <a:pt x="10158" y="21033"/>
                  </a:cubicBezTo>
                  <a:cubicBezTo>
                    <a:pt x="10637" y="20979"/>
                    <a:pt x="11185" y="20907"/>
                    <a:pt x="11672" y="20853"/>
                  </a:cubicBezTo>
                  <a:cubicBezTo>
                    <a:pt x="12158" y="20799"/>
                    <a:pt x="12582" y="20763"/>
                    <a:pt x="13089" y="20745"/>
                  </a:cubicBezTo>
                  <a:cubicBezTo>
                    <a:pt x="13596" y="20727"/>
                    <a:pt x="14185" y="20727"/>
                    <a:pt x="14781" y="20727"/>
                  </a:cubicBezTo>
                  <a:cubicBezTo>
                    <a:pt x="15377" y="20727"/>
                    <a:pt x="15979" y="20727"/>
                    <a:pt x="16561" y="20727"/>
                  </a:cubicBezTo>
                  <a:cubicBezTo>
                    <a:pt x="17144" y="20727"/>
                    <a:pt x="17705" y="20727"/>
                    <a:pt x="18191" y="20709"/>
                  </a:cubicBezTo>
                  <a:cubicBezTo>
                    <a:pt x="18678" y="20691"/>
                    <a:pt x="19088" y="20655"/>
                    <a:pt x="19472" y="20565"/>
                  </a:cubicBezTo>
                  <a:cubicBezTo>
                    <a:pt x="19855" y="20475"/>
                    <a:pt x="20212" y="20331"/>
                    <a:pt x="20465" y="20169"/>
                  </a:cubicBezTo>
                  <a:cubicBezTo>
                    <a:pt x="20718" y="20007"/>
                    <a:pt x="20869" y="19827"/>
                    <a:pt x="21013" y="19359"/>
                  </a:cubicBezTo>
                  <a:cubicBezTo>
                    <a:pt x="21157" y="18891"/>
                    <a:pt x="21294" y="18135"/>
                    <a:pt x="21396" y="17271"/>
                  </a:cubicBezTo>
                  <a:cubicBezTo>
                    <a:pt x="21499" y="16407"/>
                    <a:pt x="21568" y="15435"/>
                    <a:pt x="21581" y="14409"/>
                  </a:cubicBezTo>
                  <a:cubicBezTo>
                    <a:pt x="21595" y="13383"/>
                    <a:pt x="21554" y="12303"/>
                    <a:pt x="21520" y="11223"/>
                  </a:cubicBezTo>
                  <a:cubicBezTo>
                    <a:pt x="21485" y="10143"/>
                    <a:pt x="21458" y="9063"/>
                    <a:pt x="21424" y="8109"/>
                  </a:cubicBezTo>
                  <a:cubicBezTo>
                    <a:pt x="21390" y="7155"/>
                    <a:pt x="21348" y="6327"/>
                    <a:pt x="21280" y="5463"/>
                  </a:cubicBezTo>
                  <a:cubicBezTo>
                    <a:pt x="21211" y="4599"/>
                    <a:pt x="21116" y="3699"/>
                    <a:pt x="20931" y="2925"/>
                  </a:cubicBezTo>
                  <a:cubicBezTo>
                    <a:pt x="20746" y="2151"/>
                    <a:pt x="20472" y="1503"/>
                    <a:pt x="20129" y="1071"/>
                  </a:cubicBezTo>
                  <a:cubicBezTo>
                    <a:pt x="19787" y="639"/>
                    <a:pt x="19376" y="423"/>
                    <a:pt x="18931" y="279"/>
                  </a:cubicBezTo>
                  <a:cubicBezTo>
                    <a:pt x="18486" y="135"/>
                    <a:pt x="18006" y="63"/>
                    <a:pt x="17493" y="27"/>
                  </a:cubicBezTo>
                  <a:cubicBezTo>
                    <a:pt x="16979" y="-9"/>
                    <a:pt x="16431" y="-9"/>
                    <a:pt x="15904" y="27"/>
                  </a:cubicBezTo>
                  <a:cubicBezTo>
                    <a:pt x="15377" y="63"/>
                    <a:pt x="14870" y="135"/>
                    <a:pt x="14404" y="207"/>
                  </a:cubicBezTo>
                  <a:cubicBezTo>
                    <a:pt x="13938" y="279"/>
                    <a:pt x="13514" y="351"/>
                    <a:pt x="13089" y="441"/>
                  </a:cubicBezTo>
                  <a:cubicBezTo>
                    <a:pt x="12665" y="531"/>
                    <a:pt x="12240" y="639"/>
                    <a:pt x="11809" y="747"/>
                  </a:cubicBezTo>
                  <a:cubicBezTo>
                    <a:pt x="11377" y="855"/>
                    <a:pt x="10939" y="963"/>
                    <a:pt x="10494" y="1089"/>
                  </a:cubicBezTo>
                  <a:cubicBezTo>
                    <a:pt x="10049" y="1215"/>
                    <a:pt x="9597" y="1359"/>
                    <a:pt x="9131" y="1503"/>
                  </a:cubicBezTo>
                  <a:cubicBezTo>
                    <a:pt x="8665" y="1647"/>
                    <a:pt x="8186" y="1791"/>
                    <a:pt x="7720" y="1899"/>
                  </a:cubicBezTo>
                  <a:cubicBezTo>
                    <a:pt x="7254" y="2007"/>
                    <a:pt x="6802" y="2079"/>
                    <a:pt x="6330" y="2115"/>
                  </a:cubicBezTo>
                  <a:cubicBezTo>
                    <a:pt x="5857" y="2151"/>
                    <a:pt x="5364" y="2151"/>
                    <a:pt x="4912" y="2187"/>
                  </a:cubicBezTo>
                  <a:cubicBezTo>
                    <a:pt x="4460" y="2223"/>
                    <a:pt x="4049" y="2295"/>
                    <a:pt x="3782" y="2421"/>
                  </a:cubicBezTo>
                  <a:cubicBezTo>
                    <a:pt x="3515" y="2547"/>
                    <a:pt x="3392" y="2727"/>
                    <a:pt x="3269" y="2907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4231717" y="7178422"/>
              <a:ext cx="636348" cy="4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05" fill="norm" stroke="1" extrusionOk="0">
                  <a:moveTo>
                    <a:pt x="0" y="10685"/>
                  </a:moveTo>
                  <a:cubicBezTo>
                    <a:pt x="2949" y="7445"/>
                    <a:pt x="5899" y="4205"/>
                    <a:pt x="8805" y="2045"/>
                  </a:cubicBezTo>
                  <a:cubicBezTo>
                    <a:pt x="11711" y="-115"/>
                    <a:pt x="14573" y="-1195"/>
                    <a:pt x="16699" y="2045"/>
                  </a:cubicBezTo>
                  <a:cubicBezTo>
                    <a:pt x="18824" y="5285"/>
                    <a:pt x="20212" y="12845"/>
                    <a:pt x="21600" y="20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4272607" y="7265040"/>
              <a:ext cx="587792" cy="15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5" y="21600"/>
                  </a:moveTo>
                  <a:cubicBezTo>
                    <a:pt x="657" y="21600"/>
                    <a:pt x="0" y="21600"/>
                    <a:pt x="0" y="21420"/>
                  </a:cubicBezTo>
                  <a:cubicBezTo>
                    <a:pt x="0" y="21240"/>
                    <a:pt x="657" y="20880"/>
                    <a:pt x="2489" y="19260"/>
                  </a:cubicBezTo>
                  <a:cubicBezTo>
                    <a:pt x="4320" y="17640"/>
                    <a:pt x="7325" y="14760"/>
                    <a:pt x="10706" y="11340"/>
                  </a:cubicBezTo>
                  <a:cubicBezTo>
                    <a:pt x="14087" y="7920"/>
                    <a:pt x="17843" y="3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4791396" y="7081036"/>
              <a:ext cx="31581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0" y="0"/>
                  </a:moveTo>
                  <a:cubicBezTo>
                    <a:pt x="5143" y="1120"/>
                    <a:pt x="10286" y="2240"/>
                    <a:pt x="14143" y="3680"/>
                  </a:cubicBezTo>
                  <a:cubicBezTo>
                    <a:pt x="18000" y="5120"/>
                    <a:pt x="20571" y="6880"/>
                    <a:pt x="21086" y="8960"/>
                  </a:cubicBezTo>
                  <a:cubicBezTo>
                    <a:pt x="21600" y="11040"/>
                    <a:pt x="20057" y="13440"/>
                    <a:pt x="17743" y="15600"/>
                  </a:cubicBezTo>
                  <a:cubicBezTo>
                    <a:pt x="15429" y="17760"/>
                    <a:pt x="12343" y="19680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5758555" y="7050369"/>
              <a:ext cx="121533" cy="419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1" fill="norm" stroke="1" extrusionOk="0">
                  <a:moveTo>
                    <a:pt x="21400" y="0"/>
                  </a:moveTo>
                  <a:cubicBezTo>
                    <a:pt x="18700" y="2602"/>
                    <a:pt x="16000" y="5205"/>
                    <a:pt x="13075" y="8263"/>
                  </a:cubicBezTo>
                  <a:cubicBezTo>
                    <a:pt x="10150" y="11320"/>
                    <a:pt x="7000" y="14834"/>
                    <a:pt x="4525" y="17241"/>
                  </a:cubicBezTo>
                  <a:cubicBezTo>
                    <a:pt x="2050" y="19648"/>
                    <a:pt x="250" y="20949"/>
                    <a:pt x="25" y="21275"/>
                  </a:cubicBezTo>
                  <a:cubicBezTo>
                    <a:pt x="-200" y="21600"/>
                    <a:pt x="1150" y="20949"/>
                    <a:pt x="2500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5811086" y="6989473"/>
              <a:ext cx="322008" cy="12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4" fill="norm" stroke="1" extrusionOk="0">
                  <a:moveTo>
                    <a:pt x="0" y="21084"/>
                  </a:moveTo>
                  <a:cubicBezTo>
                    <a:pt x="1371" y="16235"/>
                    <a:pt x="2743" y="11386"/>
                    <a:pt x="5229" y="7639"/>
                  </a:cubicBezTo>
                  <a:cubicBezTo>
                    <a:pt x="7714" y="3892"/>
                    <a:pt x="11314" y="1247"/>
                    <a:pt x="14229" y="366"/>
                  </a:cubicBezTo>
                  <a:cubicBezTo>
                    <a:pt x="17143" y="-516"/>
                    <a:pt x="19371" y="366"/>
                    <a:pt x="21600" y="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5772752" y="7242040"/>
              <a:ext cx="260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5600"/>
                    <a:pt x="12282" y="9600"/>
                    <a:pt x="15882" y="6000"/>
                  </a:cubicBezTo>
                  <a:cubicBezTo>
                    <a:pt x="19482" y="2400"/>
                    <a:pt x="20541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5987423" y="7349376"/>
              <a:ext cx="69003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00" y="2475"/>
                    <a:pt x="12800" y="4950"/>
                    <a:pt x="16400" y="8550"/>
                  </a:cubicBezTo>
                  <a:cubicBezTo>
                    <a:pt x="20000" y="12150"/>
                    <a:pt x="20800" y="168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5918422" y="7403044"/>
              <a:ext cx="19167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56" y="1516"/>
                    <a:pt x="14112" y="3032"/>
                    <a:pt x="10512" y="6632"/>
                  </a:cubicBezTo>
                  <a:cubicBezTo>
                    <a:pt x="6912" y="10232"/>
                    <a:pt x="3456" y="159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6020370" y="6691344"/>
              <a:ext cx="174059" cy="19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186" fill="norm" stroke="1" extrusionOk="0">
                  <a:moveTo>
                    <a:pt x="7234" y="8882"/>
                  </a:moveTo>
                  <a:cubicBezTo>
                    <a:pt x="6295" y="9976"/>
                    <a:pt x="5356" y="11069"/>
                    <a:pt x="4104" y="12710"/>
                  </a:cubicBezTo>
                  <a:cubicBezTo>
                    <a:pt x="2851" y="14351"/>
                    <a:pt x="1286" y="16538"/>
                    <a:pt x="504" y="16948"/>
                  </a:cubicBezTo>
                  <a:cubicBezTo>
                    <a:pt x="-279" y="17358"/>
                    <a:pt x="-279" y="15991"/>
                    <a:pt x="1443" y="12983"/>
                  </a:cubicBezTo>
                  <a:cubicBezTo>
                    <a:pt x="3164" y="9976"/>
                    <a:pt x="6608" y="5328"/>
                    <a:pt x="9425" y="2730"/>
                  </a:cubicBezTo>
                  <a:cubicBezTo>
                    <a:pt x="12243" y="133"/>
                    <a:pt x="14434" y="-414"/>
                    <a:pt x="15999" y="270"/>
                  </a:cubicBezTo>
                  <a:cubicBezTo>
                    <a:pt x="17564" y="953"/>
                    <a:pt x="18504" y="2867"/>
                    <a:pt x="19286" y="6558"/>
                  </a:cubicBezTo>
                  <a:cubicBezTo>
                    <a:pt x="20069" y="10249"/>
                    <a:pt x="20695" y="15718"/>
                    <a:pt x="21321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6259958" y="7065853"/>
              <a:ext cx="202810" cy="344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275" fill="norm" stroke="1" extrusionOk="0">
                  <a:moveTo>
                    <a:pt x="21162" y="3774"/>
                  </a:moveTo>
                  <a:cubicBezTo>
                    <a:pt x="19562" y="2198"/>
                    <a:pt x="17962" y="621"/>
                    <a:pt x="15295" y="148"/>
                  </a:cubicBezTo>
                  <a:cubicBezTo>
                    <a:pt x="12629" y="-325"/>
                    <a:pt x="8895" y="306"/>
                    <a:pt x="5962" y="2434"/>
                  </a:cubicBezTo>
                  <a:cubicBezTo>
                    <a:pt x="3029" y="4563"/>
                    <a:pt x="895" y="8189"/>
                    <a:pt x="229" y="11263"/>
                  </a:cubicBezTo>
                  <a:cubicBezTo>
                    <a:pt x="-438" y="14338"/>
                    <a:pt x="362" y="16860"/>
                    <a:pt x="2495" y="18437"/>
                  </a:cubicBezTo>
                  <a:cubicBezTo>
                    <a:pt x="4629" y="20014"/>
                    <a:pt x="8095" y="20644"/>
                    <a:pt x="11562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6351284" y="7180705"/>
              <a:ext cx="257154" cy="20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04" fill="norm" stroke="1" extrusionOk="0">
                  <a:moveTo>
                    <a:pt x="21519" y="0"/>
                  </a:moveTo>
                  <a:cubicBezTo>
                    <a:pt x="20450" y="260"/>
                    <a:pt x="19380" y="520"/>
                    <a:pt x="17242" y="3123"/>
                  </a:cubicBezTo>
                  <a:cubicBezTo>
                    <a:pt x="15103" y="5725"/>
                    <a:pt x="11895" y="10670"/>
                    <a:pt x="9436" y="14053"/>
                  </a:cubicBezTo>
                  <a:cubicBezTo>
                    <a:pt x="6976" y="17436"/>
                    <a:pt x="5266" y="19258"/>
                    <a:pt x="3875" y="20299"/>
                  </a:cubicBezTo>
                  <a:cubicBezTo>
                    <a:pt x="2485" y="21340"/>
                    <a:pt x="1416" y="21600"/>
                    <a:pt x="774" y="20949"/>
                  </a:cubicBezTo>
                  <a:cubicBezTo>
                    <a:pt x="133" y="20299"/>
                    <a:pt x="-81" y="18737"/>
                    <a:pt x="26" y="17306"/>
                  </a:cubicBezTo>
                  <a:cubicBezTo>
                    <a:pt x="133" y="15875"/>
                    <a:pt x="561" y="14573"/>
                    <a:pt x="1202" y="13402"/>
                  </a:cubicBezTo>
                  <a:cubicBezTo>
                    <a:pt x="1844" y="12231"/>
                    <a:pt x="2699" y="11190"/>
                    <a:pt x="4410" y="11060"/>
                  </a:cubicBezTo>
                  <a:cubicBezTo>
                    <a:pt x="6121" y="10930"/>
                    <a:pt x="8687" y="11711"/>
                    <a:pt x="10933" y="13272"/>
                  </a:cubicBezTo>
                  <a:cubicBezTo>
                    <a:pt x="13178" y="14834"/>
                    <a:pt x="15103" y="17176"/>
                    <a:pt x="17028" y="19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6692772" y="7066141"/>
              <a:ext cx="123952" cy="451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458" fill="norm" stroke="1" extrusionOk="0">
                  <a:moveTo>
                    <a:pt x="3812" y="343"/>
                  </a:moveTo>
                  <a:cubicBezTo>
                    <a:pt x="6777" y="101"/>
                    <a:pt x="9741" y="-142"/>
                    <a:pt x="12282" y="101"/>
                  </a:cubicBezTo>
                  <a:cubicBezTo>
                    <a:pt x="14824" y="343"/>
                    <a:pt x="16941" y="1071"/>
                    <a:pt x="18635" y="2831"/>
                  </a:cubicBezTo>
                  <a:cubicBezTo>
                    <a:pt x="20329" y="4591"/>
                    <a:pt x="21600" y="7382"/>
                    <a:pt x="19271" y="10415"/>
                  </a:cubicBezTo>
                  <a:cubicBezTo>
                    <a:pt x="16941" y="13449"/>
                    <a:pt x="11012" y="16725"/>
                    <a:pt x="7200" y="18606"/>
                  </a:cubicBezTo>
                  <a:cubicBezTo>
                    <a:pt x="3388" y="20487"/>
                    <a:pt x="1694" y="20973"/>
                    <a:pt x="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7175784" y="7406537"/>
              <a:ext cx="1387698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1193" y="2735"/>
                    <a:pt x="2387" y="-1585"/>
                    <a:pt x="3759" y="575"/>
                  </a:cubicBezTo>
                  <a:cubicBezTo>
                    <a:pt x="5131" y="2735"/>
                    <a:pt x="6683" y="11375"/>
                    <a:pt x="8294" y="15695"/>
                  </a:cubicBezTo>
                  <a:cubicBezTo>
                    <a:pt x="9905" y="20015"/>
                    <a:pt x="11576" y="20015"/>
                    <a:pt x="13306" y="20015"/>
                  </a:cubicBezTo>
                  <a:cubicBezTo>
                    <a:pt x="15036" y="20015"/>
                    <a:pt x="16827" y="20015"/>
                    <a:pt x="18219" y="17855"/>
                  </a:cubicBezTo>
                  <a:cubicBezTo>
                    <a:pt x="19611" y="15695"/>
                    <a:pt x="20606" y="1137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8356477" y="7221399"/>
              <a:ext cx="182464" cy="34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452" fill="norm" stroke="1" extrusionOk="0">
                  <a:moveTo>
                    <a:pt x="0" y="2252"/>
                  </a:moveTo>
                  <a:cubicBezTo>
                    <a:pt x="0" y="1452"/>
                    <a:pt x="0" y="652"/>
                    <a:pt x="1168" y="252"/>
                  </a:cubicBezTo>
                  <a:cubicBezTo>
                    <a:pt x="2335" y="-148"/>
                    <a:pt x="4670" y="-148"/>
                    <a:pt x="8173" y="812"/>
                  </a:cubicBezTo>
                  <a:cubicBezTo>
                    <a:pt x="11676" y="1772"/>
                    <a:pt x="16346" y="3692"/>
                    <a:pt x="18827" y="5852"/>
                  </a:cubicBezTo>
                  <a:cubicBezTo>
                    <a:pt x="21308" y="8012"/>
                    <a:pt x="21600" y="10412"/>
                    <a:pt x="19119" y="12652"/>
                  </a:cubicBezTo>
                  <a:cubicBezTo>
                    <a:pt x="16638" y="14892"/>
                    <a:pt x="11384" y="16972"/>
                    <a:pt x="8757" y="18412"/>
                  </a:cubicBezTo>
                  <a:cubicBezTo>
                    <a:pt x="6130" y="19852"/>
                    <a:pt x="6130" y="20652"/>
                    <a:pt x="6130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8985158" y="7203705"/>
              <a:ext cx="23001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902"/>
                    <a:pt x="21600" y="9804"/>
                    <a:pt x="18000" y="13404"/>
                  </a:cubicBezTo>
                  <a:cubicBezTo>
                    <a:pt x="14400" y="17004"/>
                    <a:pt x="7200" y="193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9008158" y="7079560"/>
              <a:ext cx="283674" cy="13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21434"/>
                  </a:moveTo>
                  <a:cubicBezTo>
                    <a:pt x="1168" y="15150"/>
                    <a:pt x="2335" y="8867"/>
                    <a:pt x="5449" y="5136"/>
                  </a:cubicBezTo>
                  <a:cubicBezTo>
                    <a:pt x="8562" y="1405"/>
                    <a:pt x="13622" y="227"/>
                    <a:pt x="16638" y="30"/>
                  </a:cubicBezTo>
                  <a:cubicBezTo>
                    <a:pt x="19654" y="-166"/>
                    <a:pt x="20627" y="619"/>
                    <a:pt x="21600" y="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8893155" y="7303375"/>
              <a:ext cx="268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9176828" y="7464379"/>
              <a:ext cx="12267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9175352" y="7479712"/>
              <a:ext cx="15481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1450" y="0"/>
                  </a:moveTo>
                  <a:cubicBezTo>
                    <a:pt x="15076" y="3789"/>
                    <a:pt x="8702" y="7579"/>
                    <a:pt x="4984" y="10232"/>
                  </a:cubicBezTo>
                  <a:cubicBezTo>
                    <a:pt x="1266" y="12884"/>
                    <a:pt x="204" y="14400"/>
                    <a:pt x="27" y="16105"/>
                  </a:cubicBezTo>
                  <a:cubicBezTo>
                    <a:pt x="-150" y="17811"/>
                    <a:pt x="558" y="19705"/>
                    <a:pt x="12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9413917" y="7305371"/>
              <a:ext cx="146255" cy="22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177" fill="norm" stroke="1" extrusionOk="0">
                  <a:moveTo>
                    <a:pt x="20951" y="526"/>
                  </a:moveTo>
                  <a:cubicBezTo>
                    <a:pt x="18754" y="52"/>
                    <a:pt x="16558" y="-423"/>
                    <a:pt x="13080" y="645"/>
                  </a:cubicBezTo>
                  <a:cubicBezTo>
                    <a:pt x="9602" y="1713"/>
                    <a:pt x="4843" y="4324"/>
                    <a:pt x="2280" y="7173"/>
                  </a:cubicBezTo>
                  <a:cubicBezTo>
                    <a:pt x="-283" y="10021"/>
                    <a:pt x="-649" y="13107"/>
                    <a:pt x="998" y="15480"/>
                  </a:cubicBezTo>
                  <a:cubicBezTo>
                    <a:pt x="2646" y="17854"/>
                    <a:pt x="6307" y="19515"/>
                    <a:pt x="9968" y="21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9585268" y="7272707"/>
              <a:ext cx="212575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fill="norm" stroke="1" extrusionOk="0">
                  <a:moveTo>
                    <a:pt x="21389" y="0"/>
                  </a:moveTo>
                  <a:cubicBezTo>
                    <a:pt x="19332" y="2160"/>
                    <a:pt x="17275" y="4320"/>
                    <a:pt x="14318" y="7680"/>
                  </a:cubicBezTo>
                  <a:cubicBezTo>
                    <a:pt x="11360" y="11040"/>
                    <a:pt x="7503" y="15600"/>
                    <a:pt x="4932" y="18240"/>
                  </a:cubicBezTo>
                  <a:cubicBezTo>
                    <a:pt x="2360" y="20880"/>
                    <a:pt x="1075" y="21600"/>
                    <a:pt x="432" y="21360"/>
                  </a:cubicBezTo>
                  <a:cubicBezTo>
                    <a:pt x="-211" y="21120"/>
                    <a:pt x="-211" y="19920"/>
                    <a:pt x="946" y="18360"/>
                  </a:cubicBezTo>
                  <a:cubicBezTo>
                    <a:pt x="2103" y="16800"/>
                    <a:pt x="4418" y="14880"/>
                    <a:pt x="7375" y="14760"/>
                  </a:cubicBezTo>
                  <a:cubicBezTo>
                    <a:pt x="10332" y="14640"/>
                    <a:pt x="13932" y="16320"/>
                    <a:pt x="16375" y="17760"/>
                  </a:cubicBezTo>
                  <a:cubicBezTo>
                    <a:pt x="18818" y="19200"/>
                    <a:pt x="20103" y="20400"/>
                    <a:pt x="213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9813176" y="7226706"/>
              <a:ext cx="186934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600" fill="norm" stroke="1" extrusionOk="0">
                  <a:moveTo>
                    <a:pt x="17514" y="0"/>
                  </a:moveTo>
                  <a:cubicBezTo>
                    <a:pt x="19265" y="1137"/>
                    <a:pt x="21016" y="2274"/>
                    <a:pt x="21308" y="4547"/>
                  </a:cubicBezTo>
                  <a:cubicBezTo>
                    <a:pt x="21600" y="6821"/>
                    <a:pt x="20432" y="10232"/>
                    <a:pt x="16638" y="13263"/>
                  </a:cubicBezTo>
                  <a:cubicBezTo>
                    <a:pt x="12843" y="16295"/>
                    <a:pt x="6422" y="189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7386327" y="6996701"/>
              <a:ext cx="218800" cy="2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1159" y="2672"/>
                  </a:moveTo>
                  <a:cubicBezTo>
                    <a:pt x="1159" y="8239"/>
                    <a:pt x="1159" y="13806"/>
                    <a:pt x="908" y="17146"/>
                  </a:cubicBezTo>
                  <a:cubicBezTo>
                    <a:pt x="657" y="20487"/>
                    <a:pt x="154" y="21600"/>
                    <a:pt x="29" y="21600"/>
                  </a:cubicBezTo>
                  <a:cubicBezTo>
                    <a:pt x="-97" y="21600"/>
                    <a:pt x="154" y="20487"/>
                    <a:pt x="1410" y="17146"/>
                  </a:cubicBezTo>
                  <a:cubicBezTo>
                    <a:pt x="2666" y="13806"/>
                    <a:pt x="4926" y="8239"/>
                    <a:pt x="6810" y="4788"/>
                  </a:cubicBezTo>
                  <a:cubicBezTo>
                    <a:pt x="8694" y="1336"/>
                    <a:pt x="10201" y="0"/>
                    <a:pt x="12336" y="0"/>
                  </a:cubicBezTo>
                  <a:cubicBezTo>
                    <a:pt x="14470" y="0"/>
                    <a:pt x="17233" y="1336"/>
                    <a:pt x="18866" y="4231"/>
                  </a:cubicBezTo>
                  <a:cubicBezTo>
                    <a:pt x="20498" y="7126"/>
                    <a:pt x="21001" y="11579"/>
                    <a:pt x="21503" y="16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7750797" y="7104037"/>
              <a:ext cx="33734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18" y="15840"/>
                    <a:pt x="5236" y="10080"/>
                    <a:pt x="8836" y="6480"/>
                  </a:cubicBezTo>
                  <a:cubicBezTo>
                    <a:pt x="12436" y="2880"/>
                    <a:pt x="17018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8011469" y="7065703"/>
              <a:ext cx="13170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0" y="0"/>
                  </a:moveTo>
                  <a:cubicBezTo>
                    <a:pt x="5815" y="0"/>
                    <a:pt x="11631" y="0"/>
                    <a:pt x="15577" y="720"/>
                  </a:cubicBezTo>
                  <a:cubicBezTo>
                    <a:pt x="19523" y="1440"/>
                    <a:pt x="21600" y="2880"/>
                    <a:pt x="21392" y="6480"/>
                  </a:cubicBezTo>
                  <a:cubicBezTo>
                    <a:pt x="21185" y="10080"/>
                    <a:pt x="18692" y="1584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8279808" y="6989034"/>
              <a:ext cx="276992" cy="12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120" fill="norm" stroke="1" extrusionOk="0">
                  <a:moveTo>
                    <a:pt x="13549" y="0"/>
                  </a:moveTo>
                  <a:cubicBezTo>
                    <a:pt x="13549" y="2160"/>
                    <a:pt x="13549" y="4320"/>
                    <a:pt x="12076" y="7560"/>
                  </a:cubicBezTo>
                  <a:cubicBezTo>
                    <a:pt x="10604" y="10800"/>
                    <a:pt x="7658" y="15120"/>
                    <a:pt x="5596" y="17496"/>
                  </a:cubicBezTo>
                  <a:cubicBezTo>
                    <a:pt x="3535" y="19872"/>
                    <a:pt x="2356" y="20304"/>
                    <a:pt x="1473" y="19656"/>
                  </a:cubicBezTo>
                  <a:cubicBezTo>
                    <a:pt x="589" y="19008"/>
                    <a:pt x="0" y="17280"/>
                    <a:pt x="0" y="15336"/>
                  </a:cubicBezTo>
                  <a:cubicBezTo>
                    <a:pt x="0" y="13392"/>
                    <a:pt x="589" y="11232"/>
                    <a:pt x="1865" y="9504"/>
                  </a:cubicBezTo>
                  <a:cubicBezTo>
                    <a:pt x="3142" y="7776"/>
                    <a:pt x="5105" y="6480"/>
                    <a:pt x="6873" y="7344"/>
                  </a:cubicBezTo>
                  <a:cubicBezTo>
                    <a:pt x="8640" y="8208"/>
                    <a:pt x="10211" y="11232"/>
                    <a:pt x="12076" y="14040"/>
                  </a:cubicBezTo>
                  <a:cubicBezTo>
                    <a:pt x="13942" y="16848"/>
                    <a:pt x="16102" y="19440"/>
                    <a:pt x="17673" y="20520"/>
                  </a:cubicBezTo>
                  <a:cubicBezTo>
                    <a:pt x="19244" y="21600"/>
                    <a:pt x="20225" y="21168"/>
                    <a:pt x="20815" y="19656"/>
                  </a:cubicBezTo>
                  <a:cubicBezTo>
                    <a:pt x="21404" y="18144"/>
                    <a:pt x="21600" y="15552"/>
                    <a:pt x="20422" y="12960"/>
                  </a:cubicBezTo>
                  <a:cubicBezTo>
                    <a:pt x="19244" y="10368"/>
                    <a:pt x="16691" y="7776"/>
                    <a:pt x="14924" y="6480"/>
                  </a:cubicBezTo>
                  <a:cubicBezTo>
                    <a:pt x="13156" y="5184"/>
                    <a:pt x="12175" y="5184"/>
                    <a:pt x="11193" y="5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10564526" y="6910186"/>
              <a:ext cx="211502" cy="914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479" fill="norm" stroke="1" extrusionOk="0">
                  <a:moveTo>
                    <a:pt x="0" y="51"/>
                  </a:moveTo>
                  <a:cubicBezTo>
                    <a:pt x="1286" y="-9"/>
                    <a:pt x="2571" y="-69"/>
                    <a:pt x="4757" y="201"/>
                  </a:cubicBezTo>
                  <a:cubicBezTo>
                    <a:pt x="6943" y="471"/>
                    <a:pt x="10029" y="1071"/>
                    <a:pt x="11957" y="1851"/>
                  </a:cubicBezTo>
                  <a:cubicBezTo>
                    <a:pt x="13886" y="2631"/>
                    <a:pt x="14657" y="3591"/>
                    <a:pt x="13757" y="4701"/>
                  </a:cubicBezTo>
                  <a:cubicBezTo>
                    <a:pt x="12857" y="5811"/>
                    <a:pt x="10286" y="7071"/>
                    <a:pt x="9900" y="8331"/>
                  </a:cubicBezTo>
                  <a:cubicBezTo>
                    <a:pt x="9514" y="9591"/>
                    <a:pt x="11314" y="10851"/>
                    <a:pt x="13629" y="12141"/>
                  </a:cubicBezTo>
                  <a:cubicBezTo>
                    <a:pt x="15943" y="13431"/>
                    <a:pt x="18771" y="14751"/>
                    <a:pt x="20186" y="15771"/>
                  </a:cubicBezTo>
                  <a:cubicBezTo>
                    <a:pt x="21600" y="16791"/>
                    <a:pt x="21600" y="17511"/>
                    <a:pt x="20443" y="18321"/>
                  </a:cubicBezTo>
                  <a:cubicBezTo>
                    <a:pt x="19286" y="19131"/>
                    <a:pt x="16971" y="20031"/>
                    <a:pt x="14914" y="20631"/>
                  </a:cubicBezTo>
                  <a:cubicBezTo>
                    <a:pt x="12857" y="21231"/>
                    <a:pt x="11057" y="21531"/>
                    <a:pt x="10029" y="21471"/>
                  </a:cubicBezTo>
                  <a:cubicBezTo>
                    <a:pt x="9000" y="21411"/>
                    <a:pt x="8743" y="20991"/>
                    <a:pt x="8486" y="20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11037783" y="6837967"/>
              <a:ext cx="224427" cy="426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104" fill="norm" stroke="1" extrusionOk="0">
                  <a:moveTo>
                    <a:pt x="15488" y="13908"/>
                  </a:moveTo>
                  <a:cubicBezTo>
                    <a:pt x="14518" y="13529"/>
                    <a:pt x="13547" y="13150"/>
                    <a:pt x="11241" y="13656"/>
                  </a:cubicBezTo>
                  <a:cubicBezTo>
                    <a:pt x="8935" y="14161"/>
                    <a:pt x="5295" y="15550"/>
                    <a:pt x="3232" y="16561"/>
                  </a:cubicBezTo>
                  <a:cubicBezTo>
                    <a:pt x="1169" y="17572"/>
                    <a:pt x="684" y="18203"/>
                    <a:pt x="320" y="18898"/>
                  </a:cubicBezTo>
                  <a:cubicBezTo>
                    <a:pt x="-44" y="19593"/>
                    <a:pt x="-287" y="20350"/>
                    <a:pt x="684" y="20793"/>
                  </a:cubicBezTo>
                  <a:cubicBezTo>
                    <a:pt x="1655" y="21235"/>
                    <a:pt x="3839" y="21361"/>
                    <a:pt x="6387" y="20098"/>
                  </a:cubicBezTo>
                  <a:cubicBezTo>
                    <a:pt x="8936" y="18835"/>
                    <a:pt x="11848" y="16182"/>
                    <a:pt x="13911" y="13087"/>
                  </a:cubicBezTo>
                  <a:cubicBezTo>
                    <a:pt x="15974" y="9993"/>
                    <a:pt x="17187" y="6456"/>
                    <a:pt x="17794" y="4056"/>
                  </a:cubicBezTo>
                  <a:cubicBezTo>
                    <a:pt x="18401" y="1656"/>
                    <a:pt x="18401" y="393"/>
                    <a:pt x="17915" y="77"/>
                  </a:cubicBezTo>
                  <a:cubicBezTo>
                    <a:pt x="17430" y="-239"/>
                    <a:pt x="16459" y="393"/>
                    <a:pt x="15610" y="2350"/>
                  </a:cubicBezTo>
                  <a:cubicBezTo>
                    <a:pt x="14760" y="4308"/>
                    <a:pt x="14032" y="7593"/>
                    <a:pt x="14275" y="10245"/>
                  </a:cubicBezTo>
                  <a:cubicBezTo>
                    <a:pt x="14518" y="12898"/>
                    <a:pt x="15731" y="14919"/>
                    <a:pt x="17066" y="15993"/>
                  </a:cubicBezTo>
                  <a:cubicBezTo>
                    <a:pt x="18401" y="17066"/>
                    <a:pt x="19857" y="17193"/>
                    <a:pt x="21313" y="17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11261353" y="7055568"/>
              <a:ext cx="98533" cy="186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2" h="21298" fill="norm" stroke="1" extrusionOk="0">
                  <a:moveTo>
                    <a:pt x="8079" y="9914"/>
                  </a:moveTo>
                  <a:cubicBezTo>
                    <a:pt x="12294" y="7871"/>
                    <a:pt x="16508" y="5828"/>
                    <a:pt x="18616" y="4076"/>
                  </a:cubicBezTo>
                  <a:cubicBezTo>
                    <a:pt x="20723" y="2325"/>
                    <a:pt x="20723" y="866"/>
                    <a:pt x="19406" y="282"/>
                  </a:cubicBezTo>
                  <a:cubicBezTo>
                    <a:pt x="18089" y="-302"/>
                    <a:pt x="15455" y="-10"/>
                    <a:pt x="12030" y="1449"/>
                  </a:cubicBezTo>
                  <a:cubicBezTo>
                    <a:pt x="8606" y="2909"/>
                    <a:pt x="4391" y="5536"/>
                    <a:pt x="2021" y="8601"/>
                  </a:cubicBezTo>
                  <a:cubicBezTo>
                    <a:pt x="-350" y="11666"/>
                    <a:pt x="-877" y="15168"/>
                    <a:pt x="1757" y="17357"/>
                  </a:cubicBezTo>
                  <a:cubicBezTo>
                    <a:pt x="4391" y="19547"/>
                    <a:pt x="10186" y="20422"/>
                    <a:pt x="15982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11446213" y="6887889"/>
              <a:ext cx="145671" cy="354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21600" y="556"/>
                  </a:moveTo>
                  <a:cubicBezTo>
                    <a:pt x="17811" y="245"/>
                    <a:pt x="14021" y="-66"/>
                    <a:pt x="11368" y="12"/>
                  </a:cubicBezTo>
                  <a:cubicBezTo>
                    <a:pt x="8716" y="89"/>
                    <a:pt x="7200" y="556"/>
                    <a:pt x="5684" y="2420"/>
                  </a:cubicBezTo>
                  <a:cubicBezTo>
                    <a:pt x="4168" y="4285"/>
                    <a:pt x="2653" y="7548"/>
                    <a:pt x="1705" y="10967"/>
                  </a:cubicBezTo>
                  <a:cubicBezTo>
                    <a:pt x="758" y="14386"/>
                    <a:pt x="379" y="17960"/>
                    <a:pt x="0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11338877" y="7081036"/>
              <a:ext cx="19933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4" y="18831"/>
                    <a:pt x="1108" y="16062"/>
                    <a:pt x="4708" y="12462"/>
                  </a:cubicBezTo>
                  <a:cubicBezTo>
                    <a:pt x="8308" y="8862"/>
                    <a:pt x="14954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11649089" y="6838253"/>
              <a:ext cx="149799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1689" y="10029"/>
                  </a:moveTo>
                  <a:cubicBezTo>
                    <a:pt x="1689" y="11957"/>
                    <a:pt x="1689" y="13886"/>
                    <a:pt x="1323" y="15814"/>
                  </a:cubicBezTo>
                  <a:cubicBezTo>
                    <a:pt x="957" y="17743"/>
                    <a:pt x="225" y="19671"/>
                    <a:pt x="42" y="19671"/>
                  </a:cubicBezTo>
                  <a:cubicBezTo>
                    <a:pt x="-141" y="19671"/>
                    <a:pt x="225" y="17743"/>
                    <a:pt x="2056" y="14657"/>
                  </a:cubicBezTo>
                  <a:cubicBezTo>
                    <a:pt x="3886" y="11571"/>
                    <a:pt x="7181" y="7329"/>
                    <a:pt x="9744" y="4436"/>
                  </a:cubicBezTo>
                  <a:cubicBezTo>
                    <a:pt x="12306" y="1543"/>
                    <a:pt x="14137" y="0"/>
                    <a:pt x="15784" y="0"/>
                  </a:cubicBezTo>
                  <a:cubicBezTo>
                    <a:pt x="17432" y="0"/>
                    <a:pt x="18896" y="1543"/>
                    <a:pt x="19812" y="5400"/>
                  </a:cubicBezTo>
                  <a:cubicBezTo>
                    <a:pt x="20727" y="9257"/>
                    <a:pt x="21093" y="15429"/>
                    <a:pt x="214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11968699" y="6970885"/>
              <a:ext cx="412869" cy="677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27" fill="norm" stroke="1" extrusionOk="0">
                  <a:moveTo>
                    <a:pt x="7940" y="10808"/>
                  </a:moveTo>
                  <a:cubicBezTo>
                    <a:pt x="7407" y="9996"/>
                    <a:pt x="6873" y="9184"/>
                    <a:pt x="6340" y="8656"/>
                  </a:cubicBezTo>
                  <a:cubicBezTo>
                    <a:pt x="5807" y="8129"/>
                    <a:pt x="5273" y="7885"/>
                    <a:pt x="4407" y="7844"/>
                  </a:cubicBezTo>
                  <a:cubicBezTo>
                    <a:pt x="3540" y="7804"/>
                    <a:pt x="2340" y="7966"/>
                    <a:pt x="1473" y="8453"/>
                  </a:cubicBezTo>
                  <a:cubicBezTo>
                    <a:pt x="607" y="8941"/>
                    <a:pt x="73" y="9753"/>
                    <a:pt x="7" y="10402"/>
                  </a:cubicBezTo>
                  <a:cubicBezTo>
                    <a:pt x="-60" y="11052"/>
                    <a:pt x="340" y="11539"/>
                    <a:pt x="1207" y="11783"/>
                  </a:cubicBezTo>
                  <a:cubicBezTo>
                    <a:pt x="2073" y="12026"/>
                    <a:pt x="3407" y="12026"/>
                    <a:pt x="4540" y="11661"/>
                  </a:cubicBezTo>
                  <a:cubicBezTo>
                    <a:pt x="5673" y="11295"/>
                    <a:pt x="6607" y="10565"/>
                    <a:pt x="7273" y="9103"/>
                  </a:cubicBezTo>
                  <a:cubicBezTo>
                    <a:pt x="7940" y="7641"/>
                    <a:pt x="8340" y="5449"/>
                    <a:pt x="8807" y="3825"/>
                  </a:cubicBezTo>
                  <a:cubicBezTo>
                    <a:pt x="9273" y="2201"/>
                    <a:pt x="9807" y="1145"/>
                    <a:pt x="10473" y="577"/>
                  </a:cubicBezTo>
                  <a:cubicBezTo>
                    <a:pt x="11140" y="8"/>
                    <a:pt x="11940" y="-73"/>
                    <a:pt x="12540" y="49"/>
                  </a:cubicBezTo>
                  <a:cubicBezTo>
                    <a:pt x="13140" y="171"/>
                    <a:pt x="13540" y="495"/>
                    <a:pt x="13807" y="1186"/>
                  </a:cubicBezTo>
                  <a:cubicBezTo>
                    <a:pt x="14073" y="1876"/>
                    <a:pt x="14207" y="2932"/>
                    <a:pt x="13473" y="4434"/>
                  </a:cubicBezTo>
                  <a:cubicBezTo>
                    <a:pt x="12740" y="5936"/>
                    <a:pt x="11140" y="7885"/>
                    <a:pt x="9673" y="10037"/>
                  </a:cubicBezTo>
                  <a:cubicBezTo>
                    <a:pt x="8207" y="12189"/>
                    <a:pt x="6873" y="14544"/>
                    <a:pt x="6407" y="16411"/>
                  </a:cubicBezTo>
                  <a:cubicBezTo>
                    <a:pt x="5940" y="18279"/>
                    <a:pt x="6340" y="19659"/>
                    <a:pt x="6807" y="20471"/>
                  </a:cubicBezTo>
                  <a:cubicBezTo>
                    <a:pt x="7273" y="21283"/>
                    <a:pt x="7807" y="21527"/>
                    <a:pt x="8340" y="21527"/>
                  </a:cubicBezTo>
                  <a:cubicBezTo>
                    <a:pt x="8873" y="21527"/>
                    <a:pt x="9407" y="21283"/>
                    <a:pt x="9940" y="20512"/>
                  </a:cubicBezTo>
                  <a:cubicBezTo>
                    <a:pt x="10473" y="19741"/>
                    <a:pt x="11007" y="18441"/>
                    <a:pt x="11073" y="17507"/>
                  </a:cubicBezTo>
                  <a:cubicBezTo>
                    <a:pt x="11140" y="16574"/>
                    <a:pt x="10740" y="16005"/>
                    <a:pt x="11007" y="15721"/>
                  </a:cubicBezTo>
                  <a:cubicBezTo>
                    <a:pt x="11273" y="15437"/>
                    <a:pt x="12207" y="15437"/>
                    <a:pt x="14073" y="15437"/>
                  </a:cubicBezTo>
                  <a:cubicBezTo>
                    <a:pt x="15940" y="15437"/>
                    <a:pt x="18740" y="15437"/>
                    <a:pt x="21540" y="15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11013066" y="7776714"/>
              <a:ext cx="233810" cy="161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040" fill="norm" stroke="1" extrusionOk="0">
                  <a:moveTo>
                    <a:pt x="16197" y="261"/>
                  </a:moveTo>
                  <a:cubicBezTo>
                    <a:pt x="13440" y="-72"/>
                    <a:pt x="10683" y="-404"/>
                    <a:pt x="8040" y="1424"/>
                  </a:cubicBezTo>
                  <a:cubicBezTo>
                    <a:pt x="5397" y="3251"/>
                    <a:pt x="2870" y="7239"/>
                    <a:pt x="1376" y="10230"/>
                  </a:cubicBezTo>
                  <a:cubicBezTo>
                    <a:pt x="-117" y="13221"/>
                    <a:pt x="-577" y="15214"/>
                    <a:pt x="917" y="17208"/>
                  </a:cubicBezTo>
                  <a:cubicBezTo>
                    <a:pt x="2410" y="19202"/>
                    <a:pt x="5857" y="21196"/>
                    <a:pt x="9534" y="21030"/>
                  </a:cubicBezTo>
                  <a:cubicBezTo>
                    <a:pt x="13210" y="20864"/>
                    <a:pt x="17117" y="18538"/>
                    <a:pt x="21023" y="16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11184032" y="7842108"/>
              <a:ext cx="269849" cy="118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931" fill="norm" stroke="1" extrusionOk="0">
                  <a:moveTo>
                    <a:pt x="8597" y="988"/>
                  </a:moveTo>
                  <a:cubicBezTo>
                    <a:pt x="7386" y="538"/>
                    <a:pt x="6175" y="88"/>
                    <a:pt x="4661" y="2338"/>
                  </a:cubicBezTo>
                  <a:cubicBezTo>
                    <a:pt x="3147" y="4588"/>
                    <a:pt x="1330" y="9538"/>
                    <a:pt x="522" y="13138"/>
                  </a:cubicBezTo>
                  <a:cubicBezTo>
                    <a:pt x="-285" y="16738"/>
                    <a:pt x="-83" y="18988"/>
                    <a:pt x="623" y="20113"/>
                  </a:cubicBezTo>
                  <a:cubicBezTo>
                    <a:pt x="1330" y="21238"/>
                    <a:pt x="2541" y="21238"/>
                    <a:pt x="4055" y="19888"/>
                  </a:cubicBezTo>
                  <a:cubicBezTo>
                    <a:pt x="5569" y="18538"/>
                    <a:pt x="7386" y="15838"/>
                    <a:pt x="8496" y="13363"/>
                  </a:cubicBezTo>
                  <a:cubicBezTo>
                    <a:pt x="9607" y="10888"/>
                    <a:pt x="10010" y="8638"/>
                    <a:pt x="10010" y="6388"/>
                  </a:cubicBezTo>
                  <a:cubicBezTo>
                    <a:pt x="10010" y="4138"/>
                    <a:pt x="9607" y="1888"/>
                    <a:pt x="10111" y="988"/>
                  </a:cubicBezTo>
                  <a:cubicBezTo>
                    <a:pt x="10616" y="88"/>
                    <a:pt x="12029" y="538"/>
                    <a:pt x="12836" y="1888"/>
                  </a:cubicBezTo>
                  <a:cubicBezTo>
                    <a:pt x="13644" y="3238"/>
                    <a:pt x="13846" y="5488"/>
                    <a:pt x="13947" y="7738"/>
                  </a:cubicBezTo>
                  <a:cubicBezTo>
                    <a:pt x="14048" y="9988"/>
                    <a:pt x="14048" y="12238"/>
                    <a:pt x="13745" y="14263"/>
                  </a:cubicBezTo>
                  <a:cubicBezTo>
                    <a:pt x="13442" y="16288"/>
                    <a:pt x="12837" y="18088"/>
                    <a:pt x="12433" y="17638"/>
                  </a:cubicBezTo>
                  <a:cubicBezTo>
                    <a:pt x="12029" y="17188"/>
                    <a:pt x="11827" y="14488"/>
                    <a:pt x="11928" y="12013"/>
                  </a:cubicBezTo>
                  <a:cubicBezTo>
                    <a:pt x="12029" y="9538"/>
                    <a:pt x="12433" y="7288"/>
                    <a:pt x="13038" y="5263"/>
                  </a:cubicBezTo>
                  <a:cubicBezTo>
                    <a:pt x="13644" y="3238"/>
                    <a:pt x="14451" y="1438"/>
                    <a:pt x="15360" y="538"/>
                  </a:cubicBezTo>
                  <a:cubicBezTo>
                    <a:pt x="16268" y="-362"/>
                    <a:pt x="17278" y="-362"/>
                    <a:pt x="18287" y="2338"/>
                  </a:cubicBezTo>
                  <a:cubicBezTo>
                    <a:pt x="19296" y="5038"/>
                    <a:pt x="20306" y="10438"/>
                    <a:pt x="21315" y="15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11484537" y="7829727"/>
              <a:ext cx="53679" cy="15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2" h="20961" fill="norm" stroke="1" extrusionOk="0">
                  <a:moveTo>
                    <a:pt x="20622" y="5680"/>
                  </a:moveTo>
                  <a:cubicBezTo>
                    <a:pt x="19640" y="3909"/>
                    <a:pt x="18658" y="2139"/>
                    <a:pt x="15713" y="1076"/>
                  </a:cubicBezTo>
                  <a:cubicBezTo>
                    <a:pt x="12767" y="14"/>
                    <a:pt x="7858" y="-340"/>
                    <a:pt x="4422" y="368"/>
                  </a:cubicBezTo>
                  <a:cubicBezTo>
                    <a:pt x="986" y="1076"/>
                    <a:pt x="-978" y="2847"/>
                    <a:pt x="495" y="5680"/>
                  </a:cubicBezTo>
                  <a:cubicBezTo>
                    <a:pt x="1967" y="8513"/>
                    <a:pt x="6877" y="12408"/>
                    <a:pt x="9331" y="15240"/>
                  </a:cubicBezTo>
                  <a:cubicBezTo>
                    <a:pt x="11786" y="18073"/>
                    <a:pt x="11786" y="19844"/>
                    <a:pt x="10804" y="20552"/>
                  </a:cubicBezTo>
                  <a:cubicBezTo>
                    <a:pt x="9822" y="21260"/>
                    <a:pt x="7858" y="20906"/>
                    <a:pt x="5895" y="20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11586772" y="7786385"/>
              <a:ext cx="58780" cy="15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1878" y="11314"/>
                  </a:moveTo>
                  <a:cubicBezTo>
                    <a:pt x="1878" y="13029"/>
                    <a:pt x="1878" y="14743"/>
                    <a:pt x="1409" y="16800"/>
                  </a:cubicBezTo>
                  <a:cubicBezTo>
                    <a:pt x="939" y="18857"/>
                    <a:pt x="0" y="21257"/>
                    <a:pt x="0" y="21429"/>
                  </a:cubicBezTo>
                  <a:cubicBezTo>
                    <a:pt x="0" y="21600"/>
                    <a:pt x="939" y="19543"/>
                    <a:pt x="2817" y="16286"/>
                  </a:cubicBezTo>
                  <a:cubicBezTo>
                    <a:pt x="4696" y="13029"/>
                    <a:pt x="7513" y="8571"/>
                    <a:pt x="10330" y="5657"/>
                  </a:cubicBezTo>
                  <a:cubicBezTo>
                    <a:pt x="13148" y="2743"/>
                    <a:pt x="15965" y="1371"/>
                    <a:pt x="17843" y="686"/>
                  </a:cubicBezTo>
                  <a:cubicBezTo>
                    <a:pt x="19722" y="0"/>
                    <a:pt x="2066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11630217" y="7823244"/>
              <a:ext cx="168671" cy="15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21600" y="1226"/>
                  </a:moveTo>
                  <a:cubicBezTo>
                    <a:pt x="18327" y="541"/>
                    <a:pt x="15055" y="-145"/>
                    <a:pt x="12436" y="26"/>
                  </a:cubicBezTo>
                  <a:cubicBezTo>
                    <a:pt x="9818" y="198"/>
                    <a:pt x="7855" y="1226"/>
                    <a:pt x="7527" y="3626"/>
                  </a:cubicBezTo>
                  <a:cubicBezTo>
                    <a:pt x="7200" y="6026"/>
                    <a:pt x="8509" y="9798"/>
                    <a:pt x="9491" y="12541"/>
                  </a:cubicBezTo>
                  <a:cubicBezTo>
                    <a:pt x="10473" y="15284"/>
                    <a:pt x="11127" y="16998"/>
                    <a:pt x="10800" y="18369"/>
                  </a:cubicBezTo>
                  <a:cubicBezTo>
                    <a:pt x="10473" y="19741"/>
                    <a:pt x="9164" y="20769"/>
                    <a:pt x="7691" y="21112"/>
                  </a:cubicBezTo>
                  <a:cubicBezTo>
                    <a:pt x="6218" y="21455"/>
                    <a:pt x="4582" y="21112"/>
                    <a:pt x="3273" y="20255"/>
                  </a:cubicBezTo>
                  <a:cubicBezTo>
                    <a:pt x="1964" y="19398"/>
                    <a:pt x="982" y="18026"/>
                    <a:pt x="0" y="16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11819169" y="7679050"/>
              <a:ext cx="79389" cy="30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600" fill="norm" stroke="1" extrusionOk="0">
                  <a:moveTo>
                    <a:pt x="20968" y="0"/>
                  </a:moveTo>
                  <a:cubicBezTo>
                    <a:pt x="16918" y="3392"/>
                    <a:pt x="12868" y="6783"/>
                    <a:pt x="9155" y="10086"/>
                  </a:cubicBezTo>
                  <a:cubicBezTo>
                    <a:pt x="5443" y="13388"/>
                    <a:pt x="2068" y="16602"/>
                    <a:pt x="718" y="18655"/>
                  </a:cubicBezTo>
                  <a:cubicBezTo>
                    <a:pt x="-632" y="20707"/>
                    <a:pt x="43" y="21600"/>
                    <a:pt x="1731" y="21600"/>
                  </a:cubicBezTo>
                  <a:cubicBezTo>
                    <a:pt x="3418" y="21600"/>
                    <a:pt x="6118" y="20707"/>
                    <a:pt x="8818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11773831" y="7870721"/>
              <a:ext cx="28987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5785" y="3812"/>
                  </a:moveTo>
                  <a:cubicBezTo>
                    <a:pt x="4846" y="2965"/>
                    <a:pt x="3907" y="2118"/>
                    <a:pt x="2780" y="1694"/>
                  </a:cubicBezTo>
                  <a:cubicBezTo>
                    <a:pt x="1653" y="1271"/>
                    <a:pt x="338" y="1271"/>
                    <a:pt x="57" y="2118"/>
                  </a:cubicBezTo>
                  <a:cubicBezTo>
                    <a:pt x="-225" y="2965"/>
                    <a:pt x="526" y="4659"/>
                    <a:pt x="2498" y="5929"/>
                  </a:cubicBezTo>
                  <a:cubicBezTo>
                    <a:pt x="4471" y="7200"/>
                    <a:pt x="7664" y="8047"/>
                    <a:pt x="9730" y="8047"/>
                  </a:cubicBezTo>
                  <a:cubicBezTo>
                    <a:pt x="11796" y="8047"/>
                    <a:pt x="12735" y="7200"/>
                    <a:pt x="13580" y="6141"/>
                  </a:cubicBezTo>
                  <a:cubicBezTo>
                    <a:pt x="14425" y="5082"/>
                    <a:pt x="15177" y="3812"/>
                    <a:pt x="15177" y="2541"/>
                  </a:cubicBezTo>
                  <a:cubicBezTo>
                    <a:pt x="15177" y="1271"/>
                    <a:pt x="14425" y="0"/>
                    <a:pt x="13674" y="0"/>
                  </a:cubicBezTo>
                  <a:cubicBezTo>
                    <a:pt x="12923" y="0"/>
                    <a:pt x="12172" y="1271"/>
                    <a:pt x="11326" y="3600"/>
                  </a:cubicBezTo>
                  <a:cubicBezTo>
                    <a:pt x="10481" y="5929"/>
                    <a:pt x="9542" y="9318"/>
                    <a:pt x="9072" y="12494"/>
                  </a:cubicBezTo>
                  <a:cubicBezTo>
                    <a:pt x="8603" y="15671"/>
                    <a:pt x="8603" y="18635"/>
                    <a:pt x="9072" y="20118"/>
                  </a:cubicBezTo>
                  <a:cubicBezTo>
                    <a:pt x="9542" y="21600"/>
                    <a:pt x="10481" y="21600"/>
                    <a:pt x="11420" y="20965"/>
                  </a:cubicBezTo>
                  <a:cubicBezTo>
                    <a:pt x="12359" y="20329"/>
                    <a:pt x="13298" y="19059"/>
                    <a:pt x="14144" y="17788"/>
                  </a:cubicBezTo>
                  <a:cubicBezTo>
                    <a:pt x="14989" y="16518"/>
                    <a:pt x="15740" y="15247"/>
                    <a:pt x="15740" y="15459"/>
                  </a:cubicBezTo>
                  <a:cubicBezTo>
                    <a:pt x="15740" y="15671"/>
                    <a:pt x="14989" y="17365"/>
                    <a:pt x="14895" y="17153"/>
                  </a:cubicBezTo>
                  <a:cubicBezTo>
                    <a:pt x="14801" y="16941"/>
                    <a:pt x="15365" y="14824"/>
                    <a:pt x="16022" y="12918"/>
                  </a:cubicBezTo>
                  <a:cubicBezTo>
                    <a:pt x="16679" y="11012"/>
                    <a:pt x="17431" y="9318"/>
                    <a:pt x="18276" y="8047"/>
                  </a:cubicBezTo>
                  <a:cubicBezTo>
                    <a:pt x="19121" y="6776"/>
                    <a:pt x="20060" y="5929"/>
                    <a:pt x="20624" y="6565"/>
                  </a:cubicBezTo>
                  <a:cubicBezTo>
                    <a:pt x="21187" y="7200"/>
                    <a:pt x="21375" y="9318"/>
                    <a:pt x="21281" y="12071"/>
                  </a:cubicBezTo>
                  <a:cubicBezTo>
                    <a:pt x="21187" y="14824"/>
                    <a:pt x="20812" y="18212"/>
                    <a:pt x="204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12125101" y="7732717"/>
              <a:ext cx="95464" cy="33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527" fill="norm" stroke="1" extrusionOk="0">
                  <a:moveTo>
                    <a:pt x="14412" y="0"/>
                  </a:moveTo>
                  <a:cubicBezTo>
                    <a:pt x="9865" y="3764"/>
                    <a:pt x="5317" y="7527"/>
                    <a:pt x="2759" y="10882"/>
                  </a:cubicBezTo>
                  <a:cubicBezTo>
                    <a:pt x="201" y="14236"/>
                    <a:pt x="-367" y="17182"/>
                    <a:pt x="201" y="18982"/>
                  </a:cubicBezTo>
                  <a:cubicBezTo>
                    <a:pt x="770" y="20782"/>
                    <a:pt x="2475" y="21436"/>
                    <a:pt x="6170" y="21518"/>
                  </a:cubicBezTo>
                  <a:cubicBezTo>
                    <a:pt x="9865" y="21600"/>
                    <a:pt x="15549" y="21109"/>
                    <a:pt x="21233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12080005" y="7893721"/>
              <a:ext cx="23256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74" y="21600"/>
                  </a:moveTo>
                  <a:cubicBezTo>
                    <a:pt x="1187" y="18000"/>
                    <a:pt x="0" y="14400"/>
                    <a:pt x="0" y="10800"/>
                  </a:cubicBezTo>
                  <a:cubicBezTo>
                    <a:pt x="0" y="7200"/>
                    <a:pt x="1187" y="3600"/>
                    <a:pt x="4985" y="1800"/>
                  </a:cubicBezTo>
                  <a:cubicBezTo>
                    <a:pt x="8782" y="0"/>
                    <a:pt x="1519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Drawing"/>
          <p:cNvGrpSpPr/>
          <p:nvPr/>
        </p:nvGrpSpPr>
        <p:grpSpPr>
          <a:xfrm>
            <a:off x="467677" y="240912"/>
            <a:ext cx="12849624" cy="7385039"/>
            <a:chOff x="0" y="0"/>
            <a:chExt cx="12849623" cy="7385037"/>
          </a:xfrm>
        </p:grpSpPr>
        <p:sp>
          <p:nvSpPr>
            <p:cNvPr id="1703" name="Line"/>
            <p:cNvSpPr/>
            <p:nvPr/>
          </p:nvSpPr>
          <p:spPr>
            <a:xfrm>
              <a:off x="299006" y="101859"/>
              <a:ext cx="196783" cy="34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4208" y="4427"/>
                  </a:moveTo>
                  <a:cubicBezTo>
                    <a:pt x="3366" y="3315"/>
                    <a:pt x="2525" y="2203"/>
                    <a:pt x="2805" y="1489"/>
                  </a:cubicBezTo>
                  <a:cubicBezTo>
                    <a:pt x="3086" y="774"/>
                    <a:pt x="4488" y="456"/>
                    <a:pt x="6171" y="218"/>
                  </a:cubicBezTo>
                  <a:cubicBezTo>
                    <a:pt x="7855" y="-20"/>
                    <a:pt x="9818" y="-179"/>
                    <a:pt x="11501" y="377"/>
                  </a:cubicBezTo>
                  <a:cubicBezTo>
                    <a:pt x="13184" y="933"/>
                    <a:pt x="14587" y="2203"/>
                    <a:pt x="14868" y="3633"/>
                  </a:cubicBezTo>
                  <a:cubicBezTo>
                    <a:pt x="15148" y="5062"/>
                    <a:pt x="14306" y="6650"/>
                    <a:pt x="12904" y="7683"/>
                  </a:cubicBezTo>
                  <a:cubicBezTo>
                    <a:pt x="11501" y="8715"/>
                    <a:pt x="9538" y="9192"/>
                    <a:pt x="9257" y="9350"/>
                  </a:cubicBezTo>
                  <a:cubicBezTo>
                    <a:pt x="8977" y="9509"/>
                    <a:pt x="10379" y="9350"/>
                    <a:pt x="12343" y="9668"/>
                  </a:cubicBezTo>
                  <a:cubicBezTo>
                    <a:pt x="14306" y="9986"/>
                    <a:pt x="16831" y="10780"/>
                    <a:pt x="18655" y="11892"/>
                  </a:cubicBezTo>
                  <a:cubicBezTo>
                    <a:pt x="20478" y="13003"/>
                    <a:pt x="21600" y="14433"/>
                    <a:pt x="21600" y="15862"/>
                  </a:cubicBezTo>
                  <a:cubicBezTo>
                    <a:pt x="21600" y="17292"/>
                    <a:pt x="20478" y="18721"/>
                    <a:pt x="17392" y="19753"/>
                  </a:cubicBezTo>
                  <a:cubicBezTo>
                    <a:pt x="14306" y="20786"/>
                    <a:pt x="9257" y="21421"/>
                    <a:pt x="6031" y="21024"/>
                  </a:cubicBezTo>
                  <a:cubicBezTo>
                    <a:pt x="2805" y="20627"/>
                    <a:pt x="1403" y="19197"/>
                    <a:pt x="0" y="17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161049" y="-1"/>
              <a:ext cx="370368" cy="542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236" fill="norm" stroke="1" extrusionOk="0">
                  <a:moveTo>
                    <a:pt x="16523" y="1973"/>
                  </a:moveTo>
                  <a:cubicBezTo>
                    <a:pt x="14059" y="1273"/>
                    <a:pt x="11594" y="573"/>
                    <a:pt x="10000" y="223"/>
                  </a:cubicBezTo>
                  <a:cubicBezTo>
                    <a:pt x="8405" y="-127"/>
                    <a:pt x="7680" y="-127"/>
                    <a:pt x="6448" y="673"/>
                  </a:cubicBezTo>
                  <a:cubicBezTo>
                    <a:pt x="5216" y="1473"/>
                    <a:pt x="3476" y="3073"/>
                    <a:pt x="2244" y="5073"/>
                  </a:cubicBezTo>
                  <a:cubicBezTo>
                    <a:pt x="1012" y="7073"/>
                    <a:pt x="287" y="9473"/>
                    <a:pt x="69" y="11773"/>
                  </a:cubicBezTo>
                  <a:cubicBezTo>
                    <a:pt x="-148" y="14073"/>
                    <a:pt x="142" y="16273"/>
                    <a:pt x="939" y="17923"/>
                  </a:cubicBezTo>
                  <a:cubicBezTo>
                    <a:pt x="1737" y="19573"/>
                    <a:pt x="3041" y="20673"/>
                    <a:pt x="5361" y="21073"/>
                  </a:cubicBezTo>
                  <a:cubicBezTo>
                    <a:pt x="7680" y="21473"/>
                    <a:pt x="11014" y="21173"/>
                    <a:pt x="13914" y="19773"/>
                  </a:cubicBezTo>
                  <a:cubicBezTo>
                    <a:pt x="16813" y="18373"/>
                    <a:pt x="19278" y="15873"/>
                    <a:pt x="20365" y="13323"/>
                  </a:cubicBezTo>
                  <a:cubicBezTo>
                    <a:pt x="21452" y="10773"/>
                    <a:pt x="21162" y="8173"/>
                    <a:pt x="19495" y="5923"/>
                  </a:cubicBezTo>
                  <a:cubicBezTo>
                    <a:pt x="17828" y="3673"/>
                    <a:pt x="14784" y="1773"/>
                    <a:pt x="12826" y="873"/>
                  </a:cubicBezTo>
                  <a:cubicBezTo>
                    <a:pt x="10869" y="-27"/>
                    <a:pt x="10000" y="73"/>
                    <a:pt x="9130" y="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1082302" y="54730"/>
              <a:ext cx="195192" cy="59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330" fill="norm" stroke="1" extrusionOk="0">
                  <a:moveTo>
                    <a:pt x="4847" y="4513"/>
                  </a:moveTo>
                  <a:cubicBezTo>
                    <a:pt x="4847" y="6893"/>
                    <a:pt x="4847" y="9273"/>
                    <a:pt x="4847" y="11927"/>
                  </a:cubicBezTo>
                  <a:cubicBezTo>
                    <a:pt x="4847" y="14581"/>
                    <a:pt x="4847" y="17510"/>
                    <a:pt x="4847" y="19249"/>
                  </a:cubicBezTo>
                  <a:cubicBezTo>
                    <a:pt x="4847" y="20988"/>
                    <a:pt x="4847" y="21537"/>
                    <a:pt x="4570" y="21262"/>
                  </a:cubicBezTo>
                  <a:cubicBezTo>
                    <a:pt x="4293" y="20988"/>
                    <a:pt x="3739" y="19890"/>
                    <a:pt x="2908" y="17922"/>
                  </a:cubicBezTo>
                  <a:cubicBezTo>
                    <a:pt x="2077" y="15954"/>
                    <a:pt x="970" y="13117"/>
                    <a:pt x="416" y="10645"/>
                  </a:cubicBezTo>
                  <a:cubicBezTo>
                    <a:pt x="-138" y="8174"/>
                    <a:pt x="-138" y="6069"/>
                    <a:pt x="416" y="4468"/>
                  </a:cubicBezTo>
                  <a:cubicBezTo>
                    <a:pt x="970" y="2866"/>
                    <a:pt x="2077" y="1768"/>
                    <a:pt x="3185" y="1081"/>
                  </a:cubicBezTo>
                  <a:cubicBezTo>
                    <a:pt x="4293" y="395"/>
                    <a:pt x="5400" y="120"/>
                    <a:pt x="6647" y="29"/>
                  </a:cubicBezTo>
                  <a:cubicBezTo>
                    <a:pt x="7893" y="-63"/>
                    <a:pt x="9277" y="29"/>
                    <a:pt x="11493" y="806"/>
                  </a:cubicBezTo>
                  <a:cubicBezTo>
                    <a:pt x="13708" y="1584"/>
                    <a:pt x="16754" y="3049"/>
                    <a:pt x="18693" y="5017"/>
                  </a:cubicBezTo>
                  <a:cubicBezTo>
                    <a:pt x="20631" y="6984"/>
                    <a:pt x="21462" y="9456"/>
                    <a:pt x="21047" y="11835"/>
                  </a:cubicBezTo>
                  <a:cubicBezTo>
                    <a:pt x="20631" y="14215"/>
                    <a:pt x="18970" y="16503"/>
                    <a:pt x="17031" y="17922"/>
                  </a:cubicBezTo>
                  <a:cubicBezTo>
                    <a:pt x="15093" y="19340"/>
                    <a:pt x="12877" y="19890"/>
                    <a:pt x="10800" y="20073"/>
                  </a:cubicBezTo>
                  <a:cubicBezTo>
                    <a:pt x="8724" y="20256"/>
                    <a:pt x="6785" y="20073"/>
                    <a:pt x="4847" y="19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1387697" y="357101"/>
              <a:ext cx="138005" cy="18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0" y="4438"/>
                  </a:moveTo>
                  <a:cubicBezTo>
                    <a:pt x="2400" y="7397"/>
                    <a:pt x="4800" y="10356"/>
                    <a:pt x="6600" y="13463"/>
                  </a:cubicBezTo>
                  <a:cubicBezTo>
                    <a:pt x="8400" y="16570"/>
                    <a:pt x="9600" y="19825"/>
                    <a:pt x="10200" y="20712"/>
                  </a:cubicBezTo>
                  <a:cubicBezTo>
                    <a:pt x="10800" y="21600"/>
                    <a:pt x="10800" y="20121"/>
                    <a:pt x="11600" y="16570"/>
                  </a:cubicBezTo>
                  <a:cubicBezTo>
                    <a:pt x="12400" y="13019"/>
                    <a:pt x="14000" y="7397"/>
                    <a:pt x="15800" y="4290"/>
                  </a:cubicBezTo>
                  <a:cubicBezTo>
                    <a:pt x="17600" y="1184"/>
                    <a:pt x="19600" y="5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1572456" y="387768"/>
              <a:ext cx="102410" cy="11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0872" fill="norm" stroke="1" extrusionOk="0">
                  <a:moveTo>
                    <a:pt x="15649" y="2757"/>
                  </a:moveTo>
                  <a:cubicBezTo>
                    <a:pt x="13542" y="1379"/>
                    <a:pt x="11434" y="0"/>
                    <a:pt x="9064" y="0"/>
                  </a:cubicBezTo>
                  <a:cubicBezTo>
                    <a:pt x="6693" y="0"/>
                    <a:pt x="4059" y="1379"/>
                    <a:pt x="2478" y="3217"/>
                  </a:cubicBezTo>
                  <a:cubicBezTo>
                    <a:pt x="898" y="5055"/>
                    <a:pt x="371" y="7353"/>
                    <a:pt x="107" y="10340"/>
                  </a:cubicBezTo>
                  <a:cubicBezTo>
                    <a:pt x="-156" y="13328"/>
                    <a:pt x="-156" y="17004"/>
                    <a:pt x="2742" y="19072"/>
                  </a:cubicBezTo>
                  <a:cubicBezTo>
                    <a:pt x="5639" y="21140"/>
                    <a:pt x="11434" y="21600"/>
                    <a:pt x="15122" y="19532"/>
                  </a:cubicBezTo>
                  <a:cubicBezTo>
                    <a:pt x="18810" y="17464"/>
                    <a:pt x="20390" y="12868"/>
                    <a:pt x="20917" y="9421"/>
                  </a:cubicBezTo>
                  <a:cubicBezTo>
                    <a:pt x="21444" y="5974"/>
                    <a:pt x="20917" y="3677"/>
                    <a:pt x="19073" y="2298"/>
                  </a:cubicBezTo>
                  <a:cubicBezTo>
                    <a:pt x="17229" y="919"/>
                    <a:pt x="14068" y="460"/>
                    <a:pt x="12488" y="1379"/>
                  </a:cubicBezTo>
                  <a:cubicBezTo>
                    <a:pt x="10907" y="2298"/>
                    <a:pt x="10907" y="4596"/>
                    <a:pt x="10907" y="6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1771040" y="349434"/>
              <a:ext cx="138004" cy="18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3651"/>
                  </a:moveTo>
                  <a:cubicBezTo>
                    <a:pt x="800" y="2130"/>
                    <a:pt x="1600" y="608"/>
                    <a:pt x="2800" y="304"/>
                  </a:cubicBezTo>
                  <a:cubicBezTo>
                    <a:pt x="4000" y="0"/>
                    <a:pt x="5600" y="913"/>
                    <a:pt x="7600" y="4107"/>
                  </a:cubicBezTo>
                  <a:cubicBezTo>
                    <a:pt x="9600" y="7301"/>
                    <a:pt x="12000" y="12777"/>
                    <a:pt x="13000" y="16276"/>
                  </a:cubicBezTo>
                  <a:cubicBezTo>
                    <a:pt x="14000" y="19775"/>
                    <a:pt x="13600" y="21296"/>
                    <a:pt x="12600" y="21448"/>
                  </a:cubicBezTo>
                  <a:cubicBezTo>
                    <a:pt x="11600" y="21600"/>
                    <a:pt x="10000" y="20383"/>
                    <a:pt x="9400" y="17797"/>
                  </a:cubicBezTo>
                  <a:cubicBezTo>
                    <a:pt x="8800" y="15211"/>
                    <a:pt x="9200" y="11256"/>
                    <a:pt x="11400" y="8062"/>
                  </a:cubicBezTo>
                  <a:cubicBezTo>
                    <a:pt x="13600" y="4868"/>
                    <a:pt x="17600" y="24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1970377" y="320864"/>
              <a:ext cx="130338" cy="193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4" fill="norm" stroke="1" extrusionOk="0">
                  <a:moveTo>
                    <a:pt x="0" y="8081"/>
                  </a:moveTo>
                  <a:cubicBezTo>
                    <a:pt x="2541" y="8358"/>
                    <a:pt x="5082" y="8635"/>
                    <a:pt x="7412" y="7942"/>
                  </a:cubicBezTo>
                  <a:cubicBezTo>
                    <a:pt x="9741" y="7250"/>
                    <a:pt x="11859" y="5588"/>
                    <a:pt x="13129" y="4065"/>
                  </a:cubicBezTo>
                  <a:cubicBezTo>
                    <a:pt x="14400" y="2542"/>
                    <a:pt x="14824" y="1158"/>
                    <a:pt x="13976" y="465"/>
                  </a:cubicBezTo>
                  <a:cubicBezTo>
                    <a:pt x="13129" y="-227"/>
                    <a:pt x="11012" y="-227"/>
                    <a:pt x="8682" y="1019"/>
                  </a:cubicBezTo>
                  <a:cubicBezTo>
                    <a:pt x="6353" y="2265"/>
                    <a:pt x="3812" y="4758"/>
                    <a:pt x="2329" y="7527"/>
                  </a:cubicBezTo>
                  <a:cubicBezTo>
                    <a:pt x="847" y="10296"/>
                    <a:pt x="424" y="13342"/>
                    <a:pt x="212" y="15835"/>
                  </a:cubicBezTo>
                  <a:cubicBezTo>
                    <a:pt x="0" y="18327"/>
                    <a:pt x="0" y="20265"/>
                    <a:pt x="2753" y="20819"/>
                  </a:cubicBezTo>
                  <a:cubicBezTo>
                    <a:pt x="5506" y="21373"/>
                    <a:pt x="11012" y="20542"/>
                    <a:pt x="14612" y="19296"/>
                  </a:cubicBezTo>
                  <a:cubicBezTo>
                    <a:pt x="18212" y="18050"/>
                    <a:pt x="19906" y="16388"/>
                    <a:pt x="21600" y="14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2197150" y="134762"/>
              <a:ext cx="79902" cy="39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87" fill="norm" stroke="1" extrusionOk="0">
                  <a:moveTo>
                    <a:pt x="6929" y="0"/>
                  </a:moveTo>
                  <a:cubicBezTo>
                    <a:pt x="4229" y="2926"/>
                    <a:pt x="1529" y="5853"/>
                    <a:pt x="517" y="9058"/>
                  </a:cubicBezTo>
                  <a:cubicBezTo>
                    <a:pt x="-496" y="12263"/>
                    <a:pt x="179" y="15747"/>
                    <a:pt x="854" y="17837"/>
                  </a:cubicBezTo>
                  <a:cubicBezTo>
                    <a:pt x="1529" y="19928"/>
                    <a:pt x="2204" y="20625"/>
                    <a:pt x="4229" y="21043"/>
                  </a:cubicBezTo>
                  <a:cubicBezTo>
                    <a:pt x="6254" y="21461"/>
                    <a:pt x="9629" y="21600"/>
                    <a:pt x="12667" y="21391"/>
                  </a:cubicBezTo>
                  <a:cubicBezTo>
                    <a:pt x="15704" y="21182"/>
                    <a:pt x="18404" y="20625"/>
                    <a:pt x="21104" y="20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2168350" y="311100"/>
              <a:ext cx="13936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4922" y="21600"/>
                  </a:moveTo>
                  <a:cubicBezTo>
                    <a:pt x="2566" y="18720"/>
                    <a:pt x="210" y="15840"/>
                    <a:pt x="13" y="13680"/>
                  </a:cubicBezTo>
                  <a:cubicBezTo>
                    <a:pt x="-183" y="11520"/>
                    <a:pt x="1781" y="10080"/>
                    <a:pt x="5708" y="7920"/>
                  </a:cubicBezTo>
                  <a:cubicBezTo>
                    <a:pt x="9635" y="5760"/>
                    <a:pt x="15526" y="2880"/>
                    <a:pt x="214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2338385" y="353927"/>
              <a:ext cx="152462" cy="33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260" fill="norm" stroke="1" extrusionOk="0">
                  <a:moveTo>
                    <a:pt x="0" y="1159"/>
                  </a:moveTo>
                  <a:cubicBezTo>
                    <a:pt x="1800" y="839"/>
                    <a:pt x="3600" y="519"/>
                    <a:pt x="5400" y="279"/>
                  </a:cubicBezTo>
                  <a:cubicBezTo>
                    <a:pt x="7200" y="39"/>
                    <a:pt x="9000" y="-121"/>
                    <a:pt x="10440" y="119"/>
                  </a:cubicBezTo>
                  <a:cubicBezTo>
                    <a:pt x="11880" y="359"/>
                    <a:pt x="12960" y="999"/>
                    <a:pt x="12240" y="2119"/>
                  </a:cubicBezTo>
                  <a:cubicBezTo>
                    <a:pt x="11520" y="3239"/>
                    <a:pt x="9000" y="4839"/>
                    <a:pt x="7740" y="6119"/>
                  </a:cubicBezTo>
                  <a:cubicBezTo>
                    <a:pt x="6480" y="7399"/>
                    <a:pt x="6480" y="8359"/>
                    <a:pt x="7200" y="9079"/>
                  </a:cubicBezTo>
                  <a:cubicBezTo>
                    <a:pt x="7920" y="9799"/>
                    <a:pt x="9360" y="10279"/>
                    <a:pt x="11520" y="11079"/>
                  </a:cubicBezTo>
                  <a:cubicBezTo>
                    <a:pt x="13680" y="11879"/>
                    <a:pt x="16560" y="12999"/>
                    <a:pt x="18360" y="13959"/>
                  </a:cubicBezTo>
                  <a:cubicBezTo>
                    <a:pt x="20160" y="14919"/>
                    <a:pt x="20880" y="15719"/>
                    <a:pt x="21240" y="16519"/>
                  </a:cubicBezTo>
                  <a:cubicBezTo>
                    <a:pt x="21600" y="17319"/>
                    <a:pt x="21600" y="18119"/>
                    <a:pt x="20880" y="18839"/>
                  </a:cubicBezTo>
                  <a:cubicBezTo>
                    <a:pt x="20160" y="19559"/>
                    <a:pt x="18720" y="20199"/>
                    <a:pt x="17100" y="20679"/>
                  </a:cubicBezTo>
                  <a:cubicBezTo>
                    <a:pt x="15480" y="21159"/>
                    <a:pt x="13680" y="21479"/>
                    <a:pt x="11700" y="21079"/>
                  </a:cubicBezTo>
                  <a:cubicBezTo>
                    <a:pt x="9720" y="20679"/>
                    <a:pt x="7560" y="19559"/>
                    <a:pt x="6840" y="17959"/>
                  </a:cubicBezTo>
                  <a:cubicBezTo>
                    <a:pt x="6120" y="16359"/>
                    <a:pt x="6840" y="14279"/>
                    <a:pt x="7560" y="12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2545390" y="127095"/>
              <a:ext cx="23002" cy="32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14400" y="0"/>
                  </a:moveTo>
                  <a:cubicBezTo>
                    <a:pt x="9600" y="4725"/>
                    <a:pt x="4800" y="9450"/>
                    <a:pt x="2400" y="12656"/>
                  </a:cubicBezTo>
                  <a:cubicBezTo>
                    <a:pt x="0" y="15862"/>
                    <a:pt x="0" y="17550"/>
                    <a:pt x="0" y="18900"/>
                  </a:cubicBezTo>
                  <a:cubicBezTo>
                    <a:pt x="0" y="20250"/>
                    <a:pt x="0" y="21263"/>
                    <a:pt x="3600" y="21431"/>
                  </a:cubicBezTo>
                  <a:cubicBezTo>
                    <a:pt x="7200" y="21600"/>
                    <a:pt x="14400" y="20925"/>
                    <a:pt x="2160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2559263" y="251819"/>
              <a:ext cx="116465" cy="15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11" fill="norm" stroke="1" extrusionOk="0">
                  <a:moveTo>
                    <a:pt x="14356" y="1871"/>
                  </a:moveTo>
                  <a:cubicBezTo>
                    <a:pt x="12477" y="791"/>
                    <a:pt x="10599" y="-289"/>
                    <a:pt x="8721" y="71"/>
                  </a:cubicBezTo>
                  <a:cubicBezTo>
                    <a:pt x="6842" y="431"/>
                    <a:pt x="4964" y="2231"/>
                    <a:pt x="3321" y="5111"/>
                  </a:cubicBezTo>
                  <a:cubicBezTo>
                    <a:pt x="1677" y="7991"/>
                    <a:pt x="269" y="11951"/>
                    <a:pt x="34" y="14831"/>
                  </a:cubicBezTo>
                  <a:cubicBezTo>
                    <a:pt x="-201" y="17711"/>
                    <a:pt x="738" y="19511"/>
                    <a:pt x="4495" y="20411"/>
                  </a:cubicBezTo>
                  <a:cubicBezTo>
                    <a:pt x="8251" y="21311"/>
                    <a:pt x="14825" y="21311"/>
                    <a:pt x="21399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2715979" y="265099"/>
              <a:ext cx="144440" cy="485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504" fill="norm" stroke="1" extrusionOk="0">
                  <a:moveTo>
                    <a:pt x="4190" y="0"/>
                  </a:moveTo>
                  <a:cubicBezTo>
                    <a:pt x="2700" y="339"/>
                    <a:pt x="1211" y="679"/>
                    <a:pt x="466" y="1187"/>
                  </a:cubicBezTo>
                  <a:cubicBezTo>
                    <a:pt x="-279" y="1696"/>
                    <a:pt x="-279" y="2375"/>
                    <a:pt x="1583" y="2884"/>
                  </a:cubicBezTo>
                  <a:cubicBezTo>
                    <a:pt x="3445" y="3393"/>
                    <a:pt x="7169" y="3732"/>
                    <a:pt x="9776" y="3732"/>
                  </a:cubicBezTo>
                  <a:cubicBezTo>
                    <a:pt x="12383" y="3732"/>
                    <a:pt x="13873" y="3393"/>
                    <a:pt x="15549" y="2940"/>
                  </a:cubicBezTo>
                  <a:cubicBezTo>
                    <a:pt x="17224" y="2488"/>
                    <a:pt x="19087" y="1923"/>
                    <a:pt x="19645" y="1923"/>
                  </a:cubicBezTo>
                  <a:cubicBezTo>
                    <a:pt x="20204" y="1923"/>
                    <a:pt x="19459" y="2488"/>
                    <a:pt x="19273" y="4410"/>
                  </a:cubicBezTo>
                  <a:cubicBezTo>
                    <a:pt x="19087" y="6333"/>
                    <a:pt x="19459" y="9613"/>
                    <a:pt x="20018" y="12440"/>
                  </a:cubicBezTo>
                  <a:cubicBezTo>
                    <a:pt x="20576" y="15267"/>
                    <a:pt x="21321" y="17642"/>
                    <a:pt x="20949" y="19169"/>
                  </a:cubicBezTo>
                  <a:cubicBezTo>
                    <a:pt x="20576" y="20695"/>
                    <a:pt x="19087" y="21374"/>
                    <a:pt x="16666" y="21487"/>
                  </a:cubicBezTo>
                  <a:cubicBezTo>
                    <a:pt x="14245" y="21600"/>
                    <a:pt x="10893" y="21148"/>
                    <a:pt x="8100" y="20186"/>
                  </a:cubicBezTo>
                  <a:cubicBezTo>
                    <a:pt x="5307" y="19225"/>
                    <a:pt x="3073" y="17755"/>
                    <a:pt x="838" y="16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3243073" y="349434"/>
              <a:ext cx="207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3649415" y="127095"/>
              <a:ext cx="11841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5400"/>
                    <a:pt x="17280" y="10800"/>
                    <a:pt x="19440" y="14400"/>
                  </a:cubicBezTo>
                  <a:cubicBezTo>
                    <a:pt x="21600" y="18000"/>
                    <a:pt x="17280" y="198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3682638" y="111762"/>
              <a:ext cx="120115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26" y="3684"/>
                    <a:pt x="9651" y="7367"/>
                    <a:pt x="5745" y="9460"/>
                  </a:cubicBezTo>
                  <a:cubicBezTo>
                    <a:pt x="1838" y="11553"/>
                    <a:pt x="0" y="12056"/>
                    <a:pt x="0" y="12558"/>
                  </a:cubicBezTo>
                  <a:cubicBezTo>
                    <a:pt x="0" y="13060"/>
                    <a:pt x="1838" y="13563"/>
                    <a:pt x="5055" y="15070"/>
                  </a:cubicBezTo>
                  <a:cubicBezTo>
                    <a:pt x="8272" y="16577"/>
                    <a:pt x="12868" y="19088"/>
                    <a:pt x="174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3871754" y="280432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3902421" y="150096"/>
              <a:ext cx="9200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4040424" y="29173"/>
              <a:ext cx="80806" cy="43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513" fill="norm" stroke="1" extrusionOk="0">
                  <a:moveTo>
                    <a:pt x="18225" y="3747"/>
                  </a:moveTo>
                  <a:cubicBezTo>
                    <a:pt x="19575" y="3108"/>
                    <a:pt x="20925" y="2469"/>
                    <a:pt x="21262" y="1830"/>
                  </a:cubicBezTo>
                  <a:cubicBezTo>
                    <a:pt x="21600" y="1191"/>
                    <a:pt x="20925" y="552"/>
                    <a:pt x="18225" y="233"/>
                  </a:cubicBezTo>
                  <a:cubicBezTo>
                    <a:pt x="15525" y="-87"/>
                    <a:pt x="10800" y="-87"/>
                    <a:pt x="7763" y="296"/>
                  </a:cubicBezTo>
                  <a:cubicBezTo>
                    <a:pt x="4725" y="680"/>
                    <a:pt x="3375" y="1447"/>
                    <a:pt x="3375" y="3811"/>
                  </a:cubicBezTo>
                  <a:cubicBezTo>
                    <a:pt x="3375" y="6176"/>
                    <a:pt x="4725" y="10138"/>
                    <a:pt x="6413" y="13141"/>
                  </a:cubicBezTo>
                  <a:cubicBezTo>
                    <a:pt x="8100" y="16145"/>
                    <a:pt x="10125" y="18190"/>
                    <a:pt x="10800" y="19532"/>
                  </a:cubicBezTo>
                  <a:cubicBezTo>
                    <a:pt x="11475" y="20874"/>
                    <a:pt x="10800" y="21513"/>
                    <a:pt x="8775" y="21513"/>
                  </a:cubicBezTo>
                  <a:cubicBezTo>
                    <a:pt x="6750" y="21513"/>
                    <a:pt x="3375" y="20874"/>
                    <a:pt x="0" y="20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4002090" y="282988"/>
              <a:ext cx="130337" cy="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47" y="15247"/>
                    <a:pt x="1694" y="8894"/>
                    <a:pt x="4235" y="5082"/>
                  </a:cubicBezTo>
                  <a:cubicBezTo>
                    <a:pt x="6776" y="1271"/>
                    <a:pt x="11012" y="0"/>
                    <a:pt x="14188" y="0"/>
                  </a:cubicBezTo>
                  <a:cubicBezTo>
                    <a:pt x="17365" y="0"/>
                    <a:pt x="19482" y="1271"/>
                    <a:pt x="21600" y="2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4167354" y="222685"/>
              <a:ext cx="95409" cy="16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141" fill="norm" stroke="1" extrusionOk="0">
                  <a:moveTo>
                    <a:pt x="9284" y="10341"/>
                  </a:moveTo>
                  <a:cubicBezTo>
                    <a:pt x="9284" y="8705"/>
                    <a:pt x="9284" y="7068"/>
                    <a:pt x="9853" y="5105"/>
                  </a:cubicBezTo>
                  <a:cubicBezTo>
                    <a:pt x="10421" y="3141"/>
                    <a:pt x="11558" y="850"/>
                    <a:pt x="10705" y="196"/>
                  </a:cubicBezTo>
                  <a:cubicBezTo>
                    <a:pt x="9853" y="-459"/>
                    <a:pt x="7010" y="523"/>
                    <a:pt x="4737" y="3305"/>
                  </a:cubicBezTo>
                  <a:cubicBezTo>
                    <a:pt x="2463" y="6086"/>
                    <a:pt x="758" y="10668"/>
                    <a:pt x="189" y="13777"/>
                  </a:cubicBezTo>
                  <a:cubicBezTo>
                    <a:pt x="-379" y="16886"/>
                    <a:pt x="189" y="18523"/>
                    <a:pt x="3884" y="19505"/>
                  </a:cubicBezTo>
                  <a:cubicBezTo>
                    <a:pt x="7579" y="20486"/>
                    <a:pt x="14400" y="20814"/>
                    <a:pt x="21221" y="21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4324097" y="196097"/>
              <a:ext cx="138004" cy="243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fill="norm" stroke="1" extrusionOk="0">
                  <a:moveTo>
                    <a:pt x="0" y="4050"/>
                  </a:moveTo>
                  <a:cubicBezTo>
                    <a:pt x="3600" y="7650"/>
                    <a:pt x="7200" y="11250"/>
                    <a:pt x="9000" y="13725"/>
                  </a:cubicBezTo>
                  <a:cubicBezTo>
                    <a:pt x="10800" y="16200"/>
                    <a:pt x="10800" y="17550"/>
                    <a:pt x="10600" y="18787"/>
                  </a:cubicBezTo>
                  <a:cubicBezTo>
                    <a:pt x="10400" y="20025"/>
                    <a:pt x="10000" y="21150"/>
                    <a:pt x="9000" y="21375"/>
                  </a:cubicBezTo>
                  <a:cubicBezTo>
                    <a:pt x="8000" y="21600"/>
                    <a:pt x="6400" y="20925"/>
                    <a:pt x="6400" y="18450"/>
                  </a:cubicBezTo>
                  <a:cubicBezTo>
                    <a:pt x="6400" y="15975"/>
                    <a:pt x="8000" y="11700"/>
                    <a:pt x="10800" y="8325"/>
                  </a:cubicBezTo>
                  <a:cubicBezTo>
                    <a:pt x="13600" y="4950"/>
                    <a:pt x="17600" y="24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4692105" y="334100"/>
              <a:ext cx="222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24" y="18514"/>
                    <a:pt x="7448" y="15429"/>
                    <a:pt x="11048" y="11829"/>
                  </a:cubicBezTo>
                  <a:cubicBezTo>
                    <a:pt x="14648" y="8229"/>
                    <a:pt x="18124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5084073" y="157763"/>
              <a:ext cx="275048" cy="304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21" fill="norm" stroke="1" extrusionOk="0">
                  <a:moveTo>
                    <a:pt x="1125" y="0"/>
                  </a:moveTo>
                  <a:cubicBezTo>
                    <a:pt x="725" y="5220"/>
                    <a:pt x="325" y="10440"/>
                    <a:pt x="125" y="13500"/>
                  </a:cubicBezTo>
                  <a:cubicBezTo>
                    <a:pt x="-75" y="16560"/>
                    <a:pt x="-75" y="17460"/>
                    <a:pt x="425" y="18270"/>
                  </a:cubicBezTo>
                  <a:cubicBezTo>
                    <a:pt x="925" y="19080"/>
                    <a:pt x="1925" y="19800"/>
                    <a:pt x="2925" y="19800"/>
                  </a:cubicBezTo>
                  <a:cubicBezTo>
                    <a:pt x="3925" y="19800"/>
                    <a:pt x="4925" y="19080"/>
                    <a:pt x="5725" y="18270"/>
                  </a:cubicBezTo>
                  <a:cubicBezTo>
                    <a:pt x="6525" y="17460"/>
                    <a:pt x="7125" y="16560"/>
                    <a:pt x="7825" y="15570"/>
                  </a:cubicBezTo>
                  <a:cubicBezTo>
                    <a:pt x="8525" y="14580"/>
                    <a:pt x="9325" y="13500"/>
                    <a:pt x="9725" y="13500"/>
                  </a:cubicBezTo>
                  <a:cubicBezTo>
                    <a:pt x="10125" y="13500"/>
                    <a:pt x="10125" y="14580"/>
                    <a:pt x="10325" y="15570"/>
                  </a:cubicBezTo>
                  <a:cubicBezTo>
                    <a:pt x="10525" y="16560"/>
                    <a:pt x="10925" y="17460"/>
                    <a:pt x="11325" y="18450"/>
                  </a:cubicBezTo>
                  <a:cubicBezTo>
                    <a:pt x="11725" y="19440"/>
                    <a:pt x="12125" y="20520"/>
                    <a:pt x="12825" y="21060"/>
                  </a:cubicBezTo>
                  <a:cubicBezTo>
                    <a:pt x="13525" y="21600"/>
                    <a:pt x="14525" y="21600"/>
                    <a:pt x="15525" y="20610"/>
                  </a:cubicBezTo>
                  <a:cubicBezTo>
                    <a:pt x="16525" y="19620"/>
                    <a:pt x="17525" y="17640"/>
                    <a:pt x="18525" y="14670"/>
                  </a:cubicBezTo>
                  <a:cubicBezTo>
                    <a:pt x="19525" y="11700"/>
                    <a:pt x="20525" y="7740"/>
                    <a:pt x="21525" y="3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5421230" y="288099"/>
              <a:ext cx="85193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3" h="21600" fill="norm" stroke="1" extrusionOk="0">
                  <a:moveTo>
                    <a:pt x="12773" y="9257"/>
                  </a:moveTo>
                  <a:cubicBezTo>
                    <a:pt x="9687" y="8486"/>
                    <a:pt x="6602" y="7714"/>
                    <a:pt x="4442" y="8293"/>
                  </a:cubicBezTo>
                  <a:cubicBezTo>
                    <a:pt x="2282" y="8871"/>
                    <a:pt x="1047" y="10800"/>
                    <a:pt x="430" y="12729"/>
                  </a:cubicBezTo>
                  <a:cubicBezTo>
                    <a:pt x="-187" y="14657"/>
                    <a:pt x="-187" y="16586"/>
                    <a:pt x="739" y="18321"/>
                  </a:cubicBezTo>
                  <a:cubicBezTo>
                    <a:pt x="1664" y="20057"/>
                    <a:pt x="3516" y="21600"/>
                    <a:pt x="7219" y="21600"/>
                  </a:cubicBezTo>
                  <a:cubicBezTo>
                    <a:pt x="10922" y="21600"/>
                    <a:pt x="16476" y="20057"/>
                    <a:pt x="18944" y="17164"/>
                  </a:cubicBezTo>
                  <a:cubicBezTo>
                    <a:pt x="21413" y="14271"/>
                    <a:pt x="20796" y="10029"/>
                    <a:pt x="18944" y="6943"/>
                  </a:cubicBezTo>
                  <a:cubicBezTo>
                    <a:pt x="17093" y="3857"/>
                    <a:pt x="14007" y="1929"/>
                    <a:pt x="109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5598010" y="119429"/>
              <a:ext cx="37118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20914" y="0"/>
                  </a:moveTo>
                  <a:cubicBezTo>
                    <a:pt x="13714" y="1543"/>
                    <a:pt x="6514" y="3086"/>
                    <a:pt x="2914" y="5829"/>
                  </a:cubicBezTo>
                  <a:cubicBezTo>
                    <a:pt x="-686" y="8571"/>
                    <a:pt x="-686" y="12514"/>
                    <a:pt x="1474" y="15343"/>
                  </a:cubicBezTo>
                  <a:cubicBezTo>
                    <a:pt x="3634" y="18171"/>
                    <a:pt x="7954" y="19886"/>
                    <a:pt x="122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5719462" y="113829"/>
              <a:ext cx="61336" cy="35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21600" y="3093"/>
                  </a:moveTo>
                  <a:cubicBezTo>
                    <a:pt x="21600" y="2021"/>
                    <a:pt x="21600" y="948"/>
                    <a:pt x="19350" y="412"/>
                  </a:cubicBezTo>
                  <a:cubicBezTo>
                    <a:pt x="17100" y="-124"/>
                    <a:pt x="12600" y="-124"/>
                    <a:pt x="9000" y="336"/>
                  </a:cubicBezTo>
                  <a:cubicBezTo>
                    <a:pt x="5400" y="795"/>
                    <a:pt x="2700" y="1714"/>
                    <a:pt x="1800" y="4855"/>
                  </a:cubicBezTo>
                  <a:cubicBezTo>
                    <a:pt x="900" y="7995"/>
                    <a:pt x="1800" y="13357"/>
                    <a:pt x="1800" y="16497"/>
                  </a:cubicBezTo>
                  <a:cubicBezTo>
                    <a:pt x="1800" y="19638"/>
                    <a:pt x="900" y="20557"/>
                    <a:pt x="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5665794" y="311100"/>
              <a:ext cx="13800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560"/>
                    <a:pt x="0" y="11520"/>
                    <a:pt x="3600" y="7920"/>
                  </a:cubicBezTo>
                  <a:cubicBezTo>
                    <a:pt x="7200" y="4320"/>
                    <a:pt x="144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5812779" y="309631"/>
              <a:ext cx="90688" cy="136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017" fill="norm" stroke="1" extrusionOk="0">
                  <a:moveTo>
                    <a:pt x="21291" y="2582"/>
                  </a:moveTo>
                  <a:cubicBezTo>
                    <a:pt x="18891" y="1404"/>
                    <a:pt x="16491" y="226"/>
                    <a:pt x="13791" y="29"/>
                  </a:cubicBezTo>
                  <a:cubicBezTo>
                    <a:pt x="11091" y="-167"/>
                    <a:pt x="8091" y="618"/>
                    <a:pt x="5691" y="2582"/>
                  </a:cubicBezTo>
                  <a:cubicBezTo>
                    <a:pt x="3291" y="4546"/>
                    <a:pt x="1491" y="7688"/>
                    <a:pt x="591" y="11026"/>
                  </a:cubicBezTo>
                  <a:cubicBezTo>
                    <a:pt x="-309" y="14364"/>
                    <a:pt x="-309" y="17898"/>
                    <a:pt x="1491" y="19666"/>
                  </a:cubicBezTo>
                  <a:cubicBezTo>
                    <a:pt x="3291" y="21433"/>
                    <a:pt x="6891" y="21433"/>
                    <a:pt x="10491" y="19862"/>
                  </a:cubicBezTo>
                  <a:cubicBezTo>
                    <a:pt x="14091" y="18291"/>
                    <a:pt x="17691" y="15149"/>
                    <a:pt x="18891" y="12597"/>
                  </a:cubicBezTo>
                  <a:cubicBezTo>
                    <a:pt x="20091" y="10044"/>
                    <a:pt x="18891" y="8080"/>
                    <a:pt x="17691" y="6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6050095" y="326433"/>
              <a:ext cx="125326" cy="12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293" fill="norm" stroke="1" extrusionOk="0">
                  <a:moveTo>
                    <a:pt x="2430" y="0"/>
                  </a:moveTo>
                  <a:cubicBezTo>
                    <a:pt x="1566" y="4950"/>
                    <a:pt x="702" y="9900"/>
                    <a:pt x="270" y="13500"/>
                  </a:cubicBezTo>
                  <a:cubicBezTo>
                    <a:pt x="-162" y="17100"/>
                    <a:pt x="-162" y="19350"/>
                    <a:pt x="918" y="20475"/>
                  </a:cubicBezTo>
                  <a:cubicBezTo>
                    <a:pt x="1998" y="21600"/>
                    <a:pt x="4158" y="21600"/>
                    <a:pt x="5454" y="20250"/>
                  </a:cubicBezTo>
                  <a:cubicBezTo>
                    <a:pt x="6750" y="18900"/>
                    <a:pt x="7182" y="16200"/>
                    <a:pt x="8046" y="15750"/>
                  </a:cubicBezTo>
                  <a:cubicBezTo>
                    <a:pt x="8910" y="15300"/>
                    <a:pt x="10206" y="17100"/>
                    <a:pt x="11934" y="18225"/>
                  </a:cubicBezTo>
                  <a:cubicBezTo>
                    <a:pt x="13662" y="19350"/>
                    <a:pt x="15822" y="19800"/>
                    <a:pt x="17550" y="18000"/>
                  </a:cubicBezTo>
                  <a:cubicBezTo>
                    <a:pt x="19278" y="16200"/>
                    <a:pt x="20574" y="12150"/>
                    <a:pt x="21006" y="9000"/>
                  </a:cubicBezTo>
                  <a:cubicBezTo>
                    <a:pt x="21438" y="5850"/>
                    <a:pt x="21006" y="3600"/>
                    <a:pt x="20574" y="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6263808" y="311100"/>
              <a:ext cx="2300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6325143" y="173096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6419021" y="73428"/>
              <a:ext cx="97793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600" fill="norm" stroke="1" extrusionOk="0">
                  <a:moveTo>
                    <a:pt x="21193" y="0"/>
                  </a:moveTo>
                  <a:cubicBezTo>
                    <a:pt x="16762" y="1108"/>
                    <a:pt x="12332" y="2215"/>
                    <a:pt x="8732" y="4500"/>
                  </a:cubicBezTo>
                  <a:cubicBezTo>
                    <a:pt x="5132" y="6785"/>
                    <a:pt x="2362" y="10246"/>
                    <a:pt x="978" y="12808"/>
                  </a:cubicBezTo>
                  <a:cubicBezTo>
                    <a:pt x="-407" y="15369"/>
                    <a:pt x="-407" y="17031"/>
                    <a:pt x="1531" y="18346"/>
                  </a:cubicBezTo>
                  <a:cubicBezTo>
                    <a:pt x="3470" y="19662"/>
                    <a:pt x="7347" y="20631"/>
                    <a:pt x="112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6386477" y="265099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6467682" y="254569"/>
              <a:ext cx="199594" cy="46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3" h="21322" fill="norm" stroke="1" extrusionOk="0">
                  <a:moveTo>
                    <a:pt x="9806" y="836"/>
                  </a:moveTo>
                  <a:cubicBezTo>
                    <a:pt x="11123" y="601"/>
                    <a:pt x="12440" y="367"/>
                    <a:pt x="14284" y="190"/>
                  </a:cubicBezTo>
                  <a:cubicBezTo>
                    <a:pt x="16128" y="14"/>
                    <a:pt x="18498" y="-103"/>
                    <a:pt x="19684" y="132"/>
                  </a:cubicBezTo>
                  <a:cubicBezTo>
                    <a:pt x="20869" y="367"/>
                    <a:pt x="20869" y="954"/>
                    <a:pt x="19684" y="1717"/>
                  </a:cubicBezTo>
                  <a:cubicBezTo>
                    <a:pt x="18498" y="2480"/>
                    <a:pt x="16128" y="3419"/>
                    <a:pt x="14547" y="4123"/>
                  </a:cubicBezTo>
                  <a:cubicBezTo>
                    <a:pt x="12967" y="4827"/>
                    <a:pt x="12176" y="5297"/>
                    <a:pt x="12176" y="6295"/>
                  </a:cubicBezTo>
                  <a:cubicBezTo>
                    <a:pt x="12176" y="7293"/>
                    <a:pt x="12967" y="8819"/>
                    <a:pt x="13757" y="10756"/>
                  </a:cubicBezTo>
                  <a:cubicBezTo>
                    <a:pt x="14547" y="12693"/>
                    <a:pt x="15337" y="15040"/>
                    <a:pt x="14415" y="16860"/>
                  </a:cubicBezTo>
                  <a:cubicBezTo>
                    <a:pt x="13493" y="18680"/>
                    <a:pt x="10859" y="19971"/>
                    <a:pt x="8488" y="20675"/>
                  </a:cubicBezTo>
                  <a:cubicBezTo>
                    <a:pt x="6118" y="21380"/>
                    <a:pt x="4010" y="21497"/>
                    <a:pt x="2298" y="21086"/>
                  </a:cubicBezTo>
                  <a:cubicBezTo>
                    <a:pt x="586" y="20675"/>
                    <a:pt x="-731" y="19736"/>
                    <a:pt x="454" y="18269"/>
                  </a:cubicBezTo>
                  <a:cubicBezTo>
                    <a:pt x="1640" y="16801"/>
                    <a:pt x="5328" y="14806"/>
                    <a:pt x="9015" y="12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7140561" y="96428"/>
              <a:ext cx="150604" cy="393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453" fill="norm" stroke="1" extrusionOk="0">
                  <a:moveTo>
                    <a:pt x="20867" y="836"/>
                  </a:moveTo>
                  <a:cubicBezTo>
                    <a:pt x="19097" y="418"/>
                    <a:pt x="17326" y="0"/>
                    <a:pt x="15733" y="0"/>
                  </a:cubicBezTo>
                  <a:cubicBezTo>
                    <a:pt x="14139" y="0"/>
                    <a:pt x="12723" y="418"/>
                    <a:pt x="9890" y="2369"/>
                  </a:cubicBezTo>
                  <a:cubicBezTo>
                    <a:pt x="7057" y="4320"/>
                    <a:pt x="2808" y="7804"/>
                    <a:pt x="1037" y="10730"/>
                  </a:cubicBezTo>
                  <a:cubicBezTo>
                    <a:pt x="-733" y="13657"/>
                    <a:pt x="-25" y="16026"/>
                    <a:pt x="1569" y="17768"/>
                  </a:cubicBezTo>
                  <a:cubicBezTo>
                    <a:pt x="3162" y="19510"/>
                    <a:pt x="5641" y="20625"/>
                    <a:pt x="8119" y="21112"/>
                  </a:cubicBezTo>
                  <a:cubicBezTo>
                    <a:pt x="10598" y="21600"/>
                    <a:pt x="13077" y="21461"/>
                    <a:pt x="15556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7365759" y="103467"/>
              <a:ext cx="136843" cy="36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411" fill="norm" stroke="1" extrusionOk="0">
                  <a:moveTo>
                    <a:pt x="313" y="1378"/>
                  </a:moveTo>
                  <a:cubicBezTo>
                    <a:pt x="699" y="5847"/>
                    <a:pt x="1085" y="10316"/>
                    <a:pt x="1471" y="12922"/>
                  </a:cubicBezTo>
                  <a:cubicBezTo>
                    <a:pt x="1856" y="15529"/>
                    <a:pt x="2242" y="16274"/>
                    <a:pt x="2435" y="17094"/>
                  </a:cubicBezTo>
                  <a:cubicBezTo>
                    <a:pt x="2628" y="17913"/>
                    <a:pt x="2628" y="18807"/>
                    <a:pt x="2435" y="18881"/>
                  </a:cubicBezTo>
                  <a:cubicBezTo>
                    <a:pt x="2242" y="18956"/>
                    <a:pt x="1856" y="18211"/>
                    <a:pt x="1663" y="15753"/>
                  </a:cubicBezTo>
                  <a:cubicBezTo>
                    <a:pt x="1471" y="13295"/>
                    <a:pt x="1471" y="9124"/>
                    <a:pt x="2242" y="6294"/>
                  </a:cubicBezTo>
                  <a:cubicBezTo>
                    <a:pt x="3013" y="3463"/>
                    <a:pt x="4556" y="1974"/>
                    <a:pt x="6292" y="1080"/>
                  </a:cubicBezTo>
                  <a:cubicBezTo>
                    <a:pt x="8028" y="186"/>
                    <a:pt x="9956" y="-112"/>
                    <a:pt x="11692" y="37"/>
                  </a:cubicBezTo>
                  <a:cubicBezTo>
                    <a:pt x="13428" y="186"/>
                    <a:pt x="14971" y="782"/>
                    <a:pt x="16899" y="2867"/>
                  </a:cubicBezTo>
                  <a:cubicBezTo>
                    <a:pt x="18828" y="4953"/>
                    <a:pt x="21142" y="8528"/>
                    <a:pt x="20563" y="11656"/>
                  </a:cubicBezTo>
                  <a:cubicBezTo>
                    <a:pt x="19985" y="14785"/>
                    <a:pt x="16513" y="17466"/>
                    <a:pt x="13621" y="19030"/>
                  </a:cubicBezTo>
                  <a:cubicBezTo>
                    <a:pt x="10728" y="20594"/>
                    <a:pt x="8413" y="21041"/>
                    <a:pt x="6292" y="21265"/>
                  </a:cubicBezTo>
                  <a:cubicBezTo>
                    <a:pt x="4171" y="21488"/>
                    <a:pt x="2242" y="21488"/>
                    <a:pt x="1085" y="21041"/>
                  </a:cubicBezTo>
                  <a:cubicBezTo>
                    <a:pt x="-72" y="20594"/>
                    <a:pt x="-458" y="19700"/>
                    <a:pt x="699" y="18881"/>
                  </a:cubicBezTo>
                  <a:cubicBezTo>
                    <a:pt x="1856" y="18062"/>
                    <a:pt x="4556" y="17317"/>
                    <a:pt x="7256" y="16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7659172" y="165430"/>
              <a:ext cx="15335" cy="273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0"/>
                  </a:moveTo>
                  <a:cubicBezTo>
                    <a:pt x="7200" y="4400"/>
                    <a:pt x="14400" y="8800"/>
                    <a:pt x="16200" y="11800"/>
                  </a:cubicBezTo>
                  <a:cubicBezTo>
                    <a:pt x="18000" y="14800"/>
                    <a:pt x="14400" y="16400"/>
                    <a:pt x="10800" y="18000"/>
                  </a:cubicBezTo>
                  <a:cubicBezTo>
                    <a:pt x="7200" y="19600"/>
                    <a:pt x="3600" y="21200"/>
                    <a:pt x="5400" y="21400"/>
                  </a:cubicBezTo>
                  <a:cubicBezTo>
                    <a:pt x="7200" y="21600"/>
                    <a:pt x="14400" y="20400"/>
                    <a:pt x="21600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7661728" y="173096"/>
              <a:ext cx="120115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21" y="0"/>
                  </a:moveTo>
                  <a:cubicBezTo>
                    <a:pt x="20681" y="1059"/>
                    <a:pt x="21140" y="2118"/>
                    <a:pt x="18383" y="4341"/>
                  </a:cubicBezTo>
                  <a:cubicBezTo>
                    <a:pt x="15626" y="6565"/>
                    <a:pt x="9651" y="9953"/>
                    <a:pt x="5745" y="11965"/>
                  </a:cubicBezTo>
                  <a:cubicBezTo>
                    <a:pt x="1838" y="13976"/>
                    <a:pt x="0" y="14612"/>
                    <a:pt x="0" y="15247"/>
                  </a:cubicBezTo>
                  <a:cubicBezTo>
                    <a:pt x="0" y="15882"/>
                    <a:pt x="1838" y="16518"/>
                    <a:pt x="5745" y="17576"/>
                  </a:cubicBezTo>
                  <a:cubicBezTo>
                    <a:pt x="9651" y="18635"/>
                    <a:pt x="15626" y="201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7928025" y="171730"/>
              <a:ext cx="229493" cy="22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298" fill="norm" stroke="1" extrusionOk="0">
                  <a:moveTo>
                    <a:pt x="672" y="2264"/>
                  </a:moveTo>
                  <a:cubicBezTo>
                    <a:pt x="432" y="1077"/>
                    <a:pt x="192" y="-110"/>
                    <a:pt x="72" y="9"/>
                  </a:cubicBezTo>
                  <a:cubicBezTo>
                    <a:pt x="-48" y="127"/>
                    <a:pt x="-48" y="1552"/>
                    <a:pt x="312" y="4756"/>
                  </a:cubicBezTo>
                  <a:cubicBezTo>
                    <a:pt x="672" y="7960"/>
                    <a:pt x="1392" y="12945"/>
                    <a:pt x="1992" y="16031"/>
                  </a:cubicBezTo>
                  <a:cubicBezTo>
                    <a:pt x="2592" y="19116"/>
                    <a:pt x="3072" y="20303"/>
                    <a:pt x="3792" y="20541"/>
                  </a:cubicBezTo>
                  <a:cubicBezTo>
                    <a:pt x="4512" y="20778"/>
                    <a:pt x="5472" y="20066"/>
                    <a:pt x="6192" y="19116"/>
                  </a:cubicBezTo>
                  <a:cubicBezTo>
                    <a:pt x="6912" y="18167"/>
                    <a:pt x="7392" y="16980"/>
                    <a:pt x="7872" y="15793"/>
                  </a:cubicBezTo>
                  <a:cubicBezTo>
                    <a:pt x="8352" y="14606"/>
                    <a:pt x="8832" y="13420"/>
                    <a:pt x="9072" y="13538"/>
                  </a:cubicBezTo>
                  <a:cubicBezTo>
                    <a:pt x="9312" y="13657"/>
                    <a:pt x="9312" y="15081"/>
                    <a:pt x="9432" y="16387"/>
                  </a:cubicBezTo>
                  <a:cubicBezTo>
                    <a:pt x="9552" y="17692"/>
                    <a:pt x="9792" y="18879"/>
                    <a:pt x="10392" y="19828"/>
                  </a:cubicBezTo>
                  <a:cubicBezTo>
                    <a:pt x="10992" y="20778"/>
                    <a:pt x="11952" y="21490"/>
                    <a:pt x="12912" y="21253"/>
                  </a:cubicBezTo>
                  <a:cubicBezTo>
                    <a:pt x="13872" y="21015"/>
                    <a:pt x="14832" y="19828"/>
                    <a:pt x="15792" y="17336"/>
                  </a:cubicBezTo>
                  <a:cubicBezTo>
                    <a:pt x="16752" y="14844"/>
                    <a:pt x="17712" y="11046"/>
                    <a:pt x="18672" y="8198"/>
                  </a:cubicBezTo>
                  <a:cubicBezTo>
                    <a:pt x="19632" y="5349"/>
                    <a:pt x="20592" y="3450"/>
                    <a:pt x="21552" y="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8172851" y="124857"/>
              <a:ext cx="195374" cy="40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1" h="21446" fill="norm" stroke="1" extrusionOk="0">
                  <a:moveTo>
                    <a:pt x="8100" y="1760"/>
                  </a:moveTo>
                  <a:cubicBezTo>
                    <a:pt x="8100" y="1076"/>
                    <a:pt x="8100" y="393"/>
                    <a:pt x="8775" y="119"/>
                  </a:cubicBezTo>
                  <a:cubicBezTo>
                    <a:pt x="9450" y="-154"/>
                    <a:pt x="10800" y="-17"/>
                    <a:pt x="12690" y="1145"/>
                  </a:cubicBezTo>
                  <a:cubicBezTo>
                    <a:pt x="14580" y="2307"/>
                    <a:pt x="17010" y="4494"/>
                    <a:pt x="18765" y="6613"/>
                  </a:cubicBezTo>
                  <a:cubicBezTo>
                    <a:pt x="20520" y="8732"/>
                    <a:pt x="21600" y="10783"/>
                    <a:pt x="19440" y="13175"/>
                  </a:cubicBezTo>
                  <a:cubicBezTo>
                    <a:pt x="17280" y="15568"/>
                    <a:pt x="11880" y="18302"/>
                    <a:pt x="8100" y="19737"/>
                  </a:cubicBezTo>
                  <a:cubicBezTo>
                    <a:pt x="4320" y="21173"/>
                    <a:pt x="2160" y="21309"/>
                    <a:pt x="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8977869" y="178477"/>
              <a:ext cx="43446" cy="339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144"/>
                  </a:moveTo>
                  <a:cubicBezTo>
                    <a:pt x="6353" y="-17"/>
                    <a:pt x="12706" y="-178"/>
                    <a:pt x="16518" y="467"/>
                  </a:cubicBezTo>
                  <a:cubicBezTo>
                    <a:pt x="20329" y="1112"/>
                    <a:pt x="21600" y="2562"/>
                    <a:pt x="21600" y="6189"/>
                  </a:cubicBezTo>
                  <a:cubicBezTo>
                    <a:pt x="21600" y="9816"/>
                    <a:pt x="20329" y="15619"/>
                    <a:pt x="19059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8803636" y="102107"/>
              <a:ext cx="503908" cy="368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49" fill="norm" stroke="1" extrusionOk="0">
                  <a:moveTo>
                    <a:pt x="1219" y="13430"/>
                  </a:moveTo>
                  <a:cubicBezTo>
                    <a:pt x="674" y="12986"/>
                    <a:pt x="128" y="12542"/>
                    <a:pt x="19" y="11951"/>
                  </a:cubicBezTo>
                  <a:cubicBezTo>
                    <a:pt x="-90" y="11359"/>
                    <a:pt x="237" y="10619"/>
                    <a:pt x="1710" y="9435"/>
                  </a:cubicBezTo>
                  <a:cubicBezTo>
                    <a:pt x="3183" y="8252"/>
                    <a:pt x="5801" y="6624"/>
                    <a:pt x="8201" y="4997"/>
                  </a:cubicBezTo>
                  <a:cubicBezTo>
                    <a:pt x="10601" y="3370"/>
                    <a:pt x="12783" y="1742"/>
                    <a:pt x="14146" y="855"/>
                  </a:cubicBezTo>
                  <a:cubicBezTo>
                    <a:pt x="15510" y="-33"/>
                    <a:pt x="16055" y="-181"/>
                    <a:pt x="16328" y="189"/>
                  </a:cubicBezTo>
                  <a:cubicBezTo>
                    <a:pt x="16601" y="559"/>
                    <a:pt x="16601" y="1446"/>
                    <a:pt x="16165" y="3961"/>
                  </a:cubicBezTo>
                  <a:cubicBezTo>
                    <a:pt x="15728" y="6477"/>
                    <a:pt x="14855" y="10619"/>
                    <a:pt x="14255" y="13430"/>
                  </a:cubicBezTo>
                  <a:cubicBezTo>
                    <a:pt x="13655" y="16241"/>
                    <a:pt x="13328" y="17720"/>
                    <a:pt x="13110" y="18978"/>
                  </a:cubicBezTo>
                  <a:cubicBezTo>
                    <a:pt x="12892" y="20235"/>
                    <a:pt x="12783" y="21271"/>
                    <a:pt x="12837" y="21345"/>
                  </a:cubicBezTo>
                  <a:cubicBezTo>
                    <a:pt x="12892" y="21419"/>
                    <a:pt x="13110" y="20531"/>
                    <a:pt x="13819" y="18904"/>
                  </a:cubicBezTo>
                  <a:cubicBezTo>
                    <a:pt x="14528" y="17277"/>
                    <a:pt x="15728" y="14909"/>
                    <a:pt x="16601" y="13652"/>
                  </a:cubicBezTo>
                  <a:cubicBezTo>
                    <a:pt x="17474" y="12394"/>
                    <a:pt x="18019" y="12246"/>
                    <a:pt x="18401" y="12690"/>
                  </a:cubicBezTo>
                  <a:cubicBezTo>
                    <a:pt x="18783" y="13134"/>
                    <a:pt x="19001" y="14170"/>
                    <a:pt x="19219" y="15353"/>
                  </a:cubicBezTo>
                  <a:cubicBezTo>
                    <a:pt x="19437" y="16537"/>
                    <a:pt x="19655" y="17868"/>
                    <a:pt x="20037" y="18682"/>
                  </a:cubicBezTo>
                  <a:cubicBezTo>
                    <a:pt x="20419" y="19496"/>
                    <a:pt x="20965" y="19792"/>
                    <a:pt x="21510" y="20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9330544" y="282518"/>
              <a:ext cx="293611" cy="17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037" fill="norm" stroke="1" extrusionOk="0">
                  <a:moveTo>
                    <a:pt x="0" y="8079"/>
                  </a:moveTo>
                  <a:cubicBezTo>
                    <a:pt x="1862" y="7154"/>
                    <a:pt x="3724" y="6228"/>
                    <a:pt x="5121" y="5457"/>
                  </a:cubicBezTo>
                  <a:cubicBezTo>
                    <a:pt x="6517" y="4685"/>
                    <a:pt x="7448" y="4068"/>
                    <a:pt x="7914" y="2988"/>
                  </a:cubicBezTo>
                  <a:cubicBezTo>
                    <a:pt x="8379" y="1908"/>
                    <a:pt x="8379" y="365"/>
                    <a:pt x="7821" y="57"/>
                  </a:cubicBezTo>
                  <a:cubicBezTo>
                    <a:pt x="7262" y="-252"/>
                    <a:pt x="6145" y="674"/>
                    <a:pt x="4934" y="3451"/>
                  </a:cubicBezTo>
                  <a:cubicBezTo>
                    <a:pt x="3724" y="6228"/>
                    <a:pt x="2421" y="10857"/>
                    <a:pt x="1862" y="13942"/>
                  </a:cubicBezTo>
                  <a:cubicBezTo>
                    <a:pt x="1303" y="17028"/>
                    <a:pt x="1490" y="18571"/>
                    <a:pt x="2048" y="19497"/>
                  </a:cubicBezTo>
                  <a:cubicBezTo>
                    <a:pt x="2607" y="20422"/>
                    <a:pt x="3538" y="20731"/>
                    <a:pt x="6145" y="19651"/>
                  </a:cubicBezTo>
                  <a:cubicBezTo>
                    <a:pt x="8752" y="18571"/>
                    <a:pt x="13034" y="16102"/>
                    <a:pt x="15455" y="14251"/>
                  </a:cubicBezTo>
                  <a:cubicBezTo>
                    <a:pt x="17876" y="12399"/>
                    <a:pt x="18434" y="11165"/>
                    <a:pt x="19086" y="9931"/>
                  </a:cubicBezTo>
                  <a:cubicBezTo>
                    <a:pt x="19738" y="8697"/>
                    <a:pt x="20483" y="7462"/>
                    <a:pt x="20576" y="6228"/>
                  </a:cubicBezTo>
                  <a:cubicBezTo>
                    <a:pt x="20669" y="4994"/>
                    <a:pt x="20110" y="3759"/>
                    <a:pt x="19366" y="3451"/>
                  </a:cubicBezTo>
                  <a:cubicBezTo>
                    <a:pt x="18621" y="3142"/>
                    <a:pt x="17690" y="3759"/>
                    <a:pt x="16852" y="5611"/>
                  </a:cubicBezTo>
                  <a:cubicBezTo>
                    <a:pt x="16014" y="7462"/>
                    <a:pt x="15269" y="10548"/>
                    <a:pt x="14897" y="13171"/>
                  </a:cubicBezTo>
                  <a:cubicBezTo>
                    <a:pt x="14524" y="15794"/>
                    <a:pt x="14524" y="17954"/>
                    <a:pt x="15083" y="19342"/>
                  </a:cubicBezTo>
                  <a:cubicBezTo>
                    <a:pt x="15641" y="20731"/>
                    <a:pt x="16759" y="21348"/>
                    <a:pt x="17876" y="20885"/>
                  </a:cubicBezTo>
                  <a:cubicBezTo>
                    <a:pt x="18993" y="20422"/>
                    <a:pt x="20110" y="18879"/>
                    <a:pt x="20762" y="16411"/>
                  </a:cubicBezTo>
                  <a:cubicBezTo>
                    <a:pt x="21414" y="13942"/>
                    <a:pt x="21600" y="10548"/>
                    <a:pt x="21134" y="8388"/>
                  </a:cubicBezTo>
                  <a:cubicBezTo>
                    <a:pt x="20669" y="6228"/>
                    <a:pt x="19552" y="5302"/>
                    <a:pt x="18434" y="4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9660217" y="280432"/>
              <a:ext cx="130337" cy="18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3600"/>
                  </a:moveTo>
                  <a:cubicBezTo>
                    <a:pt x="4235" y="5700"/>
                    <a:pt x="8471" y="7800"/>
                    <a:pt x="11435" y="10050"/>
                  </a:cubicBezTo>
                  <a:cubicBezTo>
                    <a:pt x="14400" y="12300"/>
                    <a:pt x="16094" y="14700"/>
                    <a:pt x="16941" y="16650"/>
                  </a:cubicBezTo>
                  <a:cubicBezTo>
                    <a:pt x="17788" y="18600"/>
                    <a:pt x="17788" y="20100"/>
                    <a:pt x="16729" y="20850"/>
                  </a:cubicBezTo>
                  <a:cubicBezTo>
                    <a:pt x="15671" y="21600"/>
                    <a:pt x="13553" y="21600"/>
                    <a:pt x="11647" y="21000"/>
                  </a:cubicBezTo>
                  <a:cubicBezTo>
                    <a:pt x="9741" y="20400"/>
                    <a:pt x="8047" y="19200"/>
                    <a:pt x="7200" y="16350"/>
                  </a:cubicBezTo>
                  <a:cubicBezTo>
                    <a:pt x="6353" y="13500"/>
                    <a:pt x="6353" y="9000"/>
                    <a:pt x="8894" y="6000"/>
                  </a:cubicBezTo>
                  <a:cubicBezTo>
                    <a:pt x="11435" y="3000"/>
                    <a:pt x="16518" y="1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9844976" y="267602"/>
              <a:ext cx="402096" cy="212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48" fill="norm" stroke="1" extrusionOk="0">
                  <a:moveTo>
                    <a:pt x="3241" y="3605"/>
                  </a:moveTo>
                  <a:cubicBezTo>
                    <a:pt x="4198" y="2319"/>
                    <a:pt x="5155" y="1034"/>
                    <a:pt x="5292" y="391"/>
                  </a:cubicBezTo>
                  <a:cubicBezTo>
                    <a:pt x="5428" y="-252"/>
                    <a:pt x="4745" y="-252"/>
                    <a:pt x="3788" y="1548"/>
                  </a:cubicBezTo>
                  <a:cubicBezTo>
                    <a:pt x="2831" y="3348"/>
                    <a:pt x="1601" y="6948"/>
                    <a:pt x="917" y="9519"/>
                  </a:cubicBezTo>
                  <a:cubicBezTo>
                    <a:pt x="233" y="12091"/>
                    <a:pt x="97" y="13634"/>
                    <a:pt x="28" y="15048"/>
                  </a:cubicBezTo>
                  <a:cubicBezTo>
                    <a:pt x="-40" y="16462"/>
                    <a:pt x="-40" y="17748"/>
                    <a:pt x="712" y="18519"/>
                  </a:cubicBezTo>
                  <a:cubicBezTo>
                    <a:pt x="1464" y="19291"/>
                    <a:pt x="2968" y="19548"/>
                    <a:pt x="4471" y="18005"/>
                  </a:cubicBezTo>
                  <a:cubicBezTo>
                    <a:pt x="5975" y="16462"/>
                    <a:pt x="7479" y="13119"/>
                    <a:pt x="8368" y="10677"/>
                  </a:cubicBezTo>
                  <a:cubicBezTo>
                    <a:pt x="9256" y="8234"/>
                    <a:pt x="9530" y="6691"/>
                    <a:pt x="9871" y="5405"/>
                  </a:cubicBezTo>
                  <a:cubicBezTo>
                    <a:pt x="10213" y="4119"/>
                    <a:pt x="10623" y="3091"/>
                    <a:pt x="10692" y="3219"/>
                  </a:cubicBezTo>
                  <a:cubicBezTo>
                    <a:pt x="10760" y="3348"/>
                    <a:pt x="10487" y="4634"/>
                    <a:pt x="10145" y="6562"/>
                  </a:cubicBezTo>
                  <a:cubicBezTo>
                    <a:pt x="9803" y="8491"/>
                    <a:pt x="9393" y="11062"/>
                    <a:pt x="9188" y="12991"/>
                  </a:cubicBezTo>
                  <a:cubicBezTo>
                    <a:pt x="8983" y="14919"/>
                    <a:pt x="8983" y="16205"/>
                    <a:pt x="9256" y="16205"/>
                  </a:cubicBezTo>
                  <a:cubicBezTo>
                    <a:pt x="9530" y="16205"/>
                    <a:pt x="10076" y="14919"/>
                    <a:pt x="10487" y="13634"/>
                  </a:cubicBezTo>
                  <a:cubicBezTo>
                    <a:pt x="10897" y="12348"/>
                    <a:pt x="11170" y="11062"/>
                    <a:pt x="11512" y="9905"/>
                  </a:cubicBezTo>
                  <a:cubicBezTo>
                    <a:pt x="11854" y="8748"/>
                    <a:pt x="12264" y="7719"/>
                    <a:pt x="12537" y="7848"/>
                  </a:cubicBezTo>
                  <a:cubicBezTo>
                    <a:pt x="12811" y="7977"/>
                    <a:pt x="12947" y="9262"/>
                    <a:pt x="13016" y="10548"/>
                  </a:cubicBezTo>
                  <a:cubicBezTo>
                    <a:pt x="13084" y="11834"/>
                    <a:pt x="13084" y="13119"/>
                    <a:pt x="13357" y="12862"/>
                  </a:cubicBezTo>
                  <a:cubicBezTo>
                    <a:pt x="13631" y="12605"/>
                    <a:pt x="14178" y="10805"/>
                    <a:pt x="15135" y="9134"/>
                  </a:cubicBezTo>
                  <a:cubicBezTo>
                    <a:pt x="16092" y="7462"/>
                    <a:pt x="17459" y="5919"/>
                    <a:pt x="18484" y="5277"/>
                  </a:cubicBezTo>
                  <a:cubicBezTo>
                    <a:pt x="19509" y="4634"/>
                    <a:pt x="20193" y="4891"/>
                    <a:pt x="20671" y="6948"/>
                  </a:cubicBezTo>
                  <a:cubicBezTo>
                    <a:pt x="21150" y="9005"/>
                    <a:pt x="21423" y="12862"/>
                    <a:pt x="21492" y="15562"/>
                  </a:cubicBezTo>
                  <a:cubicBezTo>
                    <a:pt x="21560" y="18262"/>
                    <a:pt x="21423" y="19805"/>
                    <a:pt x="21287" y="21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858686" y="648440"/>
              <a:ext cx="8924202" cy="302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0" y="20148"/>
                  </a:moveTo>
                  <a:cubicBezTo>
                    <a:pt x="229" y="20692"/>
                    <a:pt x="458" y="21237"/>
                    <a:pt x="687" y="21418"/>
                  </a:cubicBezTo>
                  <a:cubicBezTo>
                    <a:pt x="915" y="21600"/>
                    <a:pt x="1144" y="21418"/>
                    <a:pt x="1376" y="20874"/>
                  </a:cubicBezTo>
                  <a:cubicBezTo>
                    <a:pt x="1608" y="20329"/>
                    <a:pt x="1843" y="19422"/>
                    <a:pt x="2075" y="18696"/>
                  </a:cubicBezTo>
                  <a:cubicBezTo>
                    <a:pt x="2307" y="17970"/>
                    <a:pt x="2536" y="17425"/>
                    <a:pt x="2774" y="16790"/>
                  </a:cubicBezTo>
                  <a:cubicBezTo>
                    <a:pt x="3012" y="16155"/>
                    <a:pt x="3260" y="15429"/>
                    <a:pt x="3486" y="14793"/>
                  </a:cubicBezTo>
                  <a:cubicBezTo>
                    <a:pt x="3711" y="14158"/>
                    <a:pt x="3915" y="13613"/>
                    <a:pt x="4135" y="12887"/>
                  </a:cubicBezTo>
                  <a:cubicBezTo>
                    <a:pt x="4355" y="12161"/>
                    <a:pt x="4590" y="11254"/>
                    <a:pt x="4831" y="10528"/>
                  </a:cubicBezTo>
                  <a:cubicBezTo>
                    <a:pt x="5072" y="9802"/>
                    <a:pt x="5320" y="9257"/>
                    <a:pt x="5573" y="8622"/>
                  </a:cubicBezTo>
                  <a:cubicBezTo>
                    <a:pt x="5827" y="7987"/>
                    <a:pt x="6087" y="7261"/>
                    <a:pt x="6353" y="6625"/>
                  </a:cubicBezTo>
                  <a:cubicBezTo>
                    <a:pt x="6619" y="5990"/>
                    <a:pt x="6891" y="5445"/>
                    <a:pt x="7163" y="5082"/>
                  </a:cubicBezTo>
                  <a:cubicBezTo>
                    <a:pt x="7435" y="4719"/>
                    <a:pt x="7707" y="4538"/>
                    <a:pt x="7939" y="4356"/>
                  </a:cubicBezTo>
                  <a:cubicBezTo>
                    <a:pt x="8171" y="4175"/>
                    <a:pt x="8363" y="3993"/>
                    <a:pt x="8555" y="3812"/>
                  </a:cubicBezTo>
                  <a:cubicBezTo>
                    <a:pt x="8746" y="3630"/>
                    <a:pt x="8938" y="3449"/>
                    <a:pt x="9139" y="3267"/>
                  </a:cubicBezTo>
                  <a:cubicBezTo>
                    <a:pt x="9340" y="3086"/>
                    <a:pt x="9551" y="2904"/>
                    <a:pt x="9755" y="2813"/>
                  </a:cubicBezTo>
                  <a:cubicBezTo>
                    <a:pt x="9959" y="2723"/>
                    <a:pt x="10157" y="2723"/>
                    <a:pt x="10364" y="2723"/>
                  </a:cubicBezTo>
                  <a:cubicBezTo>
                    <a:pt x="10571" y="2723"/>
                    <a:pt x="10788" y="2723"/>
                    <a:pt x="11010" y="2632"/>
                  </a:cubicBezTo>
                  <a:cubicBezTo>
                    <a:pt x="11233" y="2541"/>
                    <a:pt x="11462" y="2360"/>
                    <a:pt x="11691" y="2178"/>
                  </a:cubicBezTo>
                  <a:cubicBezTo>
                    <a:pt x="11920" y="1997"/>
                    <a:pt x="12148" y="1815"/>
                    <a:pt x="12371" y="1634"/>
                  </a:cubicBezTo>
                  <a:cubicBezTo>
                    <a:pt x="12594" y="1452"/>
                    <a:pt x="12810" y="1271"/>
                    <a:pt x="13039" y="1089"/>
                  </a:cubicBezTo>
                  <a:cubicBezTo>
                    <a:pt x="13268" y="908"/>
                    <a:pt x="13509" y="726"/>
                    <a:pt x="13744" y="545"/>
                  </a:cubicBezTo>
                  <a:cubicBezTo>
                    <a:pt x="13979" y="363"/>
                    <a:pt x="14208" y="182"/>
                    <a:pt x="14428" y="91"/>
                  </a:cubicBezTo>
                  <a:cubicBezTo>
                    <a:pt x="14647" y="0"/>
                    <a:pt x="14858" y="0"/>
                    <a:pt x="15084" y="0"/>
                  </a:cubicBezTo>
                  <a:cubicBezTo>
                    <a:pt x="15309" y="0"/>
                    <a:pt x="15551" y="0"/>
                    <a:pt x="15782" y="91"/>
                  </a:cubicBezTo>
                  <a:cubicBezTo>
                    <a:pt x="16014" y="182"/>
                    <a:pt x="16237" y="363"/>
                    <a:pt x="16451" y="545"/>
                  </a:cubicBezTo>
                  <a:cubicBezTo>
                    <a:pt x="16664" y="726"/>
                    <a:pt x="16868" y="908"/>
                    <a:pt x="17069" y="1180"/>
                  </a:cubicBezTo>
                  <a:cubicBezTo>
                    <a:pt x="17270" y="1452"/>
                    <a:pt x="17468" y="1815"/>
                    <a:pt x="17700" y="2269"/>
                  </a:cubicBezTo>
                  <a:cubicBezTo>
                    <a:pt x="17932" y="2723"/>
                    <a:pt x="18198" y="3267"/>
                    <a:pt x="18452" y="3721"/>
                  </a:cubicBezTo>
                  <a:cubicBezTo>
                    <a:pt x="18705" y="4175"/>
                    <a:pt x="18946" y="4538"/>
                    <a:pt x="19172" y="4810"/>
                  </a:cubicBezTo>
                  <a:cubicBezTo>
                    <a:pt x="19398" y="5082"/>
                    <a:pt x="19608" y="5264"/>
                    <a:pt x="19846" y="5445"/>
                  </a:cubicBezTo>
                  <a:cubicBezTo>
                    <a:pt x="20085" y="5627"/>
                    <a:pt x="20351" y="5808"/>
                    <a:pt x="20604" y="5990"/>
                  </a:cubicBezTo>
                  <a:cubicBezTo>
                    <a:pt x="20858" y="6171"/>
                    <a:pt x="21099" y="6353"/>
                    <a:pt x="21263" y="6625"/>
                  </a:cubicBezTo>
                  <a:cubicBezTo>
                    <a:pt x="21427" y="6897"/>
                    <a:pt x="21513" y="7261"/>
                    <a:pt x="21600" y="7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1180693" y="878446"/>
              <a:ext cx="8096183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9" y="20834"/>
                    <a:pt x="477" y="20068"/>
                    <a:pt x="726" y="19379"/>
                  </a:cubicBezTo>
                  <a:cubicBezTo>
                    <a:pt x="975" y="18689"/>
                    <a:pt x="1234" y="18077"/>
                    <a:pt x="1480" y="17540"/>
                  </a:cubicBezTo>
                  <a:cubicBezTo>
                    <a:pt x="1725" y="17004"/>
                    <a:pt x="1957" y="16545"/>
                    <a:pt x="2192" y="16009"/>
                  </a:cubicBezTo>
                  <a:cubicBezTo>
                    <a:pt x="2427" y="15472"/>
                    <a:pt x="2666" y="14860"/>
                    <a:pt x="2922" y="14170"/>
                  </a:cubicBezTo>
                  <a:cubicBezTo>
                    <a:pt x="3177" y="13481"/>
                    <a:pt x="3450" y="12715"/>
                    <a:pt x="3726" y="12026"/>
                  </a:cubicBezTo>
                  <a:cubicBezTo>
                    <a:pt x="4002" y="11336"/>
                    <a:pt x="4282" y="10723"/>
                    <a:pt x="4537" y="10264"/>
                  </a:cubicBezTo>
                  <a:cubicBezTo>
                    <a:pt x="4793" y="9804"/>
                    <a:pt x="5025" y="9498"/>
                    <a:pt x="5274" y="9115"/>
                  </a:cubicBezTo>
                  <a:cubicBezTo>
                    <a:pt x="5523" y="8732"/>
                    <a:pt x="5789" y="8272"/>
                    <a:pt x="6065" y="7889"/>
                  </a:cubicBezTo>
                  <a:cubicBezTo>
                    <a:pt x="6341" y="7506"/>
                    <a:pt x="6627" y="7200"/>
                    <a:pt x="6917" y="6970"/>
                  </a:cubicBezTo>
                  <a:cubicBezTo>
                    <a:pt x="7207" y="6740"/>
                    <a:pt x="7500" y="6587"/>
                    <a:pt x="7793" y="6434"/>
                  </a:cubicBezTo>
                  <a:cubicBezTo>
                    <a:pt x="8086" y="6281"/>
                    <a:pt x="8380" y="6128"/>
                    <a:pt x="8635" y="5974"/>
                  </a:cubicBezTo>
                  <a:cubicBezTo>
                    <a:pt x="8891" y="5821"/>
                    <a:pt x="9109" y="5668"/>
                    <a:pt x="9365" y="5591"/>
                  </a:cubicBezTo>
                  <a:cubicBezTo>
                    <a:pt x="9620" y="5515"/>
                    <a:pt x="9914" y="5515"/>
                    <a:pt x="10214" y="5438"/>
                  </a:cubicBezTo>
                  <a:cubicBezTo>
                    <a:pt x="10514" y="5362"/>
                    <a:pt x="10820" y="5209"/>
                    <a:pt x="11124" y="5132"/>
                  </a:cubicBezTo>
                  <a:cubicBezTo>
                    <a:pt x="11427" y="5055"/>
                    <a:pt x="11727" y="5055"/>
                    <a:pt x="11980" y="4979"/>
                  </a:cubicBezTo>
                  <a:cubicBezTo>
                    <a:pt x="12232" y="4902"/>
                    <a:pt x="12436" y="4749"/>
                    <a:pt x="12641" y="4596"/>
                  </a:cubicBezTo>
                  <a:cubicBezTo>
                    <a:pt x="12845" y="4443"/>
                    <a:pt x="13050" y="4289"/>
                    <a:pt x="13255" y="4136"/>
                  </a:cubicBezTo>
                  <a:cubicBezTo>
                    <a:pt x="13459" y="3983"/>
                    <a:pt x="13664" y="3830"/>
                    <a:pt x="13868" y="3677"/>
                  </a:cubicBezTo>
                  <a:cubicBezTo>
                    <a:pt x="14073" y="3523"/>
                    <a:pt x="14277" y="3370"/>
                    <a:pt x="14530" y="3217"/>
                  </a:cubicBezTo>
                  <a:cubicBezTo>
                    <a:pt x="14782" y="3064"/>
                    <a:pt x="15082" y="2911"/>
                    <a:pt x="15378" y="2834"/>
                  </a:cubicBezTo>
                  <a:cubicBezTo>
                    <a:pt x="15675" y="2757"/>
                    <a:pt x="15968" y="2757"/>
                    <a:pt x="16258" y="2757"/>
                  </a:cubicBezTo>
                  <a:cubicBezTo>
                    <a:pt x="16548" y="2757"/>
                    <a:pt x="16834" y="2757"/>
                    <a:pt x="17107" y="2834"/>
                  </a:cubicBezTo>
                  <a:cubicBezTo>
                    <a:pt x="17380" y="2911"/>
                    <a:pt x="17639" y="3064"/>
                    <a:pt x="17918" y="3217"/>
                  </a:cubicBezTo>
                  <a:cubicBezTo>
                    <a:pt x="18198" y="3370"/>
                    <a:pt x="18498" y="3523"/>
                    <a:pt x="18788" y="3600"/>
                  </a:cubicBezTo>
                  <a:cubicBezTo>
                    <a:pt x="19077" y="3677"/>
                    <a:pt x="19357" y="3677"/>
                    <a:pt x="19612" y="3447"/>
                  </a:cubicBezTo>
                  <a:cubicBezTo>
                    <a:pt x="19868" y="3217"/>
                    <a:pt x="20100" y="2757"/>
                    <a:pt x="20342" y="2374"/>
                  </a:cubicBezTo>
                  <a:cubicBezTo>
                    <a:pt x="20584" y="1991"/>
                    <a:pt x="20836" y="1685"/>
                    <a:pt x="21048" y="1302"/>
                  </a:cubicBezTo>
                  <a:cubicBezTo>
                    <a:pt x="21259" y="919"/>
                    <a:pt x="21430" y="4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10518904" y="364767"/>
              <a:ext cx="38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10467791" y="533438"/>
              <a:ext cx="2044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200"/>
                    <a:pt x="0" y="6400"/>
                    <a:pt x="0" y="10000"/>
                  </a:cubicBezTo>
                  <a:cubicBezTo>
                    <a:pt x="0" y="13600"/>
                    <a:pt x="10800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237672" y="1845089"/>
              <a:ext cx="158296" cy="66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311" fill="norm" stroke="1" extrusionOk="0">
                  <a:moveTo>
                    <a:pt x="4114" y="7618"/>
                  </a:moveTo>
                  <a:cubicBezTo>
                    <a:pt x="3771" y="10000"/>
                    <a:pt x="3429" y="12382"/>
                    <a:pt x="3429" y="14394"/>
                  </a:cubicBezTo>
                  <a:cubicBezTo>
                    <a:pt x="3429" y="16406"/>
                    <a:pt x="3771" y="18049"/>
                    <a:pt x="4286" y="19240"/>
                  </a:cubicBezTo>
                  <a:cubicBezTo>
                    <a:pt x="4800" y="20430"/>
                    <a:pt x="5486" y="21170"/>
                    <a:pt x="5657" y="21293"/>
                  </a:cubicBezTo>
                  <a:cubicBezTo>
                    <a:pt x="5829" y="21416"/>
                    <a:pt x="5486" y="20923"/>
                    <a:pt x="4629" y="19322"/>
                  </a:cubicBezTo>
                  <a:cubicBezTo>
                    <a:pt x="3771" y="17720"/>
                    <a:pt x="2400" y="15010"/>
                    <a:pt x="2057" y="12094"/>
                  </a:cubicBezTo>
                  <a:cubicBezTo>
                    <a:pt x="1714" y="9179"/>
                    <a:pt x="2400" y="6058"/>
                    <a:pt x="3600" y="4005"/>
                  </a:cubicBezTo>
                  <a:cubicBezTo>
                    <a:pt x="4800" y="1951"/>
                    <a:pt x="6514" y="966"/>
                    <a:pt x="8229" y="432"/>
                  </a:cubicBezTo>
                  <a:cubicBezTo>
                    <a:pt x="9943" y="-102"/>
                    <a:pt x="11657" y="-184"/>
                    <a:pt x="13886" y="432"/>
                  </a:cubicBezTo>
                  <a:cubicBezTo>
                    <a:pt x="16114" y="1048"/>
                    <a:pt x="18857" y="2362"/>
                    <a:pt x="20229" y="3717"/>
                  </a:cubicBezTo>
                  <a:cubicBezTo>
                    <a:pt x="21600" y="5072"/>
                    <a:pt x="21600" y="6468"/>
                    <a:pt x="20057" y="7495"/>
                  </a:cubicBezTo>
                  <a:cubicBezTo>
                    <a:pt x="18514" y="8522"/>
                    <a:pt x="15429" y="9179"/>
                    <a:pt x="11829" y="9507"/>
                  </a:cubicBezTo>
                  <a:cubicBezTo>
                    <a:pt x="8229" y="9836"/>
                    <a:pt x="4114" y="9836"/>
                    <a:pt x="0" y="9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375675" y="2105140"/>
              <a:ext cx="214672" cy="31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6271"/>
                  </a:moveTo>
                  <a:cubicBezTo>
                    <a:pt x="3600" y="9232"/>
                    <a:pt x="7200" y="12194"/>
                    <a:pt x="9129" y="14284"/>
                  </a:cubicBezTo>
                  <a:cubicBezTo>
                    <a:pt x="11057" y="16374"/>
                    <a:pt x="11314" y="17594"/>
                    <a:pt x="11314" y="18726"/>
                  </a:cubicBezTo>
                  <a:cubicBezTo>
                    <a:pt x="11314" y="19858"/>
                    <a:pt x="11057" y="20903"/>
                    <a:pt x="10029" y="21252"/>
                  </a:cubicBezTo>
                  <a:cubicBezTo>
                    <a:pt x="9000" y="21600"/>
                    <a:pt x="7200" y="21252"/>
                    <a:pt x="6043" y="19597"/>
                  </a:cubicBezTo>
                  <a:cubicBezTo>
                    <a:pt x="4886" y="17942"/>
                    <a:pt x="4371" y="14981"/>
                    <a:pt x="5657" y="11845"/>
                  </a:cubicBezTo>
                  <a:cubicBezTo>
                    <a:pt x="6943" y="8710"/>
                    <a:pt x="10029" y="5400"/>
                    <a:pt x="12986" y="3397"/>
                  </a:cubicBezTo>
                  <a:cubicBezTo>
                    <a:pt x="15943" y="1394"/>
                    <a:pt x="18771" y="6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1030335" y="1780838"/>
              <a:ext cx="188693" cy="730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517" fill="norm" stroke="1" extrusionOk="0">
                  <a:moveTo>
                    <a:pt x="15868" y="2100"/>
                  </a:moveTo>
                  <a:cubicBezTo>
                    <a:pt x="15868" y="1723"/>
                    <a:pt x="15868" y="1347"/>
                    <a:pt x="15868" y="971"/>
                  </a:cubicBezTo>
                  <a:cubicBezTo>
                    <a:pt x="15868" y="594"/>
                    <a:pt x="15868" y="218"/>
                    <a:pt x="15158" y="68"/>
                  </a:cubicBezTo>
                  <a:cubicBezTo>
                    <a:pt x="14447" y="-83"/>
                    <a:pt x="13026" y="-8"/>
                    <a:pt x="11179" y="557"/>
                  </a:cubicBezTo>
                  <a:cubicBezTo>
                    <a:pt x="9331" y="1121"/>
                    <a:pt x="7058" y="2175"/>
                    <a:pt x="5210" y="3793"/>
                  </a:cubicBezTo>
                  <a:cubicBezTo>
                    <a:pt x="3363" y="5411"/>
                    <a:pt x="1942" y="7594"/>
                    <a:pt x="947" y="9889"/>
                  </a:cubicBezTo>
                  <a:cubicBezTo>
                    <a:pt x="-48" y="12185"/>
                    <a:pt x="-616" y="14593"/>
                    <a:pt x="1089" y="16474"/>
                  </a:cubicBezTo>
                  <a:cubicBezTo>
                    <a:pt x="2795" y="18356"/>
                    <a:pt x="6773" y="19711"/>
                    <a:pt x="10468" y="20463"/>
                  </a:cubicBezTo>
                  <a:cubicBezTo>
                    <a:pt x="14163" y="21216"/>
                    <a:pt x="17573" y="21366"/>
                    <a:pt x="20984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1619895" y="1905802"/>
              <a:ext cx="129547" cy="2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421" fill="norm" stroke="1" extrusionOk="0">
                  <a:moveTo>
                    <a:pt x="20435" y="1322"/>
                  </a:moveTo>
                  <a:cubicBezTo>
                    <a:pt x="18805" y="661"/>
                    <a:pt x="17175" y="0"/>
                    <a:pt x="14322" y="0"/>
                  </a:cubicBezTo>
                  <a:cubicBezTo>
                    <a:pt x="11469" y="0"/>
                    <a:pt x="7393" y="661"/>
                    <a:pt x="5152" y="1543"/>
                  </a:cubicBezTo>
                  <a:cubicBezTo>
                    <a:pt x="2910" y="2424"/>
                    <a:pt x="2503" y="3527"/>
                    <a:pt x="4744" y="5400"/>
                  </a:cubicBezTo>
                  <a:cubicBezTo>
                    <a:pt x="6986" y="7273"/>
                    <a:pt x="11876" y="9918"/>
                    <a:pt x="14933" y="11682"/>
                  </a:cubicBezTo>
                  <a:cubicBezTo>
                    <a:pt x="17990" y="13445"/>
                    <a:pt x="19212" y="14327"/>
                    <a:pt x="20027" y="15429"/>
                  </a:cubicBezTo>
                  <a:cubicBezTo>
                    <a:pt x="20842" y="16531"/>
                    <a:pt x="21250" y="17853"/>
                    <a:pt x="18805" y="18955"/>
                  </a:cubicBezTo>
                  <a:cubicBezTo>
                    <a:pt x="16359" y="20057"/>
                    <a:pt x="11061" y="20939"/>
                    <a:pt x="7393" y="21269"/>
                  </a:cubicBezTo>
                  <a:cubicBezTo>
                    <a:pt x="3725" y="21600"/>
                    <a:pt x="1688" y="21380"/>
                    <a:pt x="669" y="20718"/>
                  </a:cubicBezTo>
                  <a:cubicBezTo>
                    <a:pt x="-350" y="20057"/>
                    <a:pt x="-350" y="18955"/>
                    <a:pt x="1688" y="17743"/>
                  </a:cubicBezTo>
                  <a:cubicBezTo>
                    <a:pt x="3725" y="16531"/>
                    <a:pt x="7801" y="15208"/>
                    <a:pt x="11876" y="13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1794040" y="1973437"/>
              <a:ext cx="207006" cy="14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3613"/>
                  </a:moveTo>
                  <a:cubicBezTo>
                    <a:pt x="533" y="1719"/>
                    <a:pt x="1067" y="-176"/>
                    <a:pt x="1200" y="13"/>
                  </a:cubicBezTo>
                  <a:cubicBezTo>
                    <a:pt x="1333" y="203"/>
                    <a:pt x="1067" y="2477"/>
                    <a:pt x="1067" y="5698"/>
                  </a:cubicBezTo>
                  <a:cubicBezTo>
                    <a:pt x="1067" y="8919"/>
                    <a:pt x="1333" y="13087"/>
                    <a:pt x="2000" y="16119"/>
                  </a:cubicBezTo>
                  <a:cubicBezTo>
                    <a:pt x="2667" y="19150"/>
                    <a:pt x="3733" y="21045"/>
                    <a:pt x="4800" y="21235"/>
                  </a:cubicBezTo>
                  <a:cubicBezTo>
                    <a:pt x="5867" y="21424"/>
                    <a:pt x="6933" y="19908"/>
                    <a:pt x="8133" y="17256"/>
                  </a:cubicBezTo>
                  <a:cubicBezTo>
                    <a:pt x="9333" y="14603"/>
                    <a:pt x="10667" y="10813"/>
                    <a:pt x="11733" y="7592"/>
                  </a:cubicBezTo>
                  <a:cubicBezTo>
                    <a:pt x="12800" y="4371"/>
                    <a:pt x="13600" y="1719"/>
                    <a:pt x="14000" y="2098"/>
                  </a:cubicBezTo>
                  <a:cubicBezTo>
                    <a:pt x="14400" y="2477"/>
                    <a:pt x="14400" y="5887"/>
                    <a:pt x="14800" y="8729"/>
                  </a:cubicBezTo>
                  <a:cubicBezTo>
                    <a:pt x="15200" y="11571"/>
                    <a:pt x="16000" y="13845"/>
                    <a:pt x="17200" y="15361"/>
                  </a:cubicBezTo>
                  <a:cubicBezTo>
                    <a:pt x="18400" y="16877"/>
                    <a:pt x="20000" y="17635"/>
                    <a:pt x="21600" y="18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2055323" y="1904436"/>
              <a:ext cx="126657" cy="354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393" fill="norm" stroke="1" extrusionOk="0">
                  <a:moveTo>
                    <a:pt x="6252" y="4711"/>
                  </a:moveTo>
                  <a:cubicBezTo>
                    <a:pt x="4134" y="7951"/>
                    <a:pt x="2017" y="11191"/>
                    <a:pt x="958" y="13737"/>
                  </a:cubicBezTo>
                  <a:cubicBezTo>
                    <a:pt x="-101" y="16282"/>
                    <a:pt x="-101" y="18134"/>
                    <a:pt x="111" y="19445"/>
                  </a:cubicBezTo>
                  <a:cubicBezTo>
                    <a:pt x="323" y="20757"/>
                    <a:pt x="746" y="21528"/>
                    <a:pt x="1170" y="21374"/>
                  </a:cubicBezTo>
                  <a:cubicBezTo>
                    <a:pt x="1593" y="21219"/>
                    <a:pt x="2017" y="20139"/>
                    <a:pt x="2864" y="17054"/>
                  </a:cubicBezTo>
                  <a:cubicBezTo>
                    <a:pt x="3711" y="13968"/>
                    <a:pt x="4981" y="8877"/>
                    <a:pt x="6040" y="5945"/>
                  </a:cubicBezTo>
                  <a:cubicBezTo>
                    <a:pt x="7099" y="3014"/>
                    <a:pt x="7946" y="2242"/>
                    <a:pt x="9005" y="1471"/>
                  </a:cubicBezTo>
                  <a:cubicBezTo>
                    <a:pt x="10064" y="699"/>
                    <a:pt x="11334" y="-72"/>
                    <a:pt x="13452" y="5"/>
                  </a:cubicBezTo>
                  <a:cubicBezTo>
                    <a:pt x="15570" y="82"/>
                    <a:pt x="18534" y="1008"/>
                    <a:pt x="20017" y="2551"/>
                  </a:cubicBezTo>
                  <a:cubicBezTo>
                    <a:pt x="21499" y="4094"/>
                    <a:pt x="21499" y="6254"/>
                    <a:pt x="18534" y="7874"/>
                  </a:cubicBezTo>
                  <a:cubicBezTo>
                    <a:pt x="15570" y="9494"/>
                    <a:pt x="9640" y="10574"/>
                    <a:pt x="3711" y="11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1752192" y="2335145"/>
              <a:ext cx="19518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12168" y="0"/>
                  </a:moveTo>
                  <a:cubicBezTo>
                    <a:pt x="13009" y="1440"/>
                    <a:pt x="13851" y="2880"/>
                    <a:pt x="13290" y="6300"/>
                  </a:cubicBezTo>
                  <a:cubicBezTo>
                    <a:pt x="12729" y="9720"/>
                    <a:pt x="10765" y="15120"/>
                    <a:pt x="9082" y="17820"/>
                  </a:cubicBezTo>
                  <a:cubicBezTo>
                    <a:pt x="7399" y="20520"/>
                    <a:pt x="5996" y="20520"/>
                    <a:pt x="4594" y="20340"/>
                  </a:cubicBezTo>
                  <a:cubicBezTo>
                    <a:pt x="3191" y="20160"/>
                    <a:pt x="1789" y="19800"/>
                    <a:pt x="947" y="18720"/>
                  </a:cubicBezTo>
                  <a:cubicBezTo>
                    <a:pt x="106" y="17640"/>
                    <a:pt x="-175" y="15840"/>
                    <a:pt x="106" y="14220"/>
                  </a:cubicBezTo>
                  <a:cubicBezTo>
                    <a:pt x="386" y="12600"/>
                    <a:pt x="1228" y="11160"/>
                    <a:pt x="2350" y="10980"/>
                  </a:cubicBezTo>
                  <a:cubicBezTo>
                    <a:pt x="3472" y="10800"/>
                    <a:pt x="4874" y="11880"/>
                    <a:pt x="6698" y="13680"/>
                  </a:cubicBezTo>
                  <a:cubicBezTo>
                    <a:pt x="8521" y="15480"/>
                    <a:pt x="10765" y="18000"/>
                    <a:pt x="13290" y="19440"/>
                  </a:cubicBezTo>
                  <a:cubicBezTo>
                    <a:pt x="15815" y="20880"/>
                    <a:pt x="18620" y="21240"/>
                    <a:pt x="214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2767729" y="1637463"/>
              <a:ext cx="61335" cy="1021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5" fill="norm" stroke="1" extrusionOk="0">
                  <a:moveTo>
                    <a:pt x="0" y="0"/>
                  </a:moveTo>
                  <a:cubicBezTo>
                    <a:pt x="3600" y="1998"/>
                    <a:pt x="7200" y="3996"/>
                    <a:pt x="9900" y="5859"/>
                  </a:cubicBezTo>
                  <a:cubicBezTo>
                    <a:pt x="12600" y="7722"/>
                    <a:pt x="14400" y="9450"/>
                    <a:pt x="15750" y="11340"/>
                  </a:cubicBezTo>
                  <a:cubicBezTo>
                    <a:pt x="17100" y="13230"/>
                    <a:pt x="18000" y="15282"/>
                    <a:pt x="17550" y="16929"/>
                  </a:cubicBezTo>
                  <a:cubicBezTo>
                    <a:pt x="17100" y="18576"/>
                    <a:pt x="15300" y="19818"/>
                    <a:pt x="14400" y="20574"/>
                  </a:cubicBezTo>
                  <a:cubicBezTo>
                    <a:pt x="13500" y="21330"/>
                    <a:pt x="13500" y="21600"/>
                    <a:pt x="14850" y="21573"/>
                  </a:cubicBezTo>
                  <a:cubicBezTo>
                    <a:pt x="16200" y="21546"/>
                    <a:pt x="18900" y="21222"/>
                    <a:pt x="21600" y="208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3166404" y="1891108"/>
              <a:ext cx="38335" cy="50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21600" y="1926"/>
                  </a:moveTo>
                  <a:cubicBezTo>
                    <a:pt x="21600" y="1058"/>
                    <a:pt x="21600" y="190"/>
                    <a:pt x="21600" y="27"/>
                  </a:cubicBezTo>
                  <a:cubicBezTo>
                    <a:pt x="21600" y="-136"/>
                    <a:pt x="21600" y="407"/>
                    <a:pt x="19440" y="2415"/>
                  </a:cubicBezTo>
                  <a:cubicBezTo>
                    <a:pt x="17280" y="4423"/>
                    <a:pt x="12960" y="7896"/>
                    <a:pt x="9360" y="11315"/>
                  </a:cubicBezTo>
                  <a:cubicBezTo>
                    <a:pt x="5760" y="14734"/>
                    <a:pt x="2880" y="18099"/>
                    <a:pt x="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3120403" y="1836801"/>
              <a:ext cx="29900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059"/>
                    <a:pt x="0" y="16518"/>
                    <a:pt x="1015" y="13765"/>
                  </a:cubicBezTo>
                  <a:cubicBezTo>
                    <a:pt x="2031" y="11012"/>
                    <a:pt x="4062" y="8047"/>
                    <a:pt x="7662" y="5718"/>
                  </a:cubicBezTo>
                  <a:cubicBezTo>
                    <a:pt x="11262" y="3388"/>
                    <a:pt x="16431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3166404" y="2105140"/>
              <a:ext cx="214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3327408" y="2258477"/>
              <a:ext cx="11500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5760"/>
                    <a:pt x="10560" y="11520"/>
                    <a:pt x="14160" y="15120"/>
                  </a:cubicBezTo>
                  <a:cubicBezTo>
                    <a:pt x="17760" y="18720"/>
                    <a:pt x="1968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3358075" y="2250810"/>
              <a:ext cx="13800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3277254" y="1589393"/>
              <a:ext cx="172824" cy="140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0818" fill="norm" stroke="1" extrusionOk="0">
                  <a:moveTo>
                    <a:pt x="5281" y="3717"/>
                  </a:moveTo>
                  <a:cubicBezTo>
                    <a:pt x="4010" y="7507"/>
                    <a:pt x="2740" y="11296"/>
                    <a:pt x="1787" y="14517"/>
                  </a:cubicBezTo>
                  <a:cubicBezTo>
                    <a:pt x="834" y="17738"/>
                    <a:pt x="199" y="20391"/>
                    <a:pt x="40" y="20770"/>
                  </a:cubicBezTo>
                  <a:cubicBezTo>
                    <a:pt x="-119" y="21149"/>
                    <a:pt x="199" y="19254"/>
                    <a:pt x="993" y="15844"/>
                  </a:cubicBezTo>
                  <a:cubicBezTo>
                    <a:pt x="1787" y="12433"/>
                    <a:pt x="3057" y="7507"/>
                    <a:pt x="4328" y="4286"/>
                  </a:cubicBezTo>
                  <a:cubicBezTo>
                    <a:pt x="5599" y="1065"/>
                    <a:pt x="6869" y="-451"/>
                    <a:pt x="8934" y="117"/>
                  </a:cubicBezTo>
                  <a:cubicBezTo>
                    <a:pt x="10999" y="686"/>
                    <a:pt x="13857" y="3338"/>
                    <a:pt x="16081" y="6560"/>
                  </a:cubicBezTo>
                  <a:cubicBezTo>
                    <a:pt x="18305" y="9781"/>
                    <a:pt x="19893" y="13570"/>
                    <a:pt x="21481" y="17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3707230" y="1856395"/>
              <a:ext cx="164525" cy="473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414" fill="norm" stroke="1" extrusionOk="0">
                  <a:moveTo>
                    <a:pt x="21069" y="847"/>
                  </a:moveTo>
                  <a:cubicBezTo>
                    <a:pt x="19760" y="501"/>
                    <a:pt x="18451" y="154"/>
                    <a:pt x="16978" y="39"/>
                  </a:cubicBezTo>
                  <a:cubicBezTo>
                    <a:pt x="15505" y="-77"/>
                    <a:pt x="13869" y="39"/>
                    <a:pt x="12069" y="789"/>
                  </a:cubicBezTo>
                  <a:cubicBezTo>
                    <a:pt x="10269" y="1540"/>
                    <a:pt x="8305" y="2926"/>
                    <a:pt x="6014" y="5294"/>
                  </a:cubicBezTo>
                  <a:cubicBezTo>
                    <a:pt x="3724" y="7662"/>
                    <a:pt x="1105" y="11012"/>
                    <a:pt x="287" y="13842"/>
                  </a:cubicBezTo>
                  <a:cubicBezTo>
                    <a:pt x="-531" y="16672"/>
                    <a:pt x="451" y="18982"/>
                    <a:pt x="2578" y="20195"/>
                  </a:cubicBezTo>
                  <a:cubicBezTo>
                    <a:pt x="4705" y="21407"/>
                    <a:pt x="7978" y="21523"/>
                    <a:pt x="10269" y="21350"/>
                  </a:cubicBezTo>
                  <a:cubicBezTo>
                    <a:pt x="12560" y="21176"/>
                    <a:pt x="13869" y="20714"/>
                    <a:pt x="15178" y="20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4014704" y="1944136"/>
              <a:ext cx="225059" cy="30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522" fill="norm" stroke="1" extrusionOk="0">
                  <a:moveTo>
                    <a:pt x="21373" y="0"/>
                  </a:moveTo>
                  <a:cubicBezTo>
                    <a:pt x="19674" y="4393"/>
                    <a:pt x="17975" y="8786"/>
                    <a:pt x="15548" y="12264"/>
                  </a:cubicBezTo>
                  <a:cubicBezTo>
                    <a:pt x="13121" y="15742"/>
                    <a:pt x="9966" y="18305"/>
                    <a:pt x="7782" y="19769"/>
                  </a:cubicBezTo>
                  <a:cubicBezTo>
                    <a:pt x="5598" y="21234"/>
                    <a:pt x="4384" y="21600"/>
                    <a:pt x="3292" y="21508"/>
                  </a:cubicBezTo>
                  <a:cubicBezTo>
                    <a:pt x="2200" y="21417"/>
                    <a:pt x="1229" y="20868"/>
                    <a:pt x="622" y="19861"/>
                  </a:cubicBezTo>
                  <a:cubicBezTo>
                    <a:pt x="16" y="18854"/>
                    <a:pt x="-227" y="17390"/>
                    <a:pt x="258" y="16475"/>
                  </a:cubicBezTo>
                  <a:cubicBezTo>
                    <a:pt x="744" y="15559"/>
                    <a:pt x="1957" y="15193"/>
                    <a:pt x="4263" y="15376"/>
                  </a:cubicBezTo>
                  <a:cubicBezTo>
                    <a:pt x="6569" y="15559"/>
                    <a:pt x="9966" y="16292"/>
                    <a:pt x="13000" y="17024"/>
                  </a:cubicBezTo>
                  <a:cubicBezTo>
                    <a:pt x="16034" y="17756"/>
                    <a:pt x="18703" y="18488"/>
                    <a:pt x="21373" y="19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4339431" y="1775466"/>
              <a:ext cx="152134" cy="66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5400" y="0"/>
                  </a:moveTo>
                  <a:cubicBezTo>
                    <a:pt x="9000" y="579"/>
                    <a:pt x="12600" y="1159"/>
                    <a:pt x="15660" y="2731"/>
                  </a:cubicBezTo>
                  <a:cubicBezTo>
                    <a:pt x="18720" y="4303"/>
                    <a:pt x="21240" y="6869"/>
                    <a:pt x="21420" y="9476"/>
                  </a:cubicBezTo>
                  <a:cubicBezTo>
                    <a:pt x="21600" y="12083"/>
                    <a:pt x="19440" y="14731"/>
                    <a:pt x="15480" y="16759"/>
                  </a:cubicBezTo>
                  <a:cubicBezTo>
                    <a:pt x="11520" y="18786"/>
                    <a:pt x="5760" y="201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5213450" y="2189475"/>
              <a:ext cx="37567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96" y="3600"/>
                    <a:pt x="9992" y="7200"/>
                    <a:pt x="13592" y="10800"/>
                  </a:cubicBezTo>
                  <a:cubicBezTo>
                    <a:pt x="17192" y="14400"/>
                    <a:pt x="19396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5972468" y="1936470"/>
              <a:ext cx="53669" cy="43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3284"/>
                    <a:pt x="15429" y="6568"/>
                    <a:pt x="11829" y="10168"/>
                  </a:cubicBezTo>
                  <a:cubicBezTo>
                    <a:pt x="8229" y="13768"/>
                    <a:pt x="4114" y="176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5962391" y="1867468"/>
              <a:ext cx="27075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191" y="21600"/>
                  </a:moveTo>
                  <a:cubicBezTo>
                    <a:pt x="-11" y="19080"/>
                    <a:pt x="-213" y="16560"/>
                    <a:pt x="494" y="13860"/>
                  </a:cubicBezTo>
                  <a:cubicBezTo>
                    <a:pt x="1200" y="11160"/>
                    <a:pt x="2815" y="8280"/>
                    <a:pt x="6449" y="5940"/>
                  </a:cubicBezTo>
                  <a:cubicBezTo>
                    <a:pt x="10082" y="3600"/>
                    <a:pt x="15735" y="1800"/>
                    <a:pt x="213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5995468" y="2128141"/>
              <a:ext cx="230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6187139" y="2266144"/>
              <a:ext cx="9967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5564"/>
                    <a:pt x="9969" y="11127"/>
                    <a:pt x="13569" y="14727"/>
                  </a:cubicBezTo>
                  <a:cubicBezTo>
                    <a:pt x="17169" y="18327"/>
                    <a:pt x="19385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6199917" y="2289144"/>
              <a:ext cx="14056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21214" y="0"/>
                  </a:moveTo>
                  <a:cubicBezTo>
                    <a:pt x="16585" y="2133"/>
                    <a:pt x="11957" y="4267"/>
                    <a:pt x="8293" y="7200"/>
                  </a:cubicBezTo>
                  <a:cubicBezTo>
                    <a:pt x="4628" y="10133"/>
                    <a:pt x="1928" y="13867"/>
                    <a:pt x="771" y="16400"/>
                  </a:cubicBezTo>
                  <a:cubicBezTo>
                    <a:pt x="-386" y="18933"/>
                    <a:pt x="0" y="20267"/>
                    <a:pt x="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6427529" y="2002752"/>
              <a:ext cx="135286" cy="309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34" fill="norm" stroke="1" extrusionOk="0">
                  <a:moveTo>
                    <a:pt x="21175" y="2313"/>
                  </a:moveTo>
                  <a:cubicBezTo>
                    <a:pt x="19975" y="1604"/>
                    <a:pt x="18775" y="896"/>
                    <a:pt x="17175" y="454"/>
                  </a:cubicBezTo>
                  <a:cubicBezTo>
                    <a:pt x="15575" y="11"/>
                    <a:pt x="13575" y="-166"/>
                    <a:pt x="11775" y="188"/>
                  </a:cubicBezTo>
                  <a:cubicBezTo>
                    <a:pt x="9975" y="542"/>
                    <a:pt x="8375" y="1427"/>
                    <a:pt x="6375" y="4260"/>
                  </a:cubicBezTo>
                  <a:cubicBezTo>
                    <a:pt x="4375" y="7093"/>
                    <a:pt x="1975" y="11873"/>
                    <a:pt x="775" y="14883"/>
                  </a:cubicBezTo>
                  <a:cubicBezTo>
                    <a:pt x="-425" y="17893"/>
                    <a:pt x="-425" y="19132"/>
                    <a:pt x="2175" y="19929"/>
                  </a:cubicBezTo>
                  <a:cubicBezTo>
                    <a:pt x="4775" y="20726"/>
                    <a:pt x="9975" y="21080"/>
                    <a:pt x="15175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6581694" y="1990137"/>
              <a:ext cx="195792" cy="23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359" fill="norm" stroke="1" extrusionOk="0">
                  <a:moveTo>
                    <a:pt x="20385" y="0"/>
                  </a:moveTo>
                  <a:cubicBezTo>
                    <a:pt x="19278" y="4877"/>
                    <a:pt x="18170" y="9755"/>
                    <a:pt x="16370" y="13355"/>
                  </a:cubicBezTo>
                  <a:cubicBezTo>
                    <a:pt x="14570" y="16955"/>
                    <a:pt x="12078" y="19277"/>
                    <a:pt x="9447" y="20439"/>
                  </a:cubicBezTo>
                  <a:cubicBezTo>
                    <a:pt x="6816" y="21600"/>
                    <a:pt x="4047" y="21600"/>
                    <a:pt x="2247" y="20787"/>
                  </a:cubicBezTo>
                  <a:cubicBezTo>
                    <a:pt x="447" y="19974"/>
                    <a:pt x="-384" y="18348"/>
                    <a:pt x="170" y="17535"/>
                  </a:cubicBezTo>
                  <a:cubicBezTo>
                    <a:pt x="724" y="16723"/>
                    <a:pt x="2662" y="16723"/>
                    <a:pt x="6401" y="16955"/>
                  </a:cubicBezTo>
                  <a:cubicBezTo>
                    <a:pt x="10139" y="17187"/>
                    <a:pt x="15678" y="17652"/>
                    <a:pt x="21216" y="18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6831154" y="1882802"/>
              <a:ext cx="117269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600" fill="norm" stroke="1" extrusionOk="0">
                  <a:moveTo>
                    <a:pt x="15166" y="0"/>
                  </a:moveTo>
                  <a:cubicBezTo>
                    <a:pt x="17464" y="1774"/>
                    <a:pt x="19762" y="3548"/>
                    <a:pt x="20681" y="6209"/>
                  </a:cubicBezTo>
                  <a:cubicBezTo>
                    <a:pt x="21600" y="8870"/>
                    <a:pt x="21140" y="12417"/>
                    <a:pt x="17464" y="15130"/>
                  </a:cubicBezTo>
                  <a:cubicBezTo>
                    <a:pt x="13787" y="17843"/>
                    <a:pt x="6894" y="19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7260496" y="1622129"/>
              <a:ext cx="69003" cy="88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0"/>
                  </a:moveTo>
                  <a:cubicBezTo>
                    <a:pt x="1600" y="2048"/>
                    <a:pt x="3200" y="4097"/>
                    <a:pt x="5200" y="6362"/>
                  </a:cubicBezTo>
                  <a:cubicBezTo>
                    <a:pt x="7200" y="8628"/>
                    <a:pt x="9600" y="11110"/>
                    <a:pt x="10800" y="13562"/>
                  </a:cubicBezTo>
                  <a:cubicBezTo>
                    <a:pt x="12000" y="16014"/>
                    <a:pt x="12000" y="18434"/>
                    <a:pt x="11600" y="19831"/>
                  </a:cubicBezTo>
                  <a:cubicBezTo>
                    <a:pt x="11200" y="21228"/>
                    <a:pt x="10400" y="21600"/>
                    <a:pt x="12000" y="21538"/>
                  </a:cubicBezTo>
                  <a:cubicBezTo>
                    <a:pt x="13600" y="21476"/>
                    <a:pt x="17600" y="20979"/>
                    <a:pt x="21600" y="20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7797175" y="1982471"/>
              <a:ext cx="342159" cy="429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75" fill="norm" stroke="1" extrusionOk="0">
                  <a:moveTo>
                    <a:pt x="0" y="0"/>
                  </a:moveTo>
                  <a:cubicBezTo>
                    <a:pt x="4640" y="2045"/>
                    <a:pt x="9280" y="4090"/>
                    <a:pt x="12080" y="5304"/>
                  </a:cubicBezTo>
                  <a:cubicBezTo>
                    <a:pt x="14880" y="6518"/>
                    <a:pt x="15840" y="6902"/>
                    <a:pt x="16960" y="7477"/>
                  </a:cubicBezTo>
                  <a:cubicBezTo>
                    <a:pt x="18080" y="8052"/>
                    <a:pt x="19360" y="8819"/>
                    <a:pt x="20240" y="9458"/>
                  </a:cubicBezTo>
                  <a:cubicBezTo>
                    <a:pt x="21120" y="10097"/>
                    <a:pt x="21600" y="10608"/>
                    <a:pt x="21360" y="11056"/>
                  </a:cubicBezTo>
                  <a:cubicBezTo>
                    <a:pt x="21120" y="11503"/>
                    <a:pt x="20160" y="11886"/>
                    <a:pt x="17200" y="13356"/>
                  </a:cubicBezTo>
                  <a:cubicBezTo>
                    <a:pt x="14240" y="14826"/>
                    <a:pt x="9280" y="17382"/>
                    <a:pt x="6080" y="18980"/>
                  </a:cubicBezTo>
                  <a:cubicBezTo>
                    <a:pt x="2880" y="20578"/>
                    <a:pt x="1440" y="21217"/>
                    <a:pt x="1280" y="21408"/>
                  </a:cubicBezTo>
                  <a:cubicBezTo>
                    <a:pt x="1120" y="21600"/>
                    <a:pt x="2240" y="21344"/>
                    <a:pt x="3360" y="21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8373785" y="1929377"/>
              <a:ext cx="320412" cy="399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75" fill="norm" stroke="1" extrusionOk="0">
                  <a:moveTo>
                    <a:pt x="16864" y="3251"/>
                  </a:moveTo>
                  <a:cubicBezTo>
                    <a:pt x="17550" y="2294"/>
                    <a:pt x="18236" y="1337"/>
                    <a:pt x="18150" y="722"/>
                  </a:cubicBezTo>
                  <a:cubicBezTo>
                    <a:pt x="18064" y="106"/>
                    <a:pt x="17207" y="-167"/>
                    <a:pt x="15236" y="106"/>
                  </a:cubicBezTo>
                  <a:cubicBezTo>
                    <a:pt x="13264" y="380"/>
                    <a:pt x="10179" y="1200"/>
                    <a:pt x="7950" y="2362"/>
                  </a:cubicBezTo>
                  <a:cubicBezTo>
                    <a:pt x="5722" y="3524"/>
                    <a:pt x="4350" y="5028"/>
                    <a:pt x="3664" y="6122"/>
                  </a:cubicBezTo>
                  <a:cubicBezTo>
                    <a:pt x="2979" y="7215"/>
                    <a:pt x="2979" y="7899"/>
                    <a:pt x="4007" y="8582"/>
                  </a:cubicBezTo>
                  <a:cubicBezTo>
                    <a:pt x="5036" y="9266"/>
                    <a:pt x="7093" y="9949"/>
                    <a:pt x="8550" y="10291"/>
                  </a:cubicBezTo>
                  <a:cubicBezTo>
                    <a:pt x="10007" y="10633"/>
                    <a:pt x="10864" y="10633"/>
                    <a:pt x="10607" y="10906"/>
                  </a:cubicBezTo>
                  <a:cubicBezTo>
                    <a:pt x="10350" y="11180"/>
                    <a:pt x="8979" y="11727"/>
                    <a:pt x="7436" y="12410"/>
                  </a:cubicBezTo>
                  <a:cubicBezTo>
                    <a:pt x="5893" y="13094"/>
                    <a:pt x="4179" y="13914"/>
                    <a:pt x="2893" y="14734"/>
                  </a:cubicBezTo>
                  <a:cubicBezTo>
                    <a:pt x="1607" y="15555"/>
                    <a:pt x="750" y="16375"/>
                    <a:pt x="322" y="17332"/>
                  </a:cubicBezTo>
                  <a:cubicBezTo>
                    <a:pt x="-107" y="18289"/>
                    <a:pt x="-107" y="19382"/>
                    <a:pt x="322" y="20134"/>
                  </a:cubicBezTo>
                  <a:cubicBezTo>
                    <a:pt x="750" y="20886"/>
                    <a:pt x="1607" y="21296"/>
                    <a:pt x="4522" y="21365"/>
                  </a:cubicBezTo>
                  <a:cubicBezTo>
                    <a:pt x="7436" y="21433"/>
                    <a:pt x="12407" y="21160"/>
                    <a:pt x="15579" y="20886"/>
                  </a:cubicBezTo>
                  <a:cubicBezTo>
                    <a:pt x="18750" y="20613"/>
                    <a:pt x="20122" y="20339"/>
                    <a:pt x="21493" y="20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8855199" y="1683464"/>
              <a:ext cx="373543" cy="101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600" fill="norm" stroke="1" extrusionOk="0">
                  <a:moveTo>
                    <a:pt x="0" y="0"/>
                  </a:moveTo>
                  <a:cubicBezTo>
                    <a:pt x="2030" y="379"/>
                    <a:pt x="4059" y="758"/>
                    <a:pt x="6379" y="1651"/>
                  </a:cubicBezTo>
                  <a:cubicBezTo>
                    <a:pt x="8698" y="2544"/>
                    <a:pt x="11307" y="3952"/>
                    <a:pt x="13699" y="5522"/>
                  </a:cubicBezTo>
                  <a:cubicBezTo>
                    <a:pt x="16091" y="7092"/>
                    <a:pt x="18266" y="8824"/>
                    <a:pt x="19643" y="10638"/>
                  </a:cubicBezTo>
                  <a:cubicBezTo>
                    <a:pt x="21020" y="12451"/>
                    <a:pt x="21600" y="14346"/>
                    <a:pt x="20875" y="15970"/>
                  </a:cubicBezTo>
                  <a:cubicBezTo>
                    <a:pt x="20150" y="17594"/>
                    <a:pt x="18121" y="18947"/>
                    <a:pt x="15946" y="19841"/>
                  </a:cubicBezTo>
                  <a:cubicBezTo>
                    <a:pt x="13772" y="20734"/>
                    <a:pt x="11452" y="21167"/>
                    <a:pt x="91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9445233" y="2082139"/>
              <a:ext cx="39132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21477" y="0"/>
                  </a:moveTo>
                  <a:cubicBezTo>
                    <a:pt x="17830" y="2720"/>
                    <a:pt x="14184" y="5440"/>
                    <a:pt x="10958" y="7520"/>
                  </a:cubicBezTo>
                  <a:cubicBezTo>
                    <a:pt x="7732" y="9600"/>
                    <a:pt x="4926" y="11040"/>
                    <a:pt x="3033" y="12080"/>
                  </a:cubicBezTo>
                  <a:cubicBezTo>
                    <a:pt x="1139" y="13120"/>
                    <a:pt x="158" y="13760"/>
                    <a:pt x="17" y="14400"/>
                  </a:cubicBezTo>
                  <a:cubicBezTo>
                    <a:pt x="-123" y="15040"/>
                    <a:pt x="578" y="15680"/>
                    <a:pt x="2822" y="16560"/>
                  </a:cubicBezTo>
                  <a:cubicBezTo>
                    <a:pt x="5067" y="17440"/>
                    <a:pt x="8854" y="18560"/>
                    <a:pt x="11869" y="19440"/>
                  </a:cubicBezTo>
                  <a:cubicBezTo>
                    <a:pt x="14885" y="20320"/>
                    <a:pt x="17129" y="20960"/>
                    <a:pt x="193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9476213" y="2519149"/>
              <a:ext cx="36034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09" y="7200"/>
                    <a:pt x="10417" y="14400"/>
                    <a:pt x="14017" y="18000"/>
                  </a:cubicBezTo>
                  <a:cubicBezTo>
                    <a:pt x="17617" y="21600"/>
                    <a:pt x="19609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10417531" y="1988592"/>
              <a:ext cx="300711" cy="59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421" fill="norm" stroke="1" extrusionOk="0">
                  <a:moveTo>
                    <a:pt x="121" y="4174"/>
                  </a:moveTo>
                  <a:cubicBezTo>
                    <a:pt x="-60" y="3533"/>
                    <a:pt x="-242" y="2892"/>
                    <a:pt x="1210" y="2206"/>
                  </a:cubicBezTo>
                  <a:cubicBezTo>
                    <a:pt x="2662" y="1519"/>
                    <a:pt x="5748" y="787"/>
                    <a:pt x="8471" y="375"/>
                  </a:cubicBezTo>
                  <a:cubicBezTo>
                    <a:pt x="11193" y="-36"/>
                    <a:pt x="13553" y="-128"/>
                    <a:pt x="15277" y="192"/>
                  </a:cubicBezTo>
                  <a:cubicBezTo>
                    <a:pt x="17002" y="513"/>
                    <a:pt x="18091" y="1245"/>
                    <a:pt x="18454" y="2572"/>
                  </a:cubicBezTo>
                  <a:cubicBezTo>
                    <a:pt x="18817" y="3899"/>
                    <a:pt x="18454" y="5821"/>
                    <a:pt x="16820" y="8109"/>
                  </a:cubicBezTo>
                  <a:cubicBezTo>
                    <a:pt x="15187" y="10397"/>
                    <a:pt x="12282" y="13052"/>
                    <a:pt x="9650" y="15019"/>
                  </a:cubicBezTo>
                  <a:cubicBezTo>
                    <a:pt x="7019" y="16987"/>
                    <a:pt x="4659" y="18269"/>
                    <a:pt x="3116" y="19047"/>
                  </a:cubicBezTo>
                  <a:cubicBezTo>
                    <a:pt x="1573" y="19825"/>
                    <a:pt x="847" y="20099"/>
                    <a:pt x="938" y="20419"/>
                  </a:cubicBezTo>
                  <a:cubicBezTo>
                    <a:pt x="1029" y="20740"/>
                    <a:pt x="1936" y="21106"/>
                    <a:pt x="3933" y="21289"/>
                  </a:cubicBezTo>
                  <a:cubicBezTo>
                    <a:pt x="5929" y="21472"/>
                    <a:pt x="9015" y="21472"/>
                    <a:pt x="12101" y="21243"/>
                  </a:cubicBezTo>
                  <a:cubicBezTo>
                    <a:pt x="15187" y="21014"/>
                    <a:pt x="18272" y="20557"/>
                    <a:pt x="21358" y="20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10944873" y="2242485"/>
              <a:ext cx="310048" cy="29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09" fill="norm" stroke="1" extrusionOk="0">
                  <a:moveTo>
                    <a:pt x="2890" y="6036"/>
                  </a:moveTo>
                  <a:cubicBezTo>
                    <a:pt x="3421" y="6762"/>
                    <a:pt x="3952" y="7489"/>
                    <a:pt x="5280" y="7670"/>
                  </a:cubicBezTo>
                  <a:cubicBezTo>
                    <a:pt x="6608" y="7852"/>
                    <a:pt x="8732" y="7489"/>
                    <a:pt x="10592" y="6672"/>
                  </a:cubicBezTo>
                  <a:cubicBezTo>
                    <a:pt x="12451" y="5855"/>
                    <a:pt x="14044" y="4584"/>
                    <a:pt x="14929" y="3495"/>
                  </a:cubicBezTo>
                  <a:cubicBezTo>
                    <a:pt x="15814" y="2406"/>
                    <a:pt x="15991" y="1499"/>
                    <a:pt x="15637" y="863"/>
                  </a:cubicBezTo>
                  <a:cubicBezTo>
                    <a:pt x="15283" y="228"/>
                    <a:pt x="14398" y="-135"/>
                    <a:pt x="13070" y="47"/>
                  </a:cubicBezTo>
                  <a:cubicBezTo>
                    <a:pt x="11742" y="228"/>
                    <a:pt x="9972" y="954"/>
                    <a:pt x="7759" y="3404"/>
                  </a:cubicBezTo>
                  <a:cubicBezTo>
                    <a:pt x="5546" y="5855"/>
                    <a:pt x="2890" y="10030"/>
                    <a:pt x="1473" y="12571"/>
                  </a:cubicBezTo>
                  <a:cubicBezTo>
                    <a:pt x="57" y="15112"/>
                    <a:pt x="-120" y="16020"/>
                    <a:pt x="57" y="17109"/>
                  </a:cubicBezTo>
                  <a:cubicBezTo>
                    <a:pt x="234" y="18198"/>
                    <a:pt x="765" y="19468"/>
                    <a:pt x="2359" y="20285"/>
                  </a:cubicBezTo>
                  <a:cubicBezTo>
                    <a:pt x="3952" y="21102"/>
                    <a:pt x="6608" y="21465"/>
                    <a:pt x="9972" y="21011"/>
                  </a:cubicBezTo>
                  <a:cubicBezTo>
                    <a:pt x="13336" y="20557"/>
                    <a:pt x="17408" y="19287"/>
                    <a:pt x="21480" y="18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11155251" y="1990137"/>
              <a:ext cx="222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6800"/>
                    <a:pt x="11421" y="12000"/>
                    <a:pt x="15021" y="8400"/>
                  </a:cubicBezTo>
                  <a:cubicBezTo>
                    <a:pt x="18621" y="4800"/>
                    <a:pt x="2011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11420650" y="1780474"/>
              <a:ext cx="186946" cy="33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69" fill="norm" stroke="1" extrusionOk="0">
                  <a:moveTo>
                    <a:pt x="2963" y="2585"/>
                  </a:moveTo>
                  <a:cubicBezTo>
                    <a:pt x="4130" y="1779"/>
                    <a:pt x="5298" y="973"/>
                    <a:pt x="7341" y="490"/>
                  </a:cubicBezTo>
                  <a:cubicBezTo>
                    <a:pt x="9384" y="6"/>
                    <a:pt x="12303" y="-155"/>
                    <a:pt x="14201" y="167"/>
                  </a:cubicBezTo>
                  <a:cubicBezTo>
                    <a:pt x="16098" y="490"/>
                    <a:pt x="16974" y="1296"/>
                    <a:pt x="16536" y="3230"/>
                  </a:cubicBezTo>
                  <a:cubicBezTo>
                    <a:pt x="16098" y="5164"/>
                    <a:pt x="14347" y="8227"/>
                    <a:pt x="12011" y="10726"/>
                  </a:cubicBezTo>
                  <a:cubicBezTo>
                    <a:pt x="9676" y="13224"/>
                    <a:pt x="6757" y="15158"/>
                    <a:pt x="4422" y="16609"/>
                  </a:cubicBezTo>
                  <a:cubicBezTo>
                    <a:pt x="2087" y="18060"/>
                    <a:pt x="336" y="19027"/>
                    <a:pt x="44" y="19752"/>
                  </a:cubicBezTo>
                  <a:cubicBezTo>
                    <a:pt x="-248" y="20478"/>
                    <a:pt x="920" y="20961"/>
                    <a:pt x="3401" y="21203"/>
                  </a:cubicBezTo>
                  <a:cubicBezTo>
                    <a:pt x="5882" y="21445"/>
                    <a:pt x="9676" y="21445"/>
                    <a:pt x="12887" y="21042"/>
                  </a:cubicBezTo>
                  <a:cubicBezTo>
                    <a:pt x="16098" y="20639"/>
                    <a:pt x="18725" y="19833"/>
                    <a:pt x="21352" y="19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11605039" y="1992815"/>
              <a:ext cx="147788" cy="11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638" fill="norm" stroke="1" extrusionOk="0">
                  <a:moveTo>
                    <a:pt x="1464" y="5142"/>
                  </a:moveTo>
                  <a:cubicBezTo>
                    <a:pt x="1464" y="7490"/>
                    <a:pt x="1464" y="9838"/>
                    <a:pt x="1098" y="12890"/>
                  </a:cubicBezTo>
                  <a:cubicBezTo>
                    <a:pt x="732" y="15942"/>
                    <a:pt x="0" y="19699"/>
                    <a:pt x="0" y="20168"/>
                  </a:cubicBezTo>
                  <a:cubicBezTo>
                    <a:pt x="0" y="20638"/>
                    <a:pt x="732" y="17821"/>
                    <a:pt x="2563" y="14064"/>
                  </a:cubicBezTo>
                  <a:cubicBezTo>
                    <a:pt x="4393" y="10308"/>
                    <a:pt x="7322" y="5612"/>
                    <a:pt x="9702" y="2795"/>
                  </a:cubicBezTo>
                  <a:cubicBezTo>
                    <a:pt x="12081" y="-23"/>
                    <a:pt x="13912" y="-962"/>
                    <a:pt x="15925" y="1151"/>
                  </a:cubicBezTo>
                  <a:cubicBezTo>
                    <a:pt x="17939" y="3264"/>
                    <a:pt x="20136" y="8429"/>
                    <a:pt x="20868" y="12186"/>
                  </a:cubicBezTo>
                  <a:cubicBezTo>
                    <a:pt x="21600" y="15942"/>
                    <a:pt x="20868" y="18290"/>
                    <a:pt x="20136" y="20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11874568" y="1826095"/>
              <a:ext cx="254372" cy="26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16" fill="norm" stroke="1" extrusionOk="0">
                  <a:moveTo>
                    <a:pt x="9187" y="5232"/>
                  </a:moveTo>
                  <a:cubicBezTo>
                    <a:pt x="10051" y="4609"/>
                    <a:pt x="10915" y="3986"/>
                    <a:pt x="11671" y="3155"/>
                  </a:cubicBezTo>
                  <a:cubicBezTo>
                    <a:pt x="12427" y="2324"/>
                    <a:pt x="13075" y="1286"/>
                    <a:pt x="12859" y="663"/>
                  </a:cubicBezTo>
                  <a:cubicBezTo>
                    <a:pt x="12643" y="40"/>
                    <a:pt x="11563" y="-168"/>
                    <a:pt x="9727" y="144"/>
                  </a:cubicBezTo>
                  <a:cubicBezTo>
                    <a:pt x="7891" y="455"/>
                    <a:pt x="5299" y="1286"/>
                    <a:pt x="3355" y="2532"/>
                  </a:cubicBezTo>
                  <a:cubicBezTo>
                    <a:pt x="1411" y="3778"/>
                    <a:pt x="115" y="5440"/>
                    <a:pt x="7" y="7101"/>
                  </a:cubicBezTo>
                  <a:cubicBezTo>
                    <a:pt x="-101" y="8763"/>
                    <a:pt x="979" y="10424"/>
                    <a:pt x="2275" y="11567"/>
                  </a:cubicBezTo>
                  <a:cubicBezTo>
                    <a:pt x="3571" y="12709"/>
                    <a:pt x="5083" y="13332"/>
                    <a:pt x="5407" y="13955"/>
                  </a:cubicBezTo>
                  <a:cubicBezTo>
                    <a:pt x="5731" y="14578"/>
                    <a:pt x="4867" y="15201"/>
                    <a:pt x="4111" y="16032"/>
                  </a:cubicBezTo>
                  <a:cubicBezTo>
                    <a:pt x="3355" y="16863"/>
                    <a:pt x="2707" y="17901"/>
                    <a:pt x="2707" y="18836"/>
                  </a:cubicBezTo>
                  <a:cubicBezTo>
                    <a:pt x="2707" y="19770"/>
                    <a:pt x="3355" y="20601"/>
                    <a:pt x="5083" y="21017"/>
                  </a:cubicBezTo>
                  <a:cubicBezTo>
                    <a:pt x="6811" y="21432"/>
                    <a:pt x="9619" y="21432"/>
                    <a:pt x="12535" y="20913"/>
                  </a:cubicBezTo>
                  <a:cubicBezTo>
                    <a:pt x="15451" y="20394"/>
                    <a:pt x="18475" y="19355"/>
                    <a:pt x="21499" y="18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12159607" y="1588857"/>
              <a:ext cx="245340" cy="188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6" fill="norm" stroke="1" extrusionOk="0">
                  <a:moveTo>
                    <a:pt x="0" y="3750"/>
                  </a:moveTo>
                  <a:cubicBezTo>
                    <a:pt x="675" y="2310"/>
                    <a:pt x="1350" y="870"/>
                    <a:pt x="2250" y="294"/>
                  </a:cubicBezTo>
                  <a:cubicBezTo>
                    <a:pt x="3150" y="-282"/>
                    <a:pt x="4275" y="6"/>
                    <a:pt x="5062" y="1014"/>
                  </a:cubicBezTo>
                  <a:cubicBezTo>
                    <a:pt x="5850" y="2022"/>
                    <a:pt x="6300" y="3750"/>
                    <a:pt x="5625" y="6342"/>
                  </a:cubicBezTo>
                  <a:cubicBezTo>
                    <a:pt x="4950" y="8934"/>
                    <a:pt x="3150" y="12390"/>
                    <a:pt x="1912" y="14694"/>
                  </a:cubicBezTo>
                  <a:cubicBezTo>
                    <a:pt x="675" y="16998"/>
                    <a:pt x="0" y="18150"/>
                    <a:pt x="113" y="19158"/>
                  </a:cubicBezTo>
                  <a:cubicBezTo>
                    <a:pt x="225" y="20166"/>
                    <a:pt x="1125" y="21030"/>
                    <a:pt x="4162" y="21174"/>
                  </a:cubicBezTo>
                  <a:cubicBezTo>
                    <a:pt x="7200" y="21318"/>
                    <a:pt x="12375" y="20742"/>
                    <a:pt x="15637" y="20454"/>
                  </a:cubicBezTo>
                  <a:cubicBezTo>
                    <a:pt x="18900" y="20166"/>
                    <a:pt x="20250" y="20166"/>
                    <a:pt x="21600" y="20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9288036" y="3531172"/>
              <a:ext cx="318514" cy="48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549" fill="norm" stroke="1" extrusionOk="0">
                  <a:moveTo>
                    <a:pt x="283" y="5143"/>
                  </a:moveTo>
                  <a:cubicBezTo>
                    <a:pt x="110" y="8800"/>
                    <a:pt x="-63" y="12457"/>
                    <a:pt x="23" y="15029"/>
                  </a:cubicBezTo>
                  <a:cubicBezTo>
                    <a:pt x="110" y="17600"/>
                    <a:pt x="455" y="19086"/>
                    <a:pt x="887" y="20057"/>
                  </a:cubicBezTo>
                  <a:cubicBezTo>
                    <a:pt x="1319" y="21029"/>
                    <a:pt x="1838" y="21486"/>
                    <a:pt x="2443" y="21543"/>
                  </a:cubicBezTo>
                  <a:cubicBezTo>
                    <a:pt x="3047" y="21600"/>
                    <a:pt x="3739" y="21257"/>
                    <a:pt x="5294" y="19314"/>
                  </a:cubicBezTo>
                  <a:cubicBezTo>
                    <a:pt x="6849" y="17371"/>
                    <a:pt x="9268" y="13829"/>
                    <a:pt x="11687" y="10571"/>
                  </a:cubicBezTo>
                  <a:cubicBezTo>
                    <a:pt x="14107" y="7314"/>
                    <a:pt x="16526" y="4343"/>
                    <a:pt x="18167" y="2629"/>
                  </a:cubicBezTo>
                  <a:cubicBezTo>
                    <a:pt x="19809" y="914"/>
                    <a:pt x="20673" y="457"/>
                    <a:pt x="21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8985535" y="3761177"/>
              <a:ext cx="60568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6" y="19108"/>
                    <a:pt x="2552" y="16615"/>
                    <a:pt x="5286" y="13431"/>
                  </a:cubicBezTo>
                  <a:cubicBezTo>
                    <a:pt x="8020" y="10246"/>
                    <a:pt x="12213" y="6369"/>
                    <a:pt x="15175" y="4015"/>
                  </a:cubicBezTo>
                  <a:cubicBezTo>
                    <a:pt x="18137" y="1662"/>
                    <a:pt x="19868" y="8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10045217" y="3636434"/>
              <a:ext cx="305017" cy="32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99" fill="norm" stroke="1" extrusionOk="0">
                  <a:moveTo>
                    <a:pt x="17163" y="5199"/>
                  </a:moveTo>
                  <a:cubicBezTo>
                    <a:pt x="17523" y="4355"/>
                    <a:pt x="17883" y="3511"/>
                    <a:pt x="18153" y="2668"/>
                  </a:cubicBezTo>
                  <a:cubicBezTo>
                    <a:pt x="18423" y="1824"/>
                    <a:pt x="18603" y="980"/>
                    <a:pt x="18063" y="474"/>
                  </a:cubicBezTo>
                  <a:cubicBezTo>
                    <a:pt x="17523" y="-32"/>
                    <a:pt x="16263" y="-201"/>
                    <a:pt x="14283" y="305"/>
                  </a:cubicBezTo>
                  <a:cubicBezTo>
                    <a:pt x="12303" y="812"/>
                    <a:pt x="9603" y="1993"/>
                    <a:pt x="7983" y="2921"/>
                  </a:cubicBezTo>
                  <a:cubicBezTo>
                    <a:pt x="6363" y="3849"/>
                    <a:pt x="5823" y="4524"/>
                    <a:pt x="5823" y="5283"/>
                  </a:cubicBezTo>
                  <a:cubicBezTo>
                    <a:pt x="5823" y="6043"/>
                    <a:pt x="6363" y="6886"/>
                    <a:pt x="7353" y="7477"/>
                  </a:cubicBezTo>
                  <a:cubicBezTo>
                    <a:pt x="8343" y="8068"/>
                    <a:pt x="9783" y="8405"/>
                    <a:pt x="11133" y="8827"/>
                  </a:cubicBezTo>
                  <a:cubicBezTo>
                    <a:pt x="12483" y="9249"/>
                    <a:pt x="13743" y="9755"/>
                    <a:pt x="13833" y="10262"/>
                  </a:cubicBezTo>
                  <a:cubicBezTo>
                    <a:pt x="13923" y="10768"/>
                    <a:pt x="12843" y="11274"/>
                    <a:pt x="10683" y="12118"/>
                  </a:cubicBezTo>
                  <a:cubicBezTo>
                    <a:pt x="8523" y="12961"/>
                    <a:pt x="5283" y="14143"/>
                    <a:pt x="3303" y="15155"/>
                  </a:cubicBezTo>
                  <a:cubicBezTo>
                    <a:pt x="1323" y="16168"/>
                    <a:pt x="603" y="17012"/>
                    <a:pt x="243" y="17855"/>
                  </a:cubicBezTo>
                  <a:cubicBezTo>
                    <a:pt x="-117" y="18699"/>
                    <a:pt x="-117" y="19543"/>
                    <a:pt x="513" y="20218"/>
                  </a:cubicBezTo>
                  <a:cubicBezTo>
                    <a:pt x="1143" y="20893"/>
                    <a:pt x="2403" y="21399"/>
                    <a:pt x="6003" y="21399"/>
                  </a:cubicBezTo>
                  <a:cubicBezTo>
                    <a:pt x="9603" y="21399"/>
                    <a:pt x="15543" y="20893"/>
                    <a:pt x="21483" y="20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10613461" y="3676954"/>
              <a:ext cx="270571" cy="26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87" fill="norm" stroke="1" extrusionOk="0">
                  <a:moveTo>
                    <a:pt x="404" y="5493"/>
                  </a:moveTo>
                  <a:cubicBezTo>
                    <a:pt x="202" y="4474"/>
                    <a:pt x="0" y="3455"/>
                    <a:pt x="0" y="2436"/>
                  </a:cubicBezTo>
                  <a:cubicBezTo>
                    <a:pt x="0" y="1417"/>
                    <a:pt x="202" y="398"/>
                    <a:pt x="807" y="93"/>
                  </a:cubicBezTo>
                  <a:cubicBezTo>
                    <a:pt x="1413" y="-213"/>
                    <a:pt x="2422" y="195"/>
                    <a:pt x="5450" y="1927"/>
                  </a:cubicBezTo>
                  <a:cubicBezTo>
                    <a:pt x="8479" y="3659"/>
                    <a:pt x="13525" y="6715"/>
                    <a:pt x="16654" y="8753"/>
                  </a:cubicBezTo>
                  <a:cubicBezTo>
                    <a:pt x="19783" y="10791"/>
                    <a:pt x="20994" y="11810"/>
                    <a:pt x="21297" y="12727"/>
                  </a:cubicBezTo>
                  <a:cubicBezTo>
                    <a:pt x="21600" y="13644"/>
                    <a:pt x="20994" y="14459"/>
                    <a:pt x="19379" y="15478"/>
                  </a:cubicBezTo>
                  <a:cubicBezTo>
                    <a:pt x="17764" y="16496"/>
                    <a:pt x="15140" y="17719"/>
                    <a:pt x="13222" y="18432"/>
                  </a:cubicBezTo>
                  <a:cubicBezTo>
                    <a:pt x="11305" y="19145"/>
                    <a:pt x="10093" y="19349"/>
                    <a:pt x="9690" y="19757"/>
                  </a:cubicBezTo>
                  <a:cubicBezTo>
                    <a:pt x="9286" y="20164"/>
                    <a:pt x="9690" y="20776"/>
                    <a:pt x="10093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10995475" y="3730510"/>
              <a:ext cx="235110" cy="236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297" fill="norm" stroke="1" extrusionOk="0">
                  <a:moveTo>
                    <a:pt x="16262" y="6894"/>
                  </a:moveTo>
                  <a:cubicBezTo>
                    <a:pt x="15807" y="5285"/>
                    <a:pt x="15352" y="3677"/>
                    <a:pt x="14556" y="2872"/>
                  </a:cubicBezTo>
                  <a:cubicBezTo>
                    <a:pt x="13760" y="2068"/>
                    <a:pt x="12624" y="2068"/>
                    <a:pt x="10918" y="2413"/>
                  </a:cubicBezTo>
                  <a:cubicBezTo>
                    <a:pt x="9213" y="2757"/>
                    <a:pt x="6939" y="3447"/>
                    <a:pt x="4666" y="5745"/>
                  </a:cubicBezTo>
                  <a:cubicBezTo>
                    <a:pt x="2392" y="8043"/>
                    <a:pt x="118" y="11949"/>
                    <a:pt x="5" y="15166"/>
                  </a:cubicBezTo>
                  <a:cubicBezTo>
                    <a:pt x="-109" y="18383"/>
                    <a:pt x="1937" y="20911"/>
                    <a:pt x="5575" y="21255"/>
                  </a:cubicBezTo>
                  <a:cubicBezTo>
                    <a:pt x="9213" y="21600"/>
                    <a:pt x="14443" y="19762"/>
                    <a:pt x="17512" y="17004"/>
                  </a:cubicBezTo>
                  <a:cubicBezTo>
                    <a:pt x="20582" y="14247"/>
                    <a:pt x="21491" y="10570"/>
                    <a:pt x="20582" y="7583"/>
                  </a:cubicBezTo>
                  <a:cubicBezTo>
                    <a:pt x="19672" y="4596"/>
                    <a:pt x="16944" y="2298"/>
                    <a:pt x="142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1594702" y="2657472"/>
              <a:ext cx="5787261" cy="14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53" fill="norm" stroke="1" extrusionOk="0">
                  <a:moveTo>
                    <a:pt x="0" y="21553"/>
                  </a:moveTo>
                  <a:cubicBezTo>
                    <a:pt x="105" y="20416"/>
                    <a:pt x="210" y="19279"/>
                    <a:pt x="391" y="18332"/>
                  </a:cubicBezTo>
                  <a:cubicBezTo>
                    <a:pt x="572" y="17385"/>
                    <a:pt x="830" y="16627"/>
                    <a:pt x="1106" y="15869"/>
                  </a:cubicBezTo>
                  <a:cubicBezTo>
                    <a:pt x="1383" y="15111"/>
                    <a:pt x="1678" y="14353"/>
                    <a:pt x="1993" y="13785"/>
                  </a:cubicBezTo>
                  <a:cubicBezTo>
                    <a:pt x="2308" y="13216"/>
                    <a:pt x="2642" y="12837"/>
                    <a:pt x="2975" y="12079"/>
                  </a:cubicBezTo>
                  <a:cubicBezTo>
                    <a:pt x="3309" y="11321"/>
                    <a:pt x="3643" y="10185"/>
                    <a:pt x="3962" y="9237"/>
                  </a:cubicBezTo>
                  <a:cubicBezTo>
                    <a:pt x="4282" y="8290"/>
                    <a:pt x="4587" y="7532"/>
                    <a:pt x="4911" y="6774"/>
                  </a:cubicBezTo>
                  <a:cubicBezTo>
                    <a:pt x="5235" y="6016"/>
                    <a:pt x="5579" y="5258"/>
                    <a:pt x="5927" y="4690"/>
                  </a:cubicBezTo>
                  <a:cubicBezTo>
                    <a:pt x="6275" y="4121"/>
                    <a:pt x="6628" y="3742"/>
                    <a:pt x="6962" y="3174"/>
                  </a:cubicBezTo>
                  <a:cubicBezTo>
                    <a:pt x="7295" y="2606"/>
                    <a:pt x="7610" y="1848"/>
                    <a:pt x="7939" y="1469"/>
                  </a:cubicBezTo>
                  <a:cubicBezTo>
                    <a:pt x="8268" y="1090"/>
                    <a:pt x="8611" y="1090"/>
                    <a:pt x="8959" y="900"/>
                  </a:cubicBezTo>
                  <a:cubicBezTo>
                    <a:pt x="9308" y="711"/>
                    <a:pt x="9660" y="332"/>
                    <a:pt x="10047" y="142"/>
                  </a:cubicBezTo>
                  <a:cubicBezTo>
                    <a:pt x="10433" y="-47"/>
                    <a:pt x="10852" y="-47"/>
                    <a:pt x="11234" y="142"/>
                  </a:cubicBezTo>
                  <a:cubicBezTo>
                    <a:pt x="11615" y="332"/>
                    <a:pt x="11959" y="711"/>
                    <a:pt x="12292" y="1279"/>
                  </a:cubicBezTo>
                  <a:cubicBezTo>
                    <a:pt x="12626" y="1848"/>
                    <a:pt x="12950" y="2606"/>
                    <a:pt x="13299" y="3364"/>
                  </a:cubicBezTo>
                  <a:cubicBezTo>
                    <a:pt x="13647" y="4121"/>
                    <a:pt x="14019" y="4879"/>
                    <a:pt x="14376" y="5637"/>
                  </a:cubicBezTo>
                  <a:cubicBezTo>
                    <a:pt x="14734" y="6395"/>
                    <a:pt x="15077" y="7153"/>
                    <a:pt x="15439" y="7721"/>
                  </a:cubicBezTo>
                  <a:cubicBezTo>
                    <a:pt x="15802" y="8290"/>
                    <a:pt x="16183" y="8669"/>
                    <a:pt x="16546" y="9048"/>
                  </a:cubicBezTo>
                  <a:cubicBezTo>
                    <a:pt x="16908" y="9427"/>
                    <a:pt x="17251" y="9806"/>
                    <a:pt x="17638" y="9995"/>
                  </a:cubicBezTo>
                  <a:cubicBezTo>
                    <a:pt x="18024" y="10185"/>
                    <a:pt x="18453" y="10185"/>
                    <a:pt x="18844" y="9995"/>
                  </a:cubicBezTo>
                  <a:cubicBezTo>
                    <a:pt x="19235" y="9806"/>
                    <a:pt x="19588" y="9427"/>
                    <a:pt x="19936" y="9237"/>
                  </a:cubicBezTo>
                  <a:cubicBezTo>
                    <a:pt x="20284" y="9048"/>
                    <a:pt x="20627" y="9048"/>
                    <a:pt x="20880" y="8858"/>
                  </a:cubicBezTo>
                  <a:cubicBezTo>
                    <a:pt x="21133" y="8669"/>
                    <a:pt x="21295" y="8290"/>
                    <a:pt x="21409" y="7911"/>
                  </a:cubicBezTo>
                  <a:cubicBezTo>
                    <a:pt x="21524" y="7532"/>
                    <a:pt x="21590" y="7153"/>
                    <a:pt x="21595" y="8100"/>
                  </a:cubicBezTo>
                  <a:cubicBezTo>
                    <a:pt x="21600" y="9048"/>
                    <a:pt x="21543" y="11321"/>
                    <a:pt x="21452" y="13216"/>
                  </a:cubicBezTo>
                  <a:cubicBezTo>
                    <a:pt x="21362" y="15111"/>
                    <a:pt x="21238" y="16627"/>
                    <a:pt x="21114" y="1814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1640703" y="2703473"/>
              <a:ext cx="5812832" cy="245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72" fill="norm" stroke="1" extrusionOk="0">
                  <a:moveTo>
                    <a:pt x="0" y="21572"/>
                  </a:moveTo>
                  <a:cubicBezTo>
                    <a:pt x="285" y="20672"/>
                    <a:pt x="570" y="19772"/>
                    <a:pt x="883" y="18647"/>
                  </a:cubicBezTo>
                  <a:cubicBezTo>
                    <a:pt x="1196" y="17522"/>
                    <a:pt x="1538" y="16172"/>
                    <a:pt x="1870" y="15160"/>
                  </a:cubicBezTo>
                  <a:cubicBezTo>
                    <a:pt x="2203" y="14147"/>
                    <a:pt x="2526" y="13472"/>
                    <a:pt x="2834" y="12910"/>
                  </a:cubicBezTo>
                  <a:cubicBezTo>
                    <a:pt x="3143" y="12347"/>
                    <a:pt x="3437" y="11897"/>
                    <a:pt x="3769" y="11334"/>
                  </a:cubicBezTo>
                  <a:cubicBezTo>
                    <a:pt x="4102" y="10772"/>
                    <a:pt x="4472" y="10097"/>
                    <a:pt x="4804" y="9534"/>
                  </a:cubicBezTo>
                  <a:cubicBezTo>
                    <a:pt x="5137" y="8972"/>
                    <a:pt x="5431" y="8522"/>
                    <a:pt x="5739" y="8185"/>
                  </a:cubicBezTo>
                  <a:cubicBezTo>
                    <a:pt x="6048" y="7847"/>
                    <a:pt x="6371" y="7622"/>
                    <a:pt x="6713" y="7284"/>
                  </a:cubicBezTo>
                  <a:cubicBezTo>
                    <a:pt x="7054" y="6947"/>
                    <a:pt x="7415" y="6497"/>
                    <a:pt x="7752" y="6047"/>
                  </a:cubicBezTo>
                  <a:cubicBezTo>
                    <a:pt x="8089" y="5597"/>
                    <a:pt x="8403" y="5147"/>
                    <a:pt x="8721" y="4584"/>
                  </a:cubicBezTo>
                  <a:cubicBezTo>
                    <a:pt x="9039" y="4022"/>
                    <a:pt x="9362" y="3347"/>
                    <a:pt x="9694" y="2897"/>
                  </a:cubicBezTo>
                  <a:cubicBezTo>
                    <a:pt x="10026" y="2447"/>
                    <a:pt x="10368" y="2222"/>
                    <a:pt x="10710" y="1997"/>
                  </a:cubicBezTo>
                  <a:cubicBezTo>
                    <a:pt x="11052" y="1772"/>
                    <a:pt x="11393" y="1547"/>
                    <a:pt x="11740" y="1322"/>
                  </a:cubicBezTo>
                  <a:cubicBezTo>
                    <a:pt x="12087" y="1097"/>
                    <a:pt x="12438" y="872"/>
                    <a:pt x="12808" y="647"/>
                  </a:cubicBezTo>
                  <a:cubicBezTo>
                    <a:pt x="13178" y="422"/>
                    <a:pt x="13568" y="197"/>
                    <a:pt x="13971" y="84"/>
                  </a:cubicBezTo>
                  <a:cubicBezTo>
                    <a:pt x="14375" y="-28"/>
                    <a:pt x="14792" y="-28"/>
                    <a:pt x="15182" y="84"/>
                  </a:cubicBezTo>
                  <a:cubicBezTo>
                    <a:pt x="15571" y="197"/>
                    <a:pt x="15932" y="422"/>
                    <a:pt x="16288" y="647"/>
                  </a:cubicBezTo>
                  <a:cubicBezTo>
                    <a:pt x="16644" y="872"/>
                    <a:pt x="16995" y="1097"/>
                    <a:pt x="17337" y="1435"/>
                  </a:cubicBezTo>
                  <a:cubicBezTo>
                    <a:pt x="17679" y="1772"/>
                    <a:pt x="18011" y="2222"/>
                    <a:pt x="18310" y="2672"/>
                  </a:cubicBezTo>
                  <a:cubicBezTo>
                    <a:pt x="18609" y="3122"/>
                    <a:pt x="18875" y="3572"/>
                    <a:pt x="19193" y="4022"/>
                  </a:cubicBezTo>
                  <a:cubicBezTo>
                    <a:pt x="19511" y="4472"/>
                    <a:pt x="19881" y="4922"/>
                    <a:pt x="20247" y="5259"/>
                  </a:cubicBezTo>
                  <a:cubicBezTo>
                    <a:pt x="20613" y="5597"/>
                    <a:pt x="20973" y="5822"/>
                    <a:pt x="21182" y="5935"/>
                  </a:cubicBezTo>
                  <a:cubicBezTo>
                    <a:pt x="21391" y="6047"/>
                    <a:pt x="21448" y="6047"/>
                    <a:pt x="21500" y="6047"/>
                  </a:cubicBezTo>
                  <a:cubicBezTo>
                    <a:pt x="21553" y="6047"/>
                    <a:pt x="21600" y="6047"/>
                    <a:pt x="21595" y="6497"/>
                  </a:cubicBezTo>
                  <a:cubicBezTo>
                    <a:pt x="21591" y="6947"/>
                    <a:pt x="21534" y="7847"/>
                    <a:pt x="21477" y="8747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176337" y="2945190"/>
              <a:ext cx="9008606" cy="240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439" fill="norm" stroke="1" extrusionOk="0">
                  <a:moveTo>
                    <a:pt x="0" y="21439"/>
                  </a:moveTo>
                  <a:cubicBezTo>
                    <a:pt x="104" y="20757"/>
                    <a:pt x="208" y="20075"/>
                    <a:pt x="352" y="19620"/>
                  </a:cubicBezTo>
                  <a:cubicBezTo>
                    <a:pt x="496" y="19165"/>
                    <a:pt x="680" y="18938"/>
                    <a:pt x="903" y="18824"/>
                  </a:cubicBezTo>
                  <a:cubicBezTo>
                    <a:pt x="1127" y="18711"/>
                    <a:pt x="1390" y="18711"/>
                    <a:pt x="1620" y="18483"/>
                  </a:cubicBezTo>
                  <a:cubicBezTo>
                    <a:pt x="1850" y="18256"/>
                    <a:pt x="2045" y="17801"/>
                    <a:pt x="2263" y="17233"/>
                  </a:cubicBezTo>
                  <a:cubicBezTo>
                    <a:pt x="2480" y="16664"/>
                    <a:pt x="2719" y="15982"/>
                    <a:pt x="2933" y="15414"/>
                  </a:cubicBezTo>
                  <a:cubicBezTo>
                    <a:pt x="3148" y="14845"/>
                    <a:pt x="3338" y="14391"/>
                    <a:pt x="3543" y="14050"/>
                  </a:cubicBezTo>
                  <a:cubicBezTo>
                    <a:pt x="3748" y="13708"/>
                    <a:pt x="3968" y="13481"/>
                    <a:pt x="4195" y="13140"/>
                  </a:cubicBezTo>
                  <a:cubicBezTo>
                    <a:pt x="4422" y="12799"/>
                    <a:pt x="4654" y="12344"/>
                    <a:pt x="4875" y="11890"/>
                  </a:cubicBezTo>
                  <a:cubicBezTo>
                    <a:pt x="5095" y="11435"/>
                    <a:pt x="5304" y="10980"/>
                    <a:pt x="5515" y="10412"/>
                  </a:cubicBezTo>
                  <a:cubicBezTo>
                    <a:pt x="5726" y="9843"/>
                    <a:pt x="5940" y="9161"/>
                    <a:pt x="6152" y="8593"/>
                  </a:cubicBezTo>
                  <a:cubicBezTo>
                    <a:pt x="6363" y="8024"/>
                    <a:pt x="6571" y="7570"/>
                    <a:pt x="6798" y="7228"/>
                  </a:cubicBezTo>
                  <a:cubicBezTo>
                    <a:pt x="7024" y="6887"/>
                    <a:pt x="7269" y="6660"/>
                    <a:pt x="7505" y="6433"/>
                  </a:cubicBezTo>
                  <a:cubicBezTo>
                    <a:pt x="7741" y="6205"/>
                    <a:pt x="7968" y="5978"/>
                    <a:pt x="8219" y="5864"/>
                  </a:cubicBezTo>
                  <a:cubicBezTo>
                    <a:pt x="8470" y="5751"/>
                    <a:pt x="8745" y="5751"/>
                    <a:pt x="9009" y="5751"/>
                  </a:cubicBezTo>
                  <a:cubicBezTo>
                    <a:pt x="9272" y="5751"/>
                    <a:pt x="9523" y="5751"/>
                    <a:pt x="9774" y="5751"/>
                  </a:cubicBezTo>
                  <a:cubicBezTo>
                    <a:pt x="10025" y="5751"/>
                    <a:pt x="10276" y="5751"/>
                    <a:pt x="10524" y="5751"/>
                  </a:cubicBezTo>
                  <a:cubicBezTo>
                    <a:pt x="10772" y="5751"/>
                    <a:pt x="11017" y="5751"/>
                    <a:pt x="11272" y="5751"/>
                  </a:cubicBezTo>
                  <a:cubicBezTo>
                    <a:pt x="11526" y="5751"/>
                    <a:pt x="11789" y="5751"/>
                    <a:pt x="12022" y="5637"/>
                  </a:cubicBezTo>
                  <a:cubicBezTo>
                    <a:pt x="12254" y="5523"/>
                    <a:pt x="12457" y="5296"/>
                    <a:pt x="12671" y="5068"/>
                  </a:cubicBezTo>
                  <a:cubicBezTo>
                    <a:pt x="12885" y="4841"/>
                    <a:pt x="13112" y="4614"/>
                    <a:pt x="13326" y="4273"/>
                  </a:cubicBezTo>
                  <a:cubicBezTo>
                    <a:pt x="13541" y="3932"/>
                    <a:pt x="13743" y="3477"/>
                    <a:pt x="13972" y="3250"/>
                  </a:cubicBezTo>
                  <a:cubicBezTo>
                    <a:pt x="14202" y="3022"/>
                    <a:pt x="14459" y="3022"/>
                    <a:pt x="14701" y="2908"/>
                  </a:cubicBezTo>
                  <a:cubicBezTo>
                    <a:pt x="14943" y="2795"/>
                    <a:pt x="15170" y="2567"/>
                    <a:pt x="15402" y="2340"/>
                  </a:cubicBezTo>
                  <a:cubicBezTo>
                    <a:pt x="15635" y="2113"/>
                    <a:pt x="15874" y="1885"/>
                    <a:pt x="16122" y="1772"/>
                  </a:cubicBezTo>
                  <a:cubicBezTo>
                    <a:pt x="16370" y="1658"/>
                    <a:pt x="16627" y="1658"/>
                    <a:pt x="16884" y="1658"/>
                  </a:cubicBezTo>
                  <a:cubicBezTo>
                    <a:pt x="17142" y="1658"/>
                    <a:pt x="17399" y="1658"/>
                    <a:pt x="17653" y="1658"/>
                  </a:cubicBezTo>
                  <a:cubicBezTo>
                    <a:pt x="17907" y="1658"/>
                    <a:pt x="18158" y="1658"/>
                    <a:pt x="18400" y="1658"/>
                  </a:cubicBezTo>
                  <a:cubicBezTo>
                    <a:pt x="18642" y="1658"/>
                    <a:pt x="18875" y="1658"/>
                    <a:pt x="19126" y="1658"/>
                  </a:cubicBezTo>
                  <a:cubicBezTo>
                    <a:pt x="19377" y="1658"/>
                    <a:pt x="19646" y="1658"/>
                    <a:pt x="19888" y="1544"/>
                  </a:cubicBezTo>
                  <a:cubicBezTo>
                    <a:pt x="20130" y="1431"/>
                    <a:pt x="20345" y="1203"/>
                    <a:pt x="20550" y="976"/>
                  </a:cubicBezTo>
                  <a:cubicBezTo>
                    <a:pt x="20755" y="748"/>
                    <a:pt x="20951" y="521"/>
                    <a:pt x="21098" y="407"/>
                  </a:cubicBezTo>
                  <a:cubicBezTo>
                    <a:pt x="21245" y="294"/>
                    <a:pt x="21343" y="294"/>
                    <a:pt x="21422" y="180"/>
                  </a:cubicBezTo>
                  <a:cubicBezTo>
                    <a:pt x="21502" y="66"/>
                    <a:pt x="21563" y="-161"/>
                    <a:pt x="21582" y="180"/>
                  </a:cubicBezTo>
                  <a:cubicBezTo>
                    <a:pt x="21600" y="521"/>
                    <a:pt x="21576" y="1431"/>
                    <a:pt x="21542" y="1999"/>
                  </a:cubicBezTo>
                  <a:cubicBezTo>
                    <a:pt x="21508" y="2567"/>
                    <a:pt x="21465" y="2795"/>
                    <a:pt x="21422" y="302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0" y="3027716"/>
              <a:ext cx="9455933" cy="28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0" y="21600"/>
                  </a:moveTo>
                  <a:cubicBezTo>
                    <a:pt x="181" y="20453"/>
                    <a:pt x="362" y="19306"/>
                    <a:pt x="519" y="18350"/>
                  </a:cubicBezTo>
                  <a:cubicBezTo>
                    <a:pt x="677" y="17395"/>
                    <a:pt x="811" y="16630"/>
                    <a:pt x="978" y="16057"/>
                  </a:cubicBezTo>
                  <a:cubicBezTo>
                    <a:pt x="1144" y="15483"/>
                    <a:pt x="1342" y="15101"/>
                    <a:pt x="1520" y="14719"/>
                  </a:cubicBezTo>
                  <a:cubicBezTo>
                    <a:pt x="1698" y="14336"/>
                    <a:pt x="1856" y="13954"/>
                    <a:pt x="2054" y="13381"/>
                  </a:cubicBezTo>
                  <a:cubicBezTo>
                    <a:pt x="2253" y="12807"/>
                    <a:pt x="2492" y="12042"/>
                    <a:pt x="2711" y="11373"/>
                  </a:cubicBezTo>
                  <a:cubicBezTo>
                    <a:pt x="2930" y="10704"/>
                    <a:pt x="3128" y="10131"/>
                    <a:pt x="3335" y="9749"/>
                  </a:cubicBezTo>
                  <a:cubicBezTo>
                    <a:pt x="3543" y="9366"/>
                    <a:pt x="3759" y="9175"/>
                    <a:pt x="3969" y="8984"/>
                  </a:cubicBezTo>
                  <a:cubicBezTo>
                    <a:pt x="4179" y="8793"/>
                    <a:pt x="4383" y="8602"/>
                    <a:pt x="4584" y="8315"/>
                  </a:cubicBezTo>
                  <a:cubicBezTo>
                    <a:pt x="4786" y="8028"/>
                    <a:pt x="4984" y="7646"/>
                    <a:pt x="5177" y="7359"/>
                  </a:cubicBezTo>
                  <a:cubicBezTo>
                    <a:pt x="5369" y="7073"/>
                    <a:pt x="5556" y="6881"/>
                    <a:pt x="5755" y="6690"/>
                  </a:cubicBezTo>
                  <a:cubicBezTo>
                    <a:pt x="5953" y="6499"/>
                    <a:pt x="6163" y="6308"/>
                    <a:pt x="6370" y="6021"/>
                  </a:cubicBezTo>
                  <a:cubicBezTo>
                    <a:pt x="6577" y="5735"/>
                    <a:pt x="6782" y="5352"/>
                    <a:pt x="6986" y="5065"/>
                  </a:cubicBezTo>
                  <a:cubicBezTo>
                    <a:pt x="7190" y="4779"/>
                    <a:pt x="7395" y="4588"/>
                    <a:pt x="7613" y="4301"/>
                  </a:cubicBezTo>
                  <a:cubicBezTo>
                    <a:pt x="7832" y="4014"/>
                    <a:pt x="8066" y="3632"/>
                    <a:pt x="8293" y="3441"/>
                  </a:cubicBezTo>
                  <a:cubicBezTo>
                    <a:pt x="8521" y="3250"/>
                    <a:pt x="8743" y="3250"/>
                    <a:pt x="8970" y="3154"/>
                  </a:cubicBezTo>
                  <a:cubicBezTo>
                    <a:pt x="9198" y="3058"/>
                    <a:pt x="9431" y="2867"/>
                    <a:pt x="9659" y="2772"/>
                  </a:cubicBezTo>
                  <a:cubicBezTo>
                    <a:pt x="9887" y="2676"/>
                    <a:pt x="10108" y="2676"/>
                    <a:pt x="10348" y="2772"/>
                  </a:cubicBezTo>
                  <a:cubicBezTo>
                    <a:pt x="10587" y="2867"/>
                    <a:pt x="10844" y="3058"/>
                    <a:pt x="11066" y="3058"/>
                  </a:cubicBezTo>
                  <a:cubicBezTo>
                    <a:pt x="11287" y="3058"/>
                    <a:pt x="11474" y="2867"/>
                    <a:pt x="11687" y="2581"/>
                  </a:cubicBezTo>
                  <a:cubicBezTo>
                    <a:pt x="11900" y="2294"/>
                    <a:pt x="12139" y="1912"/>
                    <a:pt x="12376" y="1625"/>
                  </a:cubicBezTo>
                  <a:cubicBezTo>
                    <a:pt x="12612" y="1338"/>
                    <a:pt x="12846" y="1147"/>
                    <a:pt x="13064" y="956"/>
                  </a:cubicBezTo>
                  <a:cubicBezTo>
                    <a:pt x="13283" y="765"/>
                    <a:pt x="13488" y="573"/>
                    <a:pt x="13695" y="382"/>
                  </a:cubicBezTo>
                  <a:cubicBezTo>
                    <a:pt x="13902" y="191"/>
                    <a:pt x="14112" y="0"/>
                    <a:pt x="14325" y="0"/>
                  </a:cubicBezTo>
                  <a:cubicBezTo>
                    <a:pt x="14538" y="0"/>
                    <a:pt x="14754" y="191"/>
                    <a:pt x="14976" y="287"/>
                  </a:cubicBezTo>
                  <a:cubicBezTo>
                    <a:pt x="15198" y="382"/>
                    <a:pt x="15425" y="382"/>
                    <a:pt x="15647" y="478"/>
                  </a:cubicBezTo>
                  <a:cubicBezTo>
                    <a:pt x="15869" y="573"/>
                    <a:pt x="16085" y="765"/>
                    <a:pt x="16292" y="860"/>
                  </a:cubicBezTo>
                  <a:cubicBezTo>
                    <a:pt x="16499" y="956"/>
                    <a:pt x="16698" y="956"/>
                    <a:pt x="16905" y="1051"/>
                  </a:cubicBezTo>
                  <a:cubicBezTo>
                    <a:pt x="17112" y="1147"/>
                    <a:pt x="17328" y="1338"/>
                    <a:pt x="17550" y="1529"/>
                  </a:cubicBezTo>
                  <a:cubicBezTo>
                    <a:pt x="17771" y="1720"/>
                    <a:pt x="17999" y="1912"/>
                    <a:pt x="18238" y="2007"/>
                  </a:cubicBezTo>
                  <a:cubicBezTo>
                    <a:pt x="18478" y="2103"/>
                    <a:pt x="18729" y="2103"/>
                    <a:pt x="18965" y="2103"/>
                  </a:cubicBezTo>
                  <a:cubicBezTo>
                    <a:pt x="19201" y="2103"/>
                    <a:pt x="19423" y="2103"/>
                    <a:pt x="19636" y="2007"/>
                  </a:cubicBezTo>
                  <a:cubicBezTo>
                    <a:pt x="19849" y="1912"/>
                    <a:pt x="20053" y="1720"/>
                    <a:pt x="20258" y="1529"/>
                  </a:cubicBezTo>
                  <a:cubicBezTo>
                    <a:pt x="20462" y="1338"/>
                    <a:pt x="20666" y="1147"/>
                    <a:pt x="20876" y="1051"/>
                  </a:cubicBezTo>
                  <a:cubicBezTo>
                    <a:pt x="21086" y="956"/>
                    <a:pt x="21302" y="956"/>
                    <a:pt x="21425" y="860"/>
                  </a:cubicBezTo>
                  <a:cubicBezTo>
                    <a:pt x="21547" y="765"/>
                    <a:pt x="21577" y="573"/>
                    <a:pt x="21588" y="956"/>
                  </a:cubicBezTo>
                  <a:cubicBezTo>
                    <a:pt x="21600" y="1338"/>
                    <a:pt x="21594" y="2294"/>
                    <a:pt x="21580" y="3058"/>
                  </a:cubicBezTo>
                  <a:cubicBezTo>
                    <a:pt x="21565" y="3823"/>
                    <a:pt x="21542" y="4396"/>
                    <a:pt x="21518" y="497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207004" y="3017494"/>
              <a:ext cx="11308589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2" y="21176"/>
                    <a:pt x="283" y="20753"/>
                    <a:pt x="442" y="20118"/>
                  </a:cubicBezTo>
                  <a:cubicBezTo>
                    <a:pt x="600" y="19482"/>
                    <a:pt x="776" y="18635"/>
                    <a:pt x="959" y="17947"/>
                  </a:cubicBezTo>
                  <a:cubicBezTo>
                    <a:pt x="1142" y="17259"/>
                    <a:pt x="1333" y="16729"/>
                    <a:pt x="1508" y="16306"/>
                  </a:cubicBezTo>
                  <a:cubicBezTo>
                    <a:pt x="1684" y="15882"/>
                    <a:pt x="1845" y="15565"/>
                    <a:pt x="2016" y="15247"/>
                  </a:cubicBezTo>
                  <a:cubicBezTo>
                    <a:pt x="2187" y="14929"/>
                    <a:pt x="2367" y="14612"/>
                    <a:pt x="2553" y="14241"/>
                  </a:cubicBezTo>
                  <a:cubicBezTo>
                    <a:pt x="2738" y="13871"/>
                    <a:pt x="2929" y="13447"/>
                    <a:pt x="3114" y="13024"/>
                  </a:cubicBezTo>
                  <a:cubicBezTo>
                    <a:pt x="3300" y="12600"/>
                    <a:pt x="3480" y="12176"/>
                    <a:pt x="3666" y="11806"/>
                  </a:cubicBezTo>
                  <a:cubicBezTo>
                    <a:pt x="3851" y="11435"/>
                    <a:pt x="4042" y="11118"/>
                    <a:pt x="4242" y="10694"/>
                  </a:cubicBezTo>
                  <a:cubicBezTo>
                    <a:pt x="4442" y="10271"/>
                    <a:pt x="4652" y="9741"/>
                    <a:pt x="4864" y="9212"/>
                  </a:cubicBezTo>
                  <a:cubicBezTo>
                    <a:pt x="5077" y="8682"/>
                    <a:pt x="5291" y="8153"/>
                    <a:pt x="5482" y="7729"/>
                  </a:cubicBezTo>
                  <a:cubicBezTo>
                    <a:pt x="5672" y="7306"/>
                    <a:pt x="5838" y="6988"/>
                    <a:pt x="6007" y="6671"/>
                  </a:cubicBezTo>
                  <a:cubicBezTo>
                    <a:pt x="6175" y="6353"/>
                    <a:pt x="6346" y="6035"/>
                    <a:pt x="6519" y="5718"/>
                  </a:cubicBezTo>
                  <a:cubicBezTo>
                    <a:pt x="6692" y="5400"/>
                    <a:pt x="6868" y="5082"/>
                    <a:pt x="7036" y="4818"/>
                  </a:cubicBezTo>
                  <a:cubicBezTo>
                    <a:pt x="7205" y="4553"/>
                    <a:pt x="7366" y="4341"/>
                    <a:pt x="7529" y="4182"/>
                  </a:cubicBezTo>
                  <a:cubicBezTo>
                    <a:pt x="7693" y="4024"/>
                    <a:pt x="7859" y="3918"/>
                    <a:pt x="8044" y="3759"/>
                  </a:cubicBezTo>
                  <a:cubicBezTo>
                    <a:pt x="8230" y="3600"/>
                    <a:pt x="8435" y="3388"/>
                    <a:pt x="8618" y="3176"/>
                  </a:cubicBezTo>
                  <a:cubicBezTo>
                    <a:pt x="8801" y="2965"/>
                    <a:pt x="8962" y="2753"/>
                    <a:pt x="9128" y="2541"/>
                  </a:cubicBezTo>
                  <a:cubicBezTo>
                    <a:pt x="9294" y="2329"/>
                    <a:pt x="9465" y="2118"/>
                    <a:pt x="9650" y="1959"/>
                  </a:cubicBezTo>
                  <a:cubicBezTo>
                    <a:pt x="9836" y="1800"/>
                    <a:pt x="10036" y="1694"/>
                    <a:pt x="10244" y="1588"/>
                  </a:cubicBezTo>
                  <a:cubicBezTo>
                    <a:pt x="10451" y="1482"/>
                    <a:pt x="10666" y="1376"/>
                    <a:pt x="10876" y="1271"/>
                  </a:cubicBezTo>
                  <a:cubicBezTo>
                    <a:pt x="11086" y="1165"/>
                    <a:pt x="11291" y="1059"/>
                    <a:pt x="11493" y="953"/>
                  </a:cubicBezTo>
                  <a:cubicBezTo>
                    <a:pt x="11696" y="847"/>
                    <a:pt x="11896" y="741"/>
                    <a:pt x="12098" y="635"/>
                  </a:cubicBezTo>
                  <a:cubicBezTo>
                    <a:pt x="12301" y="529"/>
                    <a:pt x="12506" y="424"/>
                    <a:pt x="12713" y="318"/>
                  </a:cubicBezTo>
                  <a:cubicBezTo>
                    <a:pt x="12921" y="212"/>
                    <a:pt x="13131" y="106"/>
                    <a:pt x="13338" y="53"/>
                  </a:cubicBezTo>
                  <a:cubicBezTo>
                    <a:pt x="13546" y="0"/>
                    <a:pt x="13751" y="0"/>
                    <a:pt x="13956" y="0"/>
                  </a:cubicBezTo>
                  <a:cubicBezTo>
                    <a:pt x="14161" y="0"/>
                    <a:pt x="14366" y="0"/>
                    <a:pt x="14568" y="0"/>
                  </a:cubicBezTo>
                  <a:cubicBezTo>
                    <a:pt x="14771" y="0"/>
                    <a:pt x="14971" y="0"/>
                    <a:pt x="15171" y="53"/>
                  </a:cubicBezTo>
                  <a:cubicBezTo>
                    <a:pt x="15371" y="106"/>
                    <a:pt x="15572" y="212"/>
                    <a:pt x="15764" y="318"/>
                  </a:cubicBezTo>
                  <a:cubicBezTo>
                    <a:pt x="15957" y="424"/>
                    <a:pt x="16143" y="529"/>
                    <a:pt x="16328" y="635"/>
                  </a:cubicBezTo>
                  <a:cubicBezTo>
                    <a:pt x="16514" y="741"/>
                    <a:pt x="16699" y="847"/>
                    <a:pt x="16877" y="1006"/>
                  </a:cubicBezTo>
                  <a:cubicBezTo>
                    <a:pt x="17055" y="1165"/>
                    <a:pt x="17226" y="1376"/>
                    <a:pt x="17409" y="1482"/>
                  </a:cubicBezTo>
                  <a:cubicBezTo>
                    <a:pt x="17592" y="1588"/>
                    <a:pt x="17788" y="1588"/>
                    <a:pt x="17983" y="1641"/>
                  </a:cubicBezTo>
                  <a:cubicBezTo>
                    <a:pt x="18178" y="1694"/>
                    <a:pt x="18373" y="1800"/>
                    <a:pt x="18571" y="1906"/>
                  </a:cubicBezTo>
                  <a:cubicBezTo>
                    <a:pt x="18769" y="2012"/>
                    <a:pt x="18969" y="2118"/>
                    <a:pt x="19179" y="2171"/>
                  </a:cubicBezTo>
                  <a:cubicBezTo>
                    <a:pt x="19389" y="2224"/>
                    <a:pt x="19608" y="2224"/>
                    <a:pt x="19816" y="2224"/>
                  </a:cubicBezTo>
                  <a:cubicBezTo>
                    <a:pt x="20023" y="2224"/>
                    <a:pt x="20219" y="2224"/>
                    <a:pt x="20409" y="2224"/>
                  </a:cubicBezTo>
                  <a:cubicBezTo>
                    <a:pt x="20599" y="2224"/>
                    <a:pt x="20785" y="2224"/>
                    <a:pt x="20953" y="2276"/>
                  </a:cubicBezTo>
                  <a:cubicBezTo>
                    <a:pt x="21122" y="2329"/>
                    <a:pt x="21273" y="2435"/>
                    <a:pt x="21378" y="2647"/>
                  </a:cubicBezTo>
                  <a:cubicBezTo>
                    <a:pt x="21483" y="2859"/>
                    <a:pt x="21541" y="3176"/>
                    <a:pt x="21600" y="349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191671" y="3109935"/>
              <a:ext cx="11477260" cy="605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0" y="21584"/>
                  </a:moveTo>
                  <a:cubicBezTo>
                    <a:pt x="149" y="21219"/>
                    <a:pt x="298" y="20855"/>
                    <a:pt x="462" y="20445"/>
                  </a:cubicBezTo>
                  <a:cubicBezTo>
                    <a:pt x="625" y="20035"/>
                    <a:pt x="803" y="19579"/>
                    <a:pt x="991" y="19032"/>
                  </a:cubicBezTo>
                  <a:cubicBezTo>
                    <a:pt x="1178" y="18485"/>
                    <a:pt x="1376" y="17847"/>
                    <a:pt x="1556" y="17255"/>
                  </a:cubicBezTo>
                  <a:cubicBezTo>
                    <a:pt x="1736" y="16662"/>
                    <a:pt x="1900" y="16116"/>
                    <a:pt x="2071" y="15569"/>
                  </a:cubicBezTo>
                  <a:cubicBezTo>
                    <a:pt x="2241" y="15022"/>
                    <a:pt x="2419" y="14475"/>
                    <a:pt x="2614" y="13974"/>
                  </a:cubicBezTo>
                  <a:cubicBezTo>
                    <a:pt x="2809" y="13473"/>
                    <a:pt x="3020" y="13017"/>
                    <a:pt x="3213" y="12561"/>
                  </a:cubicBezTo>
                  <a:cubicBezTo>
                    <a:pt x="3405" y="12106"/>
                    <a:pt x="3578" y="11650"/>
                    <a:pt x="3756" y="11240"/>
                  </a:cubicBezTo>
                  <a:cubicBezTo>
                    <a:pt x="3934" y="10830"/>
                    <a:pt x="4117" y="10465"/>
                    <a:pt x="4302" y="10100"/>
                  </a:cubicBezTo>
                  <a:cubicBezTo>
                    <a:pt x="4487" y="9736"/>
                    <a:pt x="4675" y="9371"/>
                    <a:pt x="4865" y="9007"/>
                  </a:cubicBezTo>
                  <a:cubicBezTo>
                    <a:pt x="5055" y="8642"/>
                    <a:pt x="5247" y="8278"/>
                    <a:pt x="5437" y="7913"/>
                  </a:cubicBezTo>
                  <a:cubicBezTo>
                    <a:pt x="5627" y="7549"/>
                    <a:pt x="5815" y="7184"/>
                    <a:pt x="6005" y="6819"/>
                  </a:cubicBezTo>
                  <a:cubicBezTo>
                    <a:pt x="6195" y="6455"/>
                    <a:pt x="6387" y="6090"/>
                    <a:pt x="6584" y="5771"/>
                  </a:cubicBezTo>
                  <a:cubicBezTo>
                    <a:pt x="6782" y="5452"/>
                    <a:pt x="6984" y="5179"/>
                    <a:pt x="7186" y="4860"/>
                  </a:cubicBezTo>
                  <a:cubicBezTo>
                    <a:pt x="7388" y="4541"/>
                    <a:pt x="7590" y="4176"/>
                    <a:pt x="7770" y="3903"/>
                  </a:cubicBezTo>
                  <a:cubicBezTo>
                    <a:pt x="7950" y="3630"/>
                    <a:pt x="8109" y="3447"/>
                    <a:pt x="8273" y="3265"/>
                  </a:cubicBezTo>
                  <a:cubicBezTo>
                    <a:pt x="8436" y="3083"/>
                    <a:pt x="8604" y="2900"/>
                    <a:pt x="8768" y="2718"/>
                  </a:cubicBezTo>
                  <a:cubicBezTo>
                    <a:pt x="8931" y="2536"/>
                    <a:pt x="9090" y="2354"/>
                    <a:pt x="9254" y="2217"/>
                  </a:cubicBezTo>
                  <a:cubicBezTo>
                    <a:pt x="9417" y="2080"/>
                    <a:pt x="9586" y="1989"/>
                    <a:pt x="9771" y="1898"/>
                  </a:cubicBezTo>
                  <a:cubicBezTo>
                    <a:pt x="9956" y="1807"/>
                    <a:pt x="10158" y="1716"/>
                    <a:pt x="10353" y="1625"/>
                  </a:cubicBezTo>
                  <a:cubicBezTo>
                    <a:pt x="10547" y="1533"/>
                    <a:pt x="10735" y="1442"/>
                    <a:pt x="10920" y="1351"/>
                  </a:cubicBezTo>
                  <a:cubicBezTo>
                    <a:pt x="11105" y="1260"/>
                    <a:pt x="11288" y="1169"/>
                    <a:pt x="11473" y="1078"/>
                  </a:cubicBezTo>
                  <a:cubicBezTo>
                    <a:pt x="11659" y="987"/>
                    <a:pt x="11846" y="895"/>
                    <a:pt x="12031" y="850"/>
                  </a:cubicBezTo>
                  <a:cubicBezTo>
                    <a:pt x="12216" y="804"/>
                    <a:pt x="12399" y="804"/>
                    <a:pt x="12580" y="804"/>
                  </a:cubicBezTo>
                  <a:cubicBezTo>
                    <a:pt x="12760" y="804"/>
                    <a:pt x="12938" y="804"/>
                    <a:pt x="13121" y="804"/>
                  </a:cubicBezTo>
                  <a:cubicBezTo>
                    <a:pt x="13303" y="804"/>
                    <a:pt x="13491" y="804"/>
                    <a:pt x="13671" y="759"/>
                  </a:cubicBezTo>
                  <a:cubicBezTo>
                    <a:pt x="13852" y="713"/>
                    <a:pt x="14025" y="622"/>
                    <a:pt x="14196" y="531"/>
                  </a:cubicBezTo>
                  <a:cubicBezTo>
                    <a:pt x="14366" y="440"/>
                    <a:pt x="14535" y="349"/>
                    <a:pt x="14722" y="257"/>
                  </a:cubicBezTo>
                  <a:cubicBezTo>
                    <a:pt x="14910" y="166"/>
                    <a:pt x="15117" y="75"/>
                    <a:pt x="15316" y="30"/>
                  </a:cubicBezTo>
                  <a:cubicBezTo>
                    <a:pt x="15516" y="-16"/>
                    <a:pt x="15708" y="-16"/>
                    <a:pt x="15893" y="75"/>
                  </a:cubicBezTo>
                  <a:cubicBezTo>
                    <a:pt x="16079" y="166"/>
                    <a:pt x="16257" y="349"/>
                    <a:pt x="16437" y="485"/>
                  </a:cubicBezTo>
                  <a:cubicBezTo>
                    <a:pt x="16617" y="622"/>
                    <a:pt x="16800" y="713"/>
                    <a:pt x="16992" y="804"/>
                  </a:cubicBezTo>
                  <a:cubicBezTo>
                    <a:pt x="17185" y="895"/>
                    <a:pt x="17387" y="987"/>
                    <a:pt x="17582" y="1032"/>
                  </a:cubicBezTo>
                  <a:cubicBezTo>
                    <a:pt x="17776" y="1078"/>
                    <a:pt x="17964" y="1078"/>
                    <a:pt x="18154" y="1078"/>
                  </a:cubicBezTo>
                  <a:cubicBezTo>
                    <a:pt x="18344" y="1078"/>
                    <a:pt x="18536" y="1078"/>
                    <a:pt x="18729" y="1123"/>
                  </a:cubicBezTo>
                  <a:cubicBezTo>
                    <a:pt x="18921" y="1169"/>
                    <a:pt x="19113" y="1260"/>
                    <a:pt x="19301" y="1351"/>
                  </a:cubicBezTo>
                  <a:cubicBezTo>
                    <a:pt x="19489" y="1442"/>
                    <a:pt x="19671" y="1533"/>
                    <a:pt x="19840" y="1625"/>
                  </a:cubicBezTo>
                  <a:cubicBezTo>
                    <a:pt x="20008" y="1716"/>
                    <a:pt x="20162" y="1807"/>
                    <a:pt x="20328" y="1989"/>
                  </a:cubicBezTo>
                  <a:cubicBezTo>
                    <a:pt x="20494" y="2171"/>
                    <a:pt x="20672" y="2445"/>
                    <a:pt x="20850" y="2855"/>
                  </a:cubicBezTo>
                  <a:cubicBezTo>
                    <a:pt x="21028" y="3265"/>
                    <a:pt x="21206" y="3812"/>
                    <a:pt x="21331" y="4268"/>
                  </a:cubicBezTo>
                  <a:cubicBezTo>
                    <a:pt x="21456" y="4723"/>
                    <a:pt x="21528" y="5088"/>
                    <a:pt x="21600" y="545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10488236" y="2112807"/>
              <a:ext cx="2361388" cy="866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8" y="21409"/>
                    <a:pt x="1075" y="21218"/>
                    <a:pt x="1753" y="21027"/>
                  </a:cubicBezTo>
                  <a:cubicBezTo>
                    <a:pt x="2431" y="20835"/>
                    <a:pt x="3249" y="20644"/>
                    <a:pt x="4044" y="20453"/>
                  </a:cubicBezTo>
                  <a:cubicBezTo>
                    <a:pt x="4839" y="20262"/>
                    <a:pt x="5610" y="20071"/>
                    <a:pt x="6358" y="19784"/>
                  </a:cubicBezTo>
                  <a:cubicBezTo>
                    <a:pt x="7106" y="19497"/>
                    <a:pt x="7831" y="19115"/>
                    <a:pt x="8591" y="18637"/>
                  </a:cubicBezTo>
                  <a:cubicBezTo>
                    <a:pt x="9351" y="18159"/>
                    <a:pt x="10145" y="17586"/>
                    <a:pt x="10917" y="16853"/>
                  </a:cubicBezTo>
                  <a:cubicBezTo>
                    <a:pt x="11688" y="16120"/>
                    <a:pt x="12436" y="15228"/>
                    <a:pt x="13255" y="14177"/>
                  </a:cubicBezTo>
                  <a:cubicBezTo>
                    <a:pt x="14073" y="13126"/>
                    <a:pt x="14961" y="11915"/>
                    <a:pt x="15709" y="10704"/>
                  </a:cubicBezTo>
                  <a:cubicBezTo>
                    <a:pt x="16457" y="9494"/>
                    <a:pt x="17065" y="8283"/>
                    <a:pt x="17661" y="7200"/>
                  </a:cubicBezTo>
                  <a:cubicBezTo>
                    <a:pt x="18257" y="6117"/>
                    <a:pt x="18842" y="5161"/>
                    <a:pt x="19484" y="4046"/>
                  </a:cubicBezTo>
                  <a:cubicBezTo>
                    <a:pt x="20127" y="2931"/>
                    <a:pt x="20829" y="1657"/>
                    <a:pt x="21191" y="956"/>
                  </a:cubicBezTo>
                  <a:cubicBezTo>
                    <a:pt x="21553" y="255"/>
                    <a:pt x="21577" y="1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10133006" y="1128372"/>
              <a:ext cx="2703579" cy="1827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76" fill="norm" stroke="1" extrusionOk="0">
                  <a:moveTo>
                    <a:pt x="21559" y="3747"/>
                  </a:moveTo>
                  <a:cubicBezTo>
                    <a:pt x="21008" y="3264"/>
                    <a:pt x="20458" y="2782"/>
                    <a:pt x="19836" y="2314"/>
                  </a:cubicBezTo>
                  <a:cubicBezTo>
                    <a:pt x="19214" y="1846"/>
                    <a:pt x="18520" y="1394"/>
                    <a:pt x="17827" y="1077"/>
                  </a:cubicBezTo>
                  <a:cubicBezTo>
                    <a:pt x="17133" y="760"/>
                    <a:pt x="16440" y="579"/>
                    <a:pt x="15736" y="429"/>
                  </a:cubicBezTo>
                  <a:cubicBezTo>
                    <a:pt x="15032" y="278"/>
                    <a:pt x="14318" y="157"/>
                    <a:pt x="13543" y="82"/>
                  </a:cubicBezTo>
                  <a:cubicBezTo>
                    <a:pt x="12768" y="6"/>
                    <a:pt x="11932" y="-24"/>
                    <a:pt x="11188" y="21"/>
                  </a:cubicBezTo>
                  <a:cubicBezTo>
                    <a:pt x="10443" y="67"/>
                    <a:pt x="9790" y="187"/>
                    <a:pt x="9158" y="323"/>
                  </a:cubicBezTo>
                  <a:cubicBezTo>
                    <a:pt x="8526" y="459"/>
                    <a:pt x="7914" y="610"/>
                    <a:pt x="7231" y="866"/>
                  </a:cubicBezTo>
                  <a:cubicBezTo>
                    <a:pt x="6547" y="1122"/>
                    <a:pt x="5793" y="1484"/>
                    <a:pt x="5140" y="1907"/>
                  </a:cubicBezTo>
                  <a:cubicBezTo>
                    <a:pt x="4487" y="2329"/>
                    <a:pt x="3937" y="2812"/>
                    <a:pt x="3498" y="3400"/>
                  </a:cubicBezTo>
                  <a:cubicBezTo>
                    <a:pt x="3059" y="3988"/>
                    <a:pt x="2733" y="4682"/>
                    <a:pt x="2478" y="5527"/>
                  </a:cubicBezTo>
                  <a:cubicBezTo>
                    <a:pt x="2223" y="6372"/>
                    <a:pt x="2040" y="7367"/>
                    <a:pt x="1846" y="8257"/>
                  </a:cubicBezTo>
                  <a:cubicBezTo>
                    <a:pt x="1652" y="9147"/>
                    <a:pt x="1448" y="9931"/>
                    <a:pt x="1316" y="10655"/>
                  </a:cubicBezTo>
                  <a:cubicBezTo>
                    <a:pt x="1183" y="11379"/>
                    <a:pt x="1122" y="12043"/>
                    <a:pt x="1020" y="12858"/>
                  </a:cubicBezTo>
                  <a:cubicBezTo>
                    <a:pt x="918" y="13672"/>
                    <a:pt x="775" y="14637"/>
                    <a:pt x="704" y="15467"/>
                  </a:cubicBezTo>
                  <a:cubicBezTo>
                    <a:pt x="632" y="16297"/>
                    <a:pt x="632" y="16991"/>
                    <a:pt x="693" y="17639"/>
                  </a:cubicBezTo>
                  <a:cubicBezTo>
                    <a:pt x="755" y="18288"/>
                    <a:pt x="877" y="18891"/>
                    <a:pt x="1122" y="19359"/>
                  </a:cubicBezTo>
                  <a:cubicBezTo>
                    <a:pt x="1367" y="19826"/>
                    <a:pt x="1734" y="20158"/>
                    <a:pt x="2264" y="20384"/>
                  </a:cubicBezTo>
                  <a:cubicBezTo>
                    <a:pt x="2794" y="20611"/>
                    <a:pt x="3488" y="20731"/>
                    <a:pt x="4130" y="20807"/>
                  </a:cubicBezTo>
                  <a:cubicBezTo>
                    <a:pt x="4773" y="20882"/>
                    <a:pt x="5364" y="20912"/>
                    <a:pt x="6037" y="20852"/>
                  </a:cubicBezTo>
                  <a:cubicBezTo>
                    <a:pt x="6710" y="20792"/>
                    <a:pt x="7465" y="20641"/>
                    <a:pt x="8138" y="20445"/>
                  </a:cubicBezTo>
                  <a:cubicBezTo>
                    <a:pt x="8811" y="20249"/>
                    <a:pt x="9403" y="20007"/>
                    <a:pt x="10056" y="19675"/>
                  </a:cubicBezTo>
                  <a:cubicBezTo>
                    <a:pt x="10708" y="19344"/>
                    <a:pt x="11422" y="18921"/>
                    <a:pt x="12075" y="18484"/>
                  </a:cubicBezTo>
                  <a:cubicBezTo>
                    <a:pt x="12727" y="18046"/>
                    <a:pt x="13319" y="17594"/>
                    <a:pt x="13910" y="17126"/>
                  </a:cubicBezTo>
                  <a:cubicBezTo>
                    <a:pt x="14502" y="16659"/>
                    <a:pt x="15093" y="16176"/>
                    <a:pt x="15736" y="15678"/>
                  </a:cubicBezTo>
                  <a:cubicBezTo>
                    <a:pt x="16378" y="15180"/>
                    <a:pt x="17072" y="14668"/>
                    <a:pt x="17643" y="14110"/>
                  </a:cubicBezTo>
                  <a:cubicBezTo>
                    <a:pt x="18214" y="13551"/>
                    <a:pt x="18663" y="12948"/>
                    <a:pt x="19152" y="12209"/>
                  </a:cubicBezTo>
                  <a:cubicBezTo>
                    <a:pt x="19642" y="11470"/>
                    <a:pt x="20172" y="10595"/>
                    <a:pt x="20580" y="9826"/>
                  </a:cubicBezTo>
                  <a:cubicBezTo>
                    <a:pt x="20988" y="9056"/>
                    <a:pt x="21274" y="8393"/>
                    <a:pt x="21427" y="7623"/>
                  </a:cubicBezTo>
                  <a:cubicBezTo>
                    <a:pt x="21580" y="6854"/>
                    <a:pt x="21600" y="5979"/>
                    <a:pt x="21559" y="5316"/>
                  </a:cubicBezTo>
                  <a:cubicBezTo>
                    <a:pt x="21518" y="4652"/>
                    <a:pt x="21416" y="4199"/>
                    <a:pt x="21121" y="3702"/>
                  </a:cubicBezTo>
                  <a:cubicBezTo>
                    <a:pt x="20825" y="3204"/>
                    <a:pt x="20335" y="2661"/>
                    <a:pt x="19724" y="2163"/>
                  </a:cubicBezTo>
                  <a:cubicBezTo>
                    <a:pt x="19112" y="1665"/>
                    <a:pt x="18377" y="1213"/>
                    <a:pt x="17653" y="911"/>
                  </a:cubicBezTo>
                  <a:cubicBezTo>
                    <a:pt x="16929" y="610"/>
                    <a:pt x="16215" y="459"/>
                    <a:pt x="15491" y="368"/>
                  </a:cubicBezTo>
                  <a:cubicBezTo>
                    <a:pt x="14767" y="278"/>
                    <a:pt x="14033" y="248"/>
                    <a:pt x="13350" y="248"/>
                  </a:cubicBezTo>
                  <a:cubicBezTo>
                    <a:pt x="12666" y="248"/>
                    <a:pt x="12034" y="278"/>
                    <a:pt x="11381" y="338"/>
                  </a:cubicBezTo>
                  <a:cubicBezTo>
                    <a:pt x="10729" y="398"/>
                    <a:pt x="10056" y="489"/>
                    <a:pt x="9331" y="655"/>
                  </a:cubicBezTo>
                  <a:cubicBezTo>
                    <a:pt x="8607" y="821"/>
                    <a:pt x="7832" y="1062"/>
                    <a:pt x="7139" y="1379"/>
                  </a:cubicBezTo>
                  <a:cubicBezTo>
                    <a:pt x="6445" y="1696"/>
                    <a:pt x="5833" y="2088"/>
                    <a:pt x="5252" y="2525"/>
                  </a:cubicBezTo>
                  <a:cubicBezTo>
                    <a:pt x="4671" y="2963"/>
                    <a:pt x="4120" y="3445"/>
                    <a:pt x="3620" y="4003"/>
                  </a:cubicBezTo>
                  <a:cubicBezTo>
                    <a:pt x="3121" y="4561"/>
                    <a:pt x="2672" y="5195"/>
                    <a:pt x="2254" y="5829"/>
                  </a:cubicBezTo>
                  <a:cubicBezTo>
                    <a:pt x="1836" y="6462"/>
                    <a:pt x="1448" y="7096"/>
                    <a:pt x="1163" y="7608"/>
                  </a:cubicBezTo>
                  <a:cubicBezTo>
                    <a:pt x="877" y="8121"/>
                    <a:pt x="693" y="8513"/>
                    <a:pt x="530" y="9162"/>
                  </a:cubicBezTo>
                  <a:cubicBezTo>
                    <a:pt x="367" y="9811"/>
                    <a:pt x="224" y="10716"/>
                    <a:pt x="133" y="11681"/>
                  </a:cubicBezTo>
                  <a:cubicBezTo>
                    <a:pt x="41" y="12646"/>
                    <a:pt x="0" y="13672"/>
                    <a:pt x="0" y="14637"/>
                  </a:cubicBezTo>
                  <a:cubicBezTo>
                    <a:pt x="0" y="15603"/>
                    <a:pt x="41" y="16508"/>
                    <a:pt x="92" y="17172"/>
                  </a:cubicBezTo>
                  <a:cubicBezTo>
                    <a:pt x="143" y="17835"/>
                    <a:pt x="204" y="18258"/>
                    <a:pt x="337" y="18559"/>
                  </a:cubicBezTo>
                  <a:cubicBezTo>
                    <a:pt x="469" y="18861"/>
                    <a:pt x="673" y="19042"/>
                    <a:pt x="969" y="19298"/>
                  </a:cubicBezTo>
                  <a:cubicBezTo>
                    <a:pt x="1265" y="19555"/>
                    <a:pt x="1652" y="19887"/>
                    <a:pt x="2111" y="20083"/>
                  </a:cubicBezTo>
                  <a:cubicBezTo>
                    <a:pt x="2570" y="20279"/>
                    <a:pt x="3100" y="20339"/>
                    <a:pt x="3559" y="20339"/>
                  </a:cubicBezTo>
                  <a:cubicBezTo>
                    <a:pt x="4018" y="20339"/>
                    <a:pt x="4406" y="20279"/>
                    <a:pt x="4691" y="20309"/>
                  </a:cubicBezTo>
                  <a:cubicBezTo>
                    <a:pt x="4977" y="20339"/>
                    <a:pt x="5160" y="20460"/>
                    <a:pt x="5262" y="20686"/>
                  </a:cubicBezTo>
                  <a:cubicBezTo>
                    <a:pt x="5364" y="20912"/>
                    <a:pt x="5385" y="21244"/>
                    <a:pt x="5405" y="21576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11538593" y="2718926"/>
              <a:ext cx="486526" cy="239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3" fill="norm" stroke="1" extrusionOk="0">
                  <a:moveTo>
                    <a:pt x="13231" y="65"/>
                  </a:moveTo>
                  <a:cubicBezTo>
                    <a:pt x="13797" y="19"/>
                    <a:pt x="14362" y="-27"/>
                    <a:pt x="14928" y="19"/>
                  </a:cubicBezTo>
                  <a:cubicBezTo>
                    <a:pt x="15493" y="65"/>
                    <a:pt x="16059" y="203"/>
                    <a:pt x="17020" y="616"/>
                  </a:cubicBezTo>
                  <a:cubicBezTo>
                    <a:pt x="17981" y="1030"/>
                    <a:pt x="19338" y="1719"/>
                    <a:pt x="20186" y="2489"/>
                  </a:cubicBezTo>
                  <a:cubicBezTo>
                    <a:pt x="21035" y="3259"/>
                    <a:pt x="21374" y="4109"/>
                    <a:pt x="21487" y="4936"/>
                  </a:cubicBezTo>
                  <a:cubicBezTo>
                    <a:pt x="21600" y="5764"/>
                    <a:pt x="21487" y="6568"/>
                    <a:pt x="21148" y="7361"/>
                  </a:cubicBezTo>
                  <a:cubicBezTo>
                    <a:pt x="20808" y="8153"/>
                    <a:pt x="20243" y="8935"/>
                    <a:pt x="19564" y="9670"/>
                  </a:cubicBezTo>
                  <a:cubicBezTo>
                    <a:pt x="18886" y="10405"/>
                    <a:pt x="18094" y="11095"/>
                    <a:pt x="17190" y="11750"/>
                  </a:cubicBezTo>
                  <a:cubicBezTo>
                    <a:pt x="16285" y="12404"/>
                    <a:pt x="15267" y="13025"/>
                    <a:pt x="14080" y="13737"/>
                  </a:cubicBezTo>
                  <a:cubicBezTo>
                    <a:pt x="12892" y="14450"/>
                    <a:pt x="11535" y="15254"/>
                    <a:pt x="10235" y="16070"/>
                  </a:cubicBezTo>
                  <a:cubicBezTo>
                    <a:pt x="8934" y="16885"/>
                    <a:pt x="7690" y="17713"/>
                    <a:pt x="6559" y="18425"/>
                  </a:cubicBezTo>
                  <a:cubicBezTo>
                    <a:pt x="5428" y="19137"/>
                    <a:pt x="4410" y="19735"/>
                    <a:pt x="3562" y="20206"/>
                  </a:cubicBezTo>
                  <a:cubicBezTo>
                    <a:pt x="2714" y="20677"/>
                    <a:pt x="2036" y="21022"/>
                    <a:pt x="1470" y="21228"/>
                  </a:cubicBezTo>
                  <a:cubicBezTo>
                    <a:pt x="905" y="21435"/>
                    <a:pt x="452" y="21504"/>
                    <a:pt x="0" y="21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11446591" y="4980205"/>
              <a:ext cx="11500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60" y="4950"/>
                    <a:pt x="6720" y="9900"/>
                    <a:pt x="10320" y="13500"/>
                  </a:cubicBezTo>
                  <a:cubicBezTo>
                    <a:pt x="13920" y="17100"/>
                    <a:pt x="17760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11546260" y="5026206"/>
              <a:ext cx="153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00"/>
                  </a:moveTo>
                  <a:cubicBezTo>
                    <a:pt x="20160" y="900"/>
                    <a:pt x="18720" y="0"/>
                    <a:pt x="17280" y="0"/>
                  </a:cubicBezTo>
                  <a:cubicBezTo>
                    <a:pt x="15840" y="0"/>
                    <a:pt x="14400" y="900"/>
                    <a:pt x="11520" y="4650"/>
                  </a:cubicBezTo>
                  <a:cubicBezTo>
                    <a:pt x="8640" y="8400"/>
                    <a:pt x="4320" y="15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10826714" y="5474402"/>
              <a:ext cx="205869" cy="41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49" fill="norm" stroke="1" extrusionOk="0">
                  <a:moveTo>
                    <a:pt x="1481" y="3437"/>
                  </a:moveTo>
                  <a:cubicBezTo>
                    <a:pt x="681" y="2901"/>
                    <a:pt x="-119" y="2364"/>
                    <a:pt x="14" y="1894"/>
                  </a:cubicBezTo>
                  <a:cubicBezTo>
                    <a:pt x="148" y="1425"/>
                    <a:pt x="1214" y="1022"/>
                    <a:pt x="3214" y="687"/>
                  </a:cubicBezTo>
                  <a:cubicBezTo>
                    <a:pt x="5214" y="351"/>
                    <a:pt x="8148" y="83"/>
                    <a:pt x="10281" y="16"/>
                  </a:cubicBezTo>
                  <a:cubicBezTo>
                    <a:pt x="12414" y="-51"/>
                    <a:pt x="13748" y="83"/>
                    <a:pt x="14681" y="486"/>
                  </a:cubicBezTo>
                  <a:cubicBezTo>
                    <a:pt x="15614" y="888"/>
                    <a:pt x="16148" y="1559"/>
                    <a:pt x="15748" y="3504"/>
                  </a:cubicBezTo>
                  <a:cubicBezTo>
                    <a:pt x="15348" y="5450"/>
                    <a:pt x="14014" y="8669"/>
                    <a:pt x="11481" y="11353"/>
                  </a:cubicBezTo>
                  <a:cubicBezTo>
                    <a:pt x="8948" y="14036"/>
                    <a:pt x="5214" y="16183"/>
                    <a:pt x="2948" y="17524"/>
                  </a:cubicBezTo>
                  <a:cubicBezTo>
                    <a:pt x="681" y="18866"/>
                    <a:pt x="-119" y="19402"/>
                    <a:pt x="281" y="19738"/>
                  </a:cubicBezTo>
                  <a:cubicBezTo>
                    <a:pt x="681" y="20073"/>
                    <a:pt x="2281" y="20207"/>
                    <a:pt x="4548" y="20207"/>
                  </a:cubicBezTo>
                  <a:cubicBezTo>
                    <a:pt x="6814" y="20207"/>
                    <a:pt x="9748" y="20073"/>
                    <a:pt x="12681" y="20274"/>
                  </a:cubicBezTo>
                  <a:cubicBezTo>
                    <a:pt x="15614" y="20476"/>
                    <a:pt x="18548" y="21012"/>
                    <a:pt x="21481" y="215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10641573" y="6050004"/>
              <a:ext cx="705350" cy="49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fill="norm" stroke="1" extrusionOk="0">
                  <a:moveTo>
                    <a:pt x="0" y="20944"/>
                  </a:moveTo>
                  <a:cubicBezTo>
                    <a:pt x="1957" y="17704"/>
                    <a:pt x="3913" y="14464"/>
                    <a:pt x="6417" y="11224"/>
                  </a:cubicBezTo>
                  <a:cubicBezTo>
                    <a:pt x="8922" y="7984"/>
                    <a:pt x="11974" y="4744"/>
                    <a:pt x="14439" y="2584"/>
                  </a:cubicBezTo>
                  <a:cubicBezTo>
                    <a:pt x="16904" y="424"/>
                    <a:pt x="18783" y="-656"/>
                    <a:pt x="19878" y="424"/>
                  </a:cubicBezTo>
                  <a:cubicBezTo>
                    <a:pt x="20974" y="1504"/>
                    <a:pt x="21287" y="4744"/>
                    <a:pt x="21600" y="79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10742580" y="6668656"/>
              <a:ext cx="305337" cy="306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18" fill="norm" stroke="1" extrusionOk="0">
                  <a:moveTo>
                    <a:pt x="7343" y="6253"/>
                  </a:moveTo>
                  <a:cubicBezTo>
                    <a:pt x="7874" y="6961"/>
                    <a:pt x="8405" y="7669"/>
                    <a:pt x="9114" y="7935"/>
                  </a:cubicBezTo>
                  <a:cubicBezTo>
                    <a:pt x="9822" y="8200"/>
                    <a:pt x="10707" y="8023"/>
                    <a:pt x="11946" y="7138"/>
                  </a:cubicBezTo>
                  <a:cubicBezTo>
                    <a:pt x="13186" y="6253"/>
                    <a:pt x="14779" y="4659"/>
                    <a:pt x="15664" y="3331"/>
                  </a:cubicBezTo>
                  <a:cubicBezTo>
                    <a:pt x="16550" y="2004"/>
                    <a:pt x="16727" y="941"/>
                    <a:pt x="16373" y="410"/>
                  </a:cubicBezTo>
                  <a:cubicBezTo>
                    <a:pt x="16019" y="-121"/>
                    <a:pt x="15133" y="-121"/>
                    <a:pt x="13451" y="322"/>
                  </a:cubicBezTo>
                  <a:cubicBezTo>
                    <a:pt x="11769" y="764"/>
                    <a:pt x="9291" y="1649"/>
                    <a:pt x="6812" y="4482"/>
                  </a:cubicBezTo>
                  <a:cubicBezTo>
                    <a:pt x="4333" y="7315"/>
                    <a:pt x="1855" y="12095"/>
                    <a:pt x="704" y="15017"/>
                  </a:cubicBezTo>
                  <a:cubicBezTo>
                    <a:pt x="-447" y="17938"/>
                    <a:pt x="-270" y="19000"/>
                    <a:pt x="1855" y="19886"/>
                  </a:cubicBezTo>
                  <a:cubicBezTo>
                    <a:pt x="3979" y="20771"/>
                    <a:pt x="8051" y="21479"/>
                    <a:pt x="11592" y="21125"/>
                  </a:cubicBezTo>
                  <a:cubicBezTo>
                    <a:pt x="15133" y="20771"/>
                    <a:pt x="18143" y="19354"/>
                    <a:pt x="21153" y="179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11040249" y="6380197"/>
              <a:ext cx="258117" cy="194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0" y="4542"/>
                  </a:moveTo>
                  <a:cubicBezTo>
                    <a:pt x="642" y="3139"/>
                    <a:pt x="1283" y="1737"/>
                    <a:pt x="2139" y="895"/>
                  </a:cubicBezTo>
                  <a:cubicBezTo>
                    <a:pt x="2994" y="54"/>
                    <a:pt x="4063" y="-227"/>
                    <a:pt x="4919" y="194"/>
                  </a:cubicBezTo>
                  <a:cubicBezTo>
                    <a:pt x="5774" y="615"/>
                    <a:pt x="6416" y="1737"/>
                    <a:pt x="6416" y="4121"/>
                  </a:cubicBezTo>
                  <a:cubicBezTo>
                    <a:pt x="6416" y="6506"/>
                    <a:pt x="5774" y="10152"/>
                    <a:pt x="5026" y="12537"/>
                  </a:cubicBezTo>
                  <a:cubicBezTo>
                    <a:pt x="4277" y="14921"/>
                    <a:pt x="3422" y="16043"/>
                    <a:pt x="2780" y="17305"/>
                  </a:cubicBezTo>
                  <a:cubicBezTo>
                    <a:pt x="2139" y="18568"/>
                    <a:pt x="1711" y="19970"/>
                    <a:pt x="2032" y="20672"/>
                  </a:cubicBezTo>
                  <a:cubicBezTo>
                    <a:pt x="2352" y="21373"/>
                    <a:pt x="3422" y="21373"/>
                    <a:pt x="5026" y="21373"/>
                  </a:cubicBezTo>
                  <a:cubicBezTo>
                    <a:pt x="6630" y="21373"/>
                    <a:pt x="8768" y="21373"/>
                    <a:pt x="10265" y="20952"/>
                  </a:cubicBezTo>
                  <a:cubicBezTo>
                    <a:pt x="11762" y="20531"/>
                    <a:pt x="12618" y="19690"/>
                    <a:pt x="13259" y="18428"/>
                  </a:cubicBezTo>
                  <a:cubicBezTo>
                    <a:pt x="13901" y="17165"/>
                    <a:pt x="14329" y="15482"/>
                    <a:pt x="14436" y="15342"/>
                  </a:cubicBezTo>
                  <a:cubicBezTo>
                    <a:pt x="14543" y="15202"/>
                    <a:pt x="14329" y="16604"/>
                    <a:pt x="14115" y="18007"/>
                  </a:cubicBezTo>
                  <a:cubicBezTo>
                    <a:pt x="13901" y="19409"/>
                    <a:pt x="13687" y="20812"/>
                    <a:pt x="13687" y="20812"/>
                  </a:cubicBezTo>
                  <a:cubicBezTo>
                    <a:pt x="13687" y="20812"/>
                    <a:pt x="13901" y="19409"/>
                    <a:pt x="14543" y="17446"/>
                  </a:cubicBezTo>
                  <a:cubicBezTo>
                    <a:pt x="15184" y="15482"/>
                    <a:pt x="16253" y="12957"/>
                    <a:pt x="17430" y="11134"/>
                  </a:cubicBezTo>
                  <a:cubicBezTo>
                    <a:pt x="18606" y="9311"/>
                    <a:pt x="19889" y="8189"/>
                    <a:pt x="20638" y="8329"/>
                  </a:cubicBezTo>
                  <a:cubicBezTo>
                    <a:pt x="21386" y="8469"/>
                    <a:pt x="21600" y="9872"/>
                    <a:pt x="21600" y="11835"/>
                  </a:cubicBezTo>
                  <a:cubicBezTo>
                    <a:pt x="21600" y="13799"/>
                    <a:pt x="21386" y="16324"/>
                    <a:pt x="21172" y="188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11351870" y="6365829"/>
              <a:ext cx="148390" cy="21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94" fill="norm" stroke="1" extrusionOk="0">
                  <a:moveTo>
                    <a:pt x="19060" y="4065"/>
                  </a:moveTo>
                  <a:cubicBezTo>
                    <a:pt x="19060" y="2780"/>
                    <a:pt x="19060" y="1494"/>
                    <a:pt x="18145" y="723"/>
                  </a:cubicBezTo>
                  <a:cubicBezTo>
                    <a:pt x="17230" y="-49"/>
                    <a:pt x="15399" y="-306"/>
                    <a:pt x="12654" y="465"/>
                  </a:cubicBezTo>
                  <a:cubicBezTo>
                    <a:pt x="9908" y="1237"/>
                    <a:pt x="6247" y="3037"/>
                    <a:pt x="3867" y="4580"/>
                  </a:cubicBezTo>
                  <a:cubicBezTo>
                    <a:pt x="1488" y="6123"/>
                    <a:pt x="389" y="7408"/>
                    <a:pt x="572" y="8437"/>
                  </a:cubicBezTo>
                  <a:cubicBezTo>
                    <a:pt x="755" y="9465"/>
                    <a:pt x="2220" y="10237"/>
                    <a:pt x="3867" y="10623"/>
                  </a:cubicBezTo>
                  <a:cubicBezTo>
                    <a:pt x="5515" y="11008"/>
                    <a:pt x="7345" y="11008"/>
                    <a:pt x="7528" y="11394"/>
                  </a:cubicBezTo>
                  <a:cubicBezTo>
                    <a:pt x="7711" y="11780"/>
                    <a:pt x="6247" y="12551"/>
                    <a:pt x="4782" y="13323"/>
                  </a:cubicBezTo>
                  <a:cubicBezTo>
                    <a:pt x="3318" y="14094"/>
                    <a:pt x="1854" y="14865"/>
                    <a:pt x="938" y="16023"/>
                  </a:cubicBezTo>
                  <a:cubicBezTo>
                    <a:pt x="23" y="17180"/>
                    <a:pt x="-343" y="18723"/>
                    <a:pt x="389" y="19751"/>
                  </a:cubicBezTo>
                  <a:cubicBezTo>
                    <a:pt x="1121" y="20780"/>
                    <a:pt x="2952" y="21294"/>
                    <a:pt x="5698" y="21294"/>
                  </a:cubicBezTo>
                  <a:cubicBezTo>
                    <a:pt x="8443" y="21294"/>
                    <a:pt x="12104" y="20780"/>
                    <a:pt x="14850" y="19880"/>
                  </a:cubicBezTo>
                  <a:cubicBezTo>
                    <a:pt x="17596" y="18980"/>
                    <a:pt x="19426" y="17694"/>
                    <a:pt x="21257" y="164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11546260" y="6192990"/>
              <a:ext cx="199339" cy="9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0" y="6337"/>
                  </a:moveTo>
                  <a:cubicBezTo>
                    <a:pt x="831" y="4122"/>
                    <a:pt x="1662" y="1906"/>
                    <a:pt x="2769" y="799"/>
                  </a:cubicBezTo>
                  <a:cubicBezTo>
                    <a:pt x="3877" y="-309"/>
                    <a:pt x="5262" y="-309"/>
                    <a:pt x="6092" y="1076"/>
                  </a:cubicBezTo>
                  <a:cubicBezTo>
                    <a:pt x="6923" y="2460"/>
                    <a:pt x="7200" y="5230"/>
                    <a:pt x="6508" y="7722"/>
                  </a:cubicBezTo>
                  <a:cubicBezTo>
                    <a:pt x="5815" y="10214"/>
                    <a:pt x="4154" y="12430"/>
                    <a:pt x="2908" y="14645"/>
                  </a:cubicBezTo>
                  <a:cubicBezTo>
                    <a:pt x="1662" y="16860"/>
                    <a:pt x="831" y="19076"/>
                    <a:pt x="1246" y="20183"/>
                  </a:cubicBezTo>
                  <a:cubicBezTo>
                    <a:pt x="1662" y="21291"/>
                    <a:pt x="3323" y="21291"/>
                    <a:pt x="6923" y="21291"/>
                  </a:cubicBezTo>
                  <a:cubicBezTo>
                    <a:pt x="10523" y="21291"/>
                    <a:pt x="16062" y="21291"/>
                    <a:pt x="21600" y="212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10672240" y="7267478"/>
              <a:ext cx="1143723" cy="112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0" y="21600"/>
                  </a:moveTo>
                  <a:cubicBezTo>
                    <a:pt x="145" y="19145"/>
                    <a:pt x="289" y="16691"/>
                    <a:pt x="1037" y="14482"/>
                  </a:cubicBezTo>
                  <a:cubicBezTo>
                    <a:pt x="1784" y="12273"/>
                    <a:pt x="3134" y="10309"/>
                    <a:pt x="4629" y="8591"/>
                  </a:cubicBezTo>
                  <a:cubicBezTo>
                    <a:pt x="6123" y="6873"/>
                    <a:pt x="7763" y="5400"/>
                    <a:pt x="9571" y="4173"/>
                  </a:cubicBezTo>
                  <a:cubicBezTo>
                    <a:pt x="11379" y="2945"/>
                    <a:pt x="13355" y="1964"/>
                    <a:pt x="15308" y="1227"/>
                  </a:cubicBezTo>
                  <a:cubicBezTo>
                    <a:pt x="17261" y="491"/>
                    <a:pt x="19189" y="0"/>
                    <a:pt x="20274" y="0"/>
                  </a:cubicBezTo>
                  <a:cubicBezTo>
                    <a:pt x="21359" y="0"/>
                    <a:pt x="21600" y="491"/>
                    <a:pt x="21576" y="1227"/>
                  </a:cubicBezTo>
                  <a:cubicBezTo>
                    <a:pt x="21552" y="1964"/>
                    <a:pt x="21262" y="2945"/>
                    <a:pt x="20829" y="3927"/>
                  </a:cubicBezTo>
                  <a:cubicBezTo>
                    <a:pt x="20395" y="4909"/>
                    <a:pt x="19816" y="5891"/>
                    <a:pt x="19237" y="68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10693907" y="7295591"/>
              <a:ext cx="1036358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7370" y="12960"/>
                  </a:moveTo>
                  <a:cubicBezTo>
                    <a:pt x="5242" y="15428"/>
                    <a:pt x="3114" y="17897"/>
                    <a:pt x="1810" y="19440"/>
                  </a:cubicBezTo>
                  <a:cubicBezTo>
                    <a:pt x="507" y="20983"/>
                    <a:pt x="28" y="21600"/>
                    <a:pt x="2" y="21600"/>
                  </a:cubicBezTo>
                  <a:cubicBezTo>
                    <a:pt x="-25" y="21600"/>
                    <a:pt x="401" y="20983"/>
                    <a:pt x="1491" y="19440"/>
                  </a:cubicBezTo>
                  <a:cubicBezTo>
                    <a:pt x="2582" y="17897"/>
                    <a:pt x="4338" y="15428"/>
                    <a:pt x="6146" y="12960"/>
                  </a:cubicBezTo>
                  <a:cubicBezTo>
                    <a:pt x="7955" y="10491"/>
                    <a:pt x="9817" y="8023"/>
                    <a:pt x="12078" y="5863"/>
                  </a:cubicBezTo>
                  <a:cubicBezTo>
                    <a:pt x="14340" y="3703"/>
                    <a:pt x="17000" y="1851"/>
                    <a:pt x="18649" y="926"/>
                  </a:cubicBezTo>
                  <a:cubicBezTo>
                    <a:pt x="20298" y="0"/>
                    <a:pt x="20937" y="0"/>
                    <a:pt x="2157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Drawing"/>
          <p:cNvGrpSpPr/>
          <p:nvPr/>
        </p:nvGrpSpPr>
        <p:grpSpPr>
          <a:xfrm>
            <a:off x="352674" y="240893"/>
            <a:ext cx="10665521" cy="8161964"/>
            <a:chOff x="0" y="0"/>
            <a:chExt cx="10665520" cy="8161962"/>
          </a:xfrm>
        </p:grpSpPr>
        <p:sp>
          <p:nvSpPr>
            <p:cNvPr id="1818" name="Line"/>
            <p:cNvSpPr/>
            <p:nvPr/>
          </p:nvSpPr>
          <p:spPr>
            <a:xfrm>
              <a:off x="1947377" y="137071"/>
              <a:ext cx="46002" cy="59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2963"/>
                  </a:moveTo>
                  <a:cubicBezTo>
                    <a:pt x="1200" y="2502"/>
                    <a:pt x="2400" y="2040"/>
                    <a:pt x="4200" y="1440"/>
                  </a:cubicBezTo>
                  <a:cubicBezTo>
                    <a:pt x="6000" y="840"/>
                    <a:pt x="8400" y="102"/>
                    <a:pt x="10200" y="9"/>
                  </a:cubicBezTo>
                  <a:cubicBezTo>
                    <a:pt x="12000" y="-83"/>
                    <a:pt x="13200" y="471"/>
                    <a:pt x="13800" y="2548"/>
                  </a:cubicBezTo>
                  <a:cubicBezTo>
                    <a:pt x="14400" y="4625"/>
                    <a:pt x="14400" y="8225"/>
                    <a:pt x="14400" y="11455"/>
                  </a:cubicBezTo>
                  <a:cubicBezTo>
                    <a:pt x="14400" y="14686"/>
                    <a:pt x="14400" y="17548"/>
                    <a:pt x="14400" y="19255"/>
                  </a:cubicBezTo>
                  <a:cubicBezTo>
                    <a:pt x="14400" y="20963"/>
                    <a:pt x="14400" y="21517"/>
                    <a:pt x="15600" y="21332"/>
                  </a:cubicBezTo>
                  <a:cubicBezTo>
                    <a:pt x="16800" y="21148"/>
                    <a:pt x="19200" y="20225"/>
                    <a:pt x="21600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1972933" y="203783"/>
              <a:ext cx="204450" cy="483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086"/>
                    <a:pt x="10800" y="6171"/>
                    <a:pt x="7560" y="7943"/>
                  </a:cubicBezTo>
                  <a:cubicBezTo>
                    <a:pt x="4320" y="9714"/>
                    <a:pt x="3240" y="10171"/>
                    <a:pt x="2160" y="10571"/>
                  </a:cubicBezTo>
                  <a:cubicBezTo>
                    <a:pt x="1080" y="10971"/>
                    <a:pt x="0" y="11314"/>
                    <a:pt x="0" y="11657"/>
                  </a:cubicBezTo>
                  <a:cubicBezTo>
                    <a:pt x="0" y="12000"/>
                    <a:pt x="1080" y="12343"/>
                    <a:pt x="3510" y="13486"/>
                  </a:cubicBezTo>
                  <a:cubicBezTo>
                    <a:pt x="5940" y="14629"/>
                    <a:pt x="9720" y="16571"/>
                    <a:pt x="12420" y="18057"/>
                  </a:cubicBezTo>
                  <a:cubicBezTo>
                    <a:pt x="15120" y="19543"/>
                    <a:pt x="16740" y="20571"/>
                    <a:pt x="183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2241592" y="361853"/>
              <a:ext cx="173463" cy="26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184" fill="norm" stroke="1" extrusionOk="0">
                  <a:moveTo>
                    <a:pt x="3405" y="10015"/>
                  </a:moveTo>
                  <a:cubicBezTo>
                    <a:pt x="6222" y="8588"/>
                    <a:pt x="9039" y="7162"/>
                    <a:pt x="10918" y="5939"/>
                  </a:cubicBezTo>
                  <a:cubicBezTo>
                    <a:pt x="12796" y="4717"/>
                    <a:pt x="13735" y="3698"/>
                    <a:pt x="14205" y="2577"/>
                  </a:cubicBezTo>
                  <a:cubicBezTo>
                    <a:pt x="14674" y="1456"/>
                    <a:pt x="14674" y="234"/>
                    <a:pt x="13578" y="30"/>
                  </a:cubicBezTo>
                  <a:cubicBezTo>
                    <a:pt x="12483" y="-174"/>
                    <a:pt x="10291" y="641"/>
                    <a:pt x="7787" y="2984"/>
                  </a:cubicBezTo>
                  <a:cubicBezTo>
                    <a:pt x="5283" y="5328"/>
                    <a:pt x="2465" y="9200"/>
                    <a:pt x="1057" y="12256"/>
                  </a:cubicBezTo>
                  <a:cubicBezTo>
                    <a:pt x="-352" y="15313"/>
                    <a:pt x="-352" y="17554"/>
                    <a:pt x="1057" y="19083"/>
                  </a:cubicBezTo>
                  <a:cubicBezTo>
                    <a:pt x="2465" y="20611"/>
                    <a:pt x="5283" y="21426"/>
                    <a:pt x="8883" y="21120"/>
                  </a:cubicBezTo>
                  <a:cubicBezTo>
                    <a:pt x="12483" y="20815"/>
                    <a:pt x="16865" y="19388"/>
                    <a:pt x="21248" y="17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2445721" y="387787"/>
              <a:ext cx="138005" cy="20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2430"/>
                  </a:moveTo>
                  <a:cubicBezTo>
                    <a:pt x="2000" y="2160"/>
                    <a:pt x="4000" y="1890"/>
                    <a:pt x="6800" y="4320"/>
                  </a:cubicBezTo>
                  <a:cubicBezTo>
                    <a:pt x="9600" y="6750"/>
                    <a:pt x="13200" y="11880"/>
                    <a:pt x="14600" y="15120"/>
                  </a:cubicBezTo>
                  <a:cubicBezTo>
                    <a:pt x="16000" y="18360"/>
                    <a:pt x="15200" y="19710"/>
                    <a:pt x="13800" y="20520"/>
                  </a:cubicBezTo>
                  <a:cubicBezTo>
                    <a:pt x="12400" y="21330"/>
                    <a:pt x="10400" y="21600"/>
                    <a:pt x="8000" y="21060"/>
                  </a:cubicBezTo>
                  <a:cubicBezTo>
                    <a:pt x="5600" y="20520"/>
                    <a:pt x="2800" y="19170"/>
                    <a:pt x="4000" y="15660"/>
                  </a:cubicBezTo>
                  <a:cubicBezTo>
                    <a:pt x="5200" y="12150"/>
                    <a:pt x="10400" y="6480"/>
                    <a:pt x="14000" y="3510"/>
                  </a:cubicBezTo>
                  <a:cubicBezTo>
                    <a:pt x="17600" y="540"/>
                    <a:pt x="19600" y="2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2672112" y="402481"/>
              <a:ext cx="110951" cy="23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24" fill="norm" stroke="1" extrusionOk="0">
                  <a:moveTo>
                    <a:pt x="694" y="56"/>
                  </a:moveTo>
                  <a:cubicBezTo>
                    <a:pt x="1185" y="5058"/>
                    <a:pt x="1676" y="10061"/>
                    <a:pt x="1921" y="13244"/>
                  </a:cubicBezTo>
                  <a:cubicBezTo>
                    <a:pt x="2167" y="16427"/>
                    <a:pt x="2167" y="17791"/>
                    <a:pt x="1921" y="19042"/>
                  </a:cubicBezTo>
                  <a:cubicBezTo>
                    <a:pt x="1676" y="20292"/>
                    <a:pt x="1185" y="21429"/>
                    <a:pt x="694" y="21315"/>
                  </a:cubicBezTo>
                  <a:cubicBezTo>
                    <a:pt x="203" y="21202"/>
                    <a:pt x="-288" y="19837"/>
                    <a:pt x="203" y="17109"/>
                  </a:cubicBezTo>
                  <a:cubicBezTo>
                    <a:pt x="694" y="14381"/>
                    <a:pt x="2167" y="10288"/>
                    <a:pt x="3885" y="7332"/>
                  </a:cubicBezTo>
                  <a:cubicBezTo>
                    <a:pt x="5603" y="4376"/>
                    <a:pt x="7567" y="2557"/>
                    <a:pt x="9776" y="1421"/>
                  </a:cubicBezTo>
                  <a:cubicBezTo>
                    <a:pt x="11985" y="284"/>
                    <a:pt x="14439" y="-171"/>
                    <a:pt x="16403" y="56"/>
                  </a:cubicBezTo>
                  <a:cubicBezTo>
                    <a:pt x="18367" y="284"/>
                    <a:pt x="19839" y="1193"/>
                    <a:pt x="20576" y="4490"/>
                  </a:cubicBezTo>
                  <a:cubicBezTo>
                    <a:pt x="21312" y="7787"/>
                    <a:pt x="21312" y="13471"/>
                    <a:pt x="21312" y="19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2882731" y="390221"/>
              <a:ext cx="207006" cy="21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6393"/>
                  </a:moveTo>
                  <a:cubicBezTo>
                    <a:pt x="267" y="7621"/>
                    <a:pt x="533" y="8848"/>
                    <a:pt x="1733" y="9584"/>
                  </a:cubicBezTo>
                  <a:cubicBezTo>
                    <a:pt x="2933" y="10321"/>
                    <a:pt x="5067" y="10566"/>
                    <a:pt x="6933" y="9584"/>
                  </a:cubicBezTo>
                  <a:cubicBezTo>
                    <a:pt x="8800" y="8602"/>
                    <a:pt x="10400" y="6393"/>
                    <a:pt x="11200" y="4552"/>
                  </a:cubicBezTo>
                  <a:cubicBezTo>
                    <a:pt x="12000" y="2711"/>
                    <a:pt x="12000" y="1239"/>
                    <a:pt x="11333" y="502"/>
                  </a:cubicBezTo>
                  <a:cubicBezTo>
                    <a:pt x="10667" y="-234"/>
                    <a:pt x="9333" y="-234"/>
                    <a:pt x="7733" y="993"/>
                  </a:cubicBezTo>
                  <a:cubicBezTo>
                    <a:pt x="6133" y="2221"/>
                    <a:pt x="4267" y="4675"/>
                    <a:pt x="3067" y="7743"/>
                  </a:cubicBezTo>
                  <a:cubicBezTo>
                    <a:pt x="1867" y="10811"/>
                    <a:pt x="1333" y="14493"/>
                    <a:pt x="1200" y="16948"/>
                  </a:cubicBezTo>
                  <a:cubicBezTo>
                    <a:pt x="1067" y="19402"/>
                    <a:pt x="1333" y="20630"/>
                    <a:pt x="3867" y="20998"/>
                  </a:cubicBezTo>
                  <a:cubicBezTo>
                    <a:pt x="6400" y="21366"/>
                    <a:pt x="11200" y="20875"/>
                    <a:pt x="14533" y="19648"/>
                  </a:cubicBezTo>
                  <a:cubicBezTo>
                    <a:pt x="17867" y="18421"/>
                    <a:pt x="19733" y="16457"/>
                    <a:pt x="21600" y="14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3162820" y="119447"/>
              <a:ext cx="34253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fill="norm" stroke="1" extrusionOk="0">
                  <a:moveTo>
                    <a:pt x="20678" y="1234"/>
                  </a:moveTo>
                  <a:cubicBezTo>
                    <a:pt x="17592" y="617"/>
                    <a:pt x="14507" y="0"/>
                    <a:pt x="11421" y="0"/>
                  </a:cubicBezTo>
                  <a:cubicBezTo>
                    <a:pt x="8335" y="0"/>
                    <a:pt x="5249" y="617"/>
                    <a:pt x="2935" y="2674"/>
                  </a:cubicBezTo>
                  <a:cubicBezTo>
                    <a:pt x="621" y="4731"/>
                    <a:pt x="-922" y="8229"/>
                    <a:pt x="621" y="11623"/>
                  </a:cubicBezTo>
                  <a:cubicBezTo>
                    <a:pt x="2164" y="15017"/>
                    <a:pt x="6792" y="18309"/>
                    <a:pt x="114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4142936" y="-1"/>
              <a:ext cx="148945" cy="59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7" h="21411" fill="norm" stroke="1" extrusionOk="0">
                  <a:moveTo>
                    <a:pt x="1731" y="6836"/>
                  </a:moveTo>
                  <a:cubicBezTo>
                    <a:pt x="1377" y="9710"/>
                    <a:pt x="1022" y="12583"/>
                    <a:pt x="845" y="14206"/>
                  </a:cubicBezTo>
                  <a:cubicBezTo>
                    <a:pt x="668" y="15828"/>
                    <a:pt x="668" y="16199"/>
                    <a:pt x="491" y="14669"/>
                  </a:cubicBezTo>
                  <a:cubicBezTo>
                    <a:pt x="314" y="13140"/>
                    <a:pt x="-40" y="9710"/>
                    <a:pt x="137" y="7160"/>
                  </a:cubicBezTo>
                  <a:cubicBezTo>
                    <a:pt x="314" y="4611"/>
                    <a:pt x="1022" y="2942"/>
                    <a:pt x="1908" y="1876"/>
                  </a:cubicBezTo>
                  <a:cubicBezTo>
                    <a:pt x="2793" y="810"/>
                    <a:pt x="3855" y="347"/>
                    <a:pt x="5272" y="115"/>
                  </a:cubicBezTo>
                  <a:cubicBezTo>
                    <a:pt x="6688" y="-117"/>
                    <a:pt x="8458" y="-117"/>
                    <a:pt x="10937" y="1274"/>
                  </a:cubicBezTo>
                  <a:cubicBezTo>
                    <a:pt x="13416" y="2664"/>
                    <a:pt x="16603" y="5445"/>
                    <a:pt x="18550" y="8134"/>
                  </a:cubicBezTo>
                  <a:cubicBezTo>
                    <a:pt x="20498" y="10822"/>
                    <a:pt x="21206" y="13418"/>
                    <a:pt x="20144" y="15457"/>
                  </a:cubicBezTo>
                  <a:cubicBezTo>
                    <a:pt x="19081" y="17497"/>
                    <a:pt x="16249" y="18980"/>
                    <a:pt x="14124" y="19861"/>
                  </a:cubicBezTo>
                  <a:cubicBezTo>
                    <a:pt x="11999" y="20741"/>
                    <a:pt x="10583" y="21019"/>
                    <a:pt x="8636" y="21205"/>
                  </a:cubicBezTo>
                  <a:cubicBezTo>
                    <a:pt x="6688" y="21390"/>
                    <a:pt x="4209" y="21483"/>
                    <a:pt x="2439" y="21344"/>
                  </a:cubicBezTo>
                  <a:cubicBezTo>
                    <a:pt x="668" y="21205"/>
                    <a:pt x="-394" y="20834"/>
                    <a:pt x="137" y="20000"/>
                  </a:cubicBezTo>
                  <a:cubicBezTo>
                    <a:pt x="668" y="19165"/>
                    <a:pt x="2793" y="17868"/>
                    <a:pt x="4917" y="16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4121808" y="418454"/>
              <a:ext cx="3361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0"/>
                  </a:moveTo>
                  <a:cubicBezTo>
                    <a:pt x="239" y="3960"/>
                    <a:pt x="-1304" y="7920"/>
                    <a:pt x="1782" y="11520"/>
                  </a:cubicBezTo>
                  <a:cubicBezTo>
                    <a:pt x="4867" y="15120"/>
                    <a:pt x="12582" y="18360"/>
                    <a:pt x="20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4375209" y="301307"/>
              <a:ext cx="148227" cy="19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1490" y="11175"/>
                  </a:moveTo>
                  <a:cubicBezTo>
                    <a:pt x="3352" y="11456"/>
                    <a:pt x="5214" y="11736"/>
                    <a:pt x="6890" y="11316"/>
                  </a:cubicBezTo>
                  <a:cubicBezTo>
                    <a:pt x="8565" y="10895"/>
                    <a:pt x="10055" y="9773"/>
                    <a:pt x="11172" y="8510"/>
                  </a:cubicBezTo>
                  <a:cubicBezTo>
                    <a:pt x="12290" y="7248"/>
                    <a:pt x="13034" y="5845"/>
                    <a:pt x="13593" y="4303"/>
                  </a:cubicBezTo>
                  <a:cubicBezTo>
                    <a:pt x="14152" y="2760"/>
                    <a:pt x="14524" y="1077"/>
                    <a:pt x="13593" y="375"/>
                  </a:cubicBezTo>
                  <a:cubicBezTo>
                    <a:pt x="12662" y="-326"/>
                    <a:pt x="10428" y="-45"/>
                    <a:pt x="8193" y="1217"/>
                  </a:cubicBezTo>
                  <a:cubicBezTo>
                    <a:pt x="5959" y="2479"/>
                    <a:pt x="3724" y="4723"/>
                    <a:pt x="2234" y="7669"/>
                  </a:cubicBezTo>
                  <a:cubicBezTo>
                    <a:pt x="745" y="10614"/>
                    <a:pt x="0" y="14261"/>
                    <a:pt x="0" y="16786"/>
                  </a:cubicBezTo>
                  <a:cubicBezTo>
                    <a:pt x="0" y="19310"/>
                    <a:pt x="745" y="20713"/>
                    <a:pt x="4469" y="20993"/>
                  </a:cubicBezTo>
                  <a:cubicBezTo>
                    <a:pt x="8193" y="21274"/>
                    <a:pt x="14897" y="20432"/>
                    <a:pt x="21600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4561769" y="266133"/>
              <a:ext cx="115004" cy="228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0" fill="norm" stroke="1" extrusionOk="0">
                  <a:moveTo>
                    <a:pt x="4320" y="3429"/>
                  </a:moveTo>
                  <a:cubicBezTo>
                    <a:pt x="2880" y="7889"/>
                    <a:pt x="1440" y="12350"/>
                    <a:pt x="720" y="15520"/>
                  </a:cubicBezTo>
                  <a:cubicBezTo>
                    <a:pt x="0" y="18689"/>
                    <a:pt x="0" y="20568"/>
                    <a:pt x="0" y="20920"/>
                  </a:cubicBezTo>
                  <a:cubicBezTo>
                    <a:pt x="0" y="21272"/>
                    <a:pt x="0" y="20098"/>
                    <a:pt x="240" y="17163"/>
                  </a:cubicBezTo>
                  <a:cubicBezTo>
                    <a:pt x="480" y="14229"/>
                    <a:pt x="960" y="9533"/>
                    <a:pt x="1680" y="6481"/>
                  </a:cubicBezTo>
                  <a:cubicBezTo>
                    <a:pt x="2400" y="3429"/>
                    <a:pt x="3360" y="2020"/>
                    <a:pt x="5040" y="1081"/>
                  </a:cubicBezTo>
                  <a:cubicBezTo>
                    <a:pt x="6720" y="142"/>
                    <a:pt x="9120" y="-328"/>
                    <a:pt x="11040" y="259"/>
                  </a:cubicBezTo>
                  <a:cubicBezTo>
                    <a:pt x="12960" y="846"/>
                    <a:pt x="14400" y="2489"/>
                    <a:pt x="16080" y="5776"/>
                  </a:cubicBezTo>
                  <a:cubicBezTo>
                    <a:pt x="17760" y="9063"/>
                    <a:pt x="19680" y="13994"/>
                    <a:pt x="21600" y="18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4753440" y="230936"/>
              <a:ext cx="94735" cy="231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311" fill="norm" stroke="1" extrusionOk="0">
                  <a:moveTo>
                    <a:pt x="20463" y="3844"/>
                  </a:moveTo>
                  <a:cubicBezTo>
                    <a:pt x="21032" y="2670"/>
                    <a:pt x="21600" y="1496"/>
                    <a:pt x="20179" y="792"/>
                  </a:cubicBezTo>
                  <a:cubicBezTo>
                    <a:pt x="18758" y="88"/>
                    <a:pt x="15347" y="-147"/>
                    <a:pt x="12505" y="88"/>
                  </a:cubicBezTo>
                  <a:cubicBezTo>
                    <a:pt x="9663" y="323"/>
                    <a:pt x="7389" y="1027"/>
                    <a:pt x="5400" y="2905"/>
                  </a:cubicBezTo>
                  <a:cubicBezTo>
                    <a:pt x="3411" y="4783"/>
                    <a:pt x="1705" y="7836"/>
                    <a:pt x="3411" y="10183"/>
                  </a:cubicBezTo>
                  <a:cubicBezTo>
                    <a:pt x="5116" y="12531"/>
                    <a:pt x="10232" y="14175"/>
                    <a:pt x="13642" y="15466"/>
                  </a:cubicBezTo>
                  <a:cubicBezTo>
                    <a:pt x="17053" y="16757"/>
                    <a:pt x="18758" y="17696"/>
                    <a:pt x="18474" y="18636"/>
                  </a:cubicBezTo>
                  <a:cubicBezTo>
                    <a:pt x="18189" y="19575"/>
                    <a:pt x="15916" y="20514"/>
                    <a:pt x="12505" y="20983"/>
                  </a:cubicBezTo>
                  <a:cubicBezTo>
                    <a:pt x="9095" y="21453"/>
                    <a:pt x="4547" y="21453"/>
                    <a:pt x="2274" y="20749"/>
                  </a:cubicBezTo>
                  <a:cubicBezTo>
                    <a:pt x="0" y="20044"/>
                    <a:pt x="0" y="18636"/>
                    <a:pt x="0" y="17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4876110" y="303451"/>
              <a:ext cx="1681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5400"/>
                    <a:pt x="18514" y="10800"/>
                    <a:pt x="20057" y="14400"/>
                  </a:cubicBezTo>
                  <a:cubicBezTo>
                    <a:pt x="21600" y="18000"/>
                    <a:pt x="15428" y="19800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4906777" y="157782"/>
              <a:ext cx="6133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00" y="16000"/>
                    <a:pt x="1800" y="10400"/>
                    <a:pt x="5400" y="6800"/>
                  </a:cubicBezTo>
                  <a:cubicBezTo>
                    <a:pt x="9000" y="3200"/>
                    <a:pt x="153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5022218" y="12112"/>
              <a:ext cx="68564" cy="436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33" fill="norm" stroke="1" extrusionOk="0">
                  <a:moveTo>
                    <a:pt x="21463" y="0"/>
                  </a:moveTo>
                  <a:cubicBezTo>
                    <a:pt x="15863" y="2997"/>
                    <a:pt x="10263" y="5993"/>
                    <a:pt x="6663" y="8802"/>
                  </a:cubicBezTo>
                  <a:cubicBezTo>
                    <a:pt x="3063" y="11612"/>
                    <a:pt x="1463" y="14234"/>
                    <a:pt x="663" y="15857"/>
                  </a:cubicBezTo>
                  <a:cubicBezTo>
                    <a:pt x="-137" y="17480"/>
                    <a:pt x="-137" y="18104"/>
                    <a:pt x="263" y="18853"/>
                  </a:cubicBezTo>
                  <a:cubicBezTo>
                    <a:pt x="663" y="19602"/>
                    <a:pt x="1463" y="20476"/>
                    <a:pt x="4263" y="20976"/>
                  </a:cubicBezTo>
                  <a:cubicBezTo>
                    <a:pt x="7063" y="21475"/>
                    <a:pt x="11863" y="21600"/>
                    <a:pt x="13463" y="20351"/>
                  </a:cubicBezTo>
                  <a:cubicBezTo>
                    <a:pt x="15063" y="19103"/>
                    <a:pt x="13463" y="16481"/>
                    <a:pt x="11863" y="13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4956547" y="251208"/>
              <a:ext cx="327672" cy="44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21" fill="norm" stroke="1" extrusionOk="0">
                  <a:moveTo>
                    <a:pt x="5238" y="1405"/>
                  </a:moveTo>
                  <a:cubicBezTo>
                    <a:pt x="4407" y="1405"/>
                    <a:pt x="3576" y="1405"/>
                    <a:pt x="2496" y="1527"/>
                  </a:cubicBezTo>
                  <a:cubicBezTo>
                    <a:pt x="1416" y="1650"/>
                    <a:pt x="87" y="1896"/>
                    <a:pt x="4" y="1896"/>
                  </a:cubicBezTo>
                  <a:cubicBezTo>
                    <a:pt x="-79" y="1896"/>
                    <a:pt x="1084" y="1650"/>
                    <a:pt x="2746" y="1282"/>
                  </a:cubicBezTo>
                  <a:cubicBezTo>
                    <a:pt x="4407" y="914"/>
                    <a:pt x="6567" y="423"/>
                    <a:pt x="8063" y="177"/>
                  </a:cubicBezTo>
                  <a:cubicBezTo>
                    <a:pt x="9558" y="-68"/>
                    <a:pt x="10389" y="-68"/>
                    <a:pt x="10970" y="239"/>
                  </a:cubicBezTo>
                  <a:cubicBezTo>
                    <a:pt x="11552" y="546"/>
                    <a:pt x="11884" y="1159"/>
                    <a:pt x="11967" y="1773"/>
                  </a:cubicBezTo>
                  <a:cubicBezTo>
                    <a:pt x="12050" y="2387"/>
                    <a:pt x="11884" y="3000"/>
                    <a:pt x="12216" y="3430"/>
                  </a:cubicBezTo>
                  <a:cubicBezTo>
                    <a:pt x="12549" y="3859"/>
                    <a:pt x="13379" y="4105"/>
                    <a:pt x="14044" y="3921"/>
                  </a:cubicBezTo>
                  <a:cubicBezTo>
                    <a:pt x="14709" y="3737"/>
                    <a:pt x="15207" y="3123"/>
                    <a:pt x="15706" y="2571"/>
                  </a:cubicBezTo>
                  <a:cubicBezTo>
                    <a:pt x="16204" y="2018"/>
                    <a:pt x="16703" y="1527"/>
                    <a:pt x="17284" y="1098"/>
                  </a:cubicBezTo>
                  <a:cubicBezTo>
                    <a:pt x="17866" y="668"/>
                    <a:pt x="18530" y="300"/>
                    <a:pt x="18779" y="423"/>
                  </a:cubicBezTo>
                  <a:cubicBezTo>
                    <a:pt x="19029" y="546"/>
                    <a:pt x="18863" y="1159"/>
                    <a:pt x="18863" y="2632"/>
                  </a:cubicBezTo>
                  <a:cubicBezTo>
                    <a:pt x="18863" y="4105"/>
                    <a:pt x="19029" y="6437"/>
                    <a:pt x="19444" y="8830"/>
                  </a:cubicBezTo>
                  <a:cubicBezTo>
                    <a:pt x="19859" y="11223"/>
                    <a:pt x="20524" y="13677"/>
                    <a:pt x="20939" y="15518"/>
                  </a:cubicBezTo>
                  <a:cubicBezTo>
                    <a:pt x="21355" y="17359"/>
                    <a:pt x="21521" y="18587"/>
                    <a:pt x="20856" y="19630"/>
                  </a:cubicBezTo>
                  <a:cubicBezTo>
                    <a:pt x="20192" y="20673"/>
                    <a:pt x="18696" y="21532"/>
                    <a:pt x="16869" y="21409"/>
                  </a:cubicBezTo>
                  <a:cubicBezTo>
                    <a:pt x="15041" y="21287"/>
                    <a:pt x="12881" y="20182"/>
                    <a:pt x="10721" y="19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6260613" y="180782"/>
              <a:ext cx="307040" cy="48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394" fill="norm" stroke="1" extrusionOk="0">
                  <a:moveTo>
                    <a:pt x="4961" y="0"/>
                  </a:moveTo>
                  <a:cubicBezTo>
                    <a:pt x="4434" y="560"/>
                    <a:pt x="3908" y="1119"/>
                    <a:pt x="4434" y="2015"/>
                  </a:cubicBezTo>
                  <a:cubicBezTo>
                    <a:pt x="4961" y="2910"/>
                    <a:pt x="6542" y="4141"/>
                    <a:pt x="8913" y="4533"/>
                  </a:cubicBezTo>
                  <a:cubicBezTo>
                    <a:pt x="11283" y="4924"/>
                    <a:pt x="14444" y="4477"/>
                    <a:pt x="16464" y="4085"/>
                  </a:cubicBezTo>
                  <a:cubicBezTo>
                    <a:pt x="18483" y="3693"/>
                    <a:pt x="19361" y="3358"/>
                    <a:pt x="20064" y="2798"/>
                  </a:cubicBezTo>
                  <a:cubicBezTo>
                    <a:pt x="20766" y="2238"/>
                    <a:pt x="21293" y="1455"/>
                    <a:pt x="21030" y="1007"/>
                  </a:cubicBezTo>
                  <a:cubicBezTo>
                    <a:pt x="20766" y="560"/>
                    <a:pt x="19712" y="448"/>
                    <a:pt x="17605" y="1007"/>
                  </a:cubicBezTo>
                  <a:cubicBezTo>
                    <a:pt x="15498" y="1567"/>
                    <a:pt x="12337" y="2798"/>
                    <a:pt x="10405" y="3637"/>
                  </a:cubicBezTo>
                  <a:cubicBezTo>
                    <a:pt x="8473" y="4477"/>
                    <a:pt x="7771" y="4924"/>
                    <a:pt x="7595" y="5708"/>
                  </a:cubicBezTo>
                  <a:cubicBezTo>
                    <a:pt x="7420" y="6491"/>
                    <a:pt x="7771" y="7610"/>
                    <a:pt x="8298" y="8394"/>
                  </a:cubicBezTo>
                  <a:cubicBezTo>
                    <a:pt x="8825" y="9177"/>
                    <a:pt x="9527" y="9625"/>
                    <a:pt x="9352" y="10184"/>
                  </a:cubicBezTo>
                  <a:cubicBezTo>
                    <a:pt x="9176" y="10744"/>
                    <a:pt x="8122" y="11416"/>
                    <a:pt x="6366" y="12815"/>
                  </a:cubicBezTo>
                  <a:cubicBezTo>
                    <a:pt x="4610" y="14213"/>
                    <a:pt x="2152" y="16340"/>
                    <a:pt x="922" y="17739"/>
                  </a:cubicBezTo>
                  <a:cubicBezTo>
                    <a:pt x="-307" y="19138"/>
                    <a:pt x="-307" y="19809"/>
                    <a:pt x="922" y="20425"/>
                  </a:cubicBezTo>
                  <a:cubicBezTo>
                    <a:pt x="2152" y="21040"/>
                    <a:pt x="4610" y="21600"/>
                    <a:pt x="7508" y="21320"/>
                  </a:cubicBezTo>
                  <a:cubicBezTo>
                    <a:pt x="10405" y="21040"/>
                    <a:pt x="13742" y="19921"/>
                    <a:pt x="17078" y="18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6619324" y="403559"/>
              <a:ext cx="107440" cy="24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0" h="21233" fill="norm" stroke="1" extrusionOk="0">
                  <a:moveTo>
                    <a:pt x="19626" y="630"/>
                  </a:moveTo>
                  <a:cubicBezTo>
                    <a:pt x="17226" y="184"/>
                    <a:pt x="14826" y="-261"/>
                    <a:pt x="10986" y="184"/>
                  </a:cubicBezTo>
                  <a:cubicBezTo>
                    <a:pt x="7146" y="630"/>
                    <a:pt x="1866" y="1966"/>
                    <a:pt x="426" y="3859"/>
                  </a:cubicBezTo>
                  <a:cubicBezTo>
                    <a:pt x="-1014" y="5751"/>
                    <a:pt x="1386" y="8201"/>
                    <a:pt x="4746" y="10205"/>
                  </a:cubicBezTo>
                  <a:cubicBezTo>
                    <a:pt x="8106" y="12209"/>
                    <a:pt x="12426" y="13768"/>
                    <a:pt x="15546" y="15215"/>
                  </a:cubicBezTo>
                  <a:cubicBezTo>
                    <a:pt x="18666" y="16663"/>
                    <a:pt x="20586" y="17999"/>
                    <a:pt x="20106" y="19001"/>
                  </a:cubicBezTo>
                  <a:cubicBezTo>
                    <a:pt x="19626" y="20003"/>
                    <a:pt x="16746" y="20671"/>
                    <a:pt x="13626" y="21005"/>
                  </a:cubicBezTo>
                  <a:cubicBezTo>
                    <a:pt x="10506" y="21339"/>
                    <a:pt x="7146" y="21339"/>
                    <a:pt x="4986" y="20782"/>
                  </a:cubicBezTo>
                  <a:cubicBezTo>
                    <a:pt x="2826" y="20226"/>
                    <a:pt x="1866" y="19112"/>
                    <a:pt x="1866" y="17331"/>
                  </a:cubicBezTo>
                  <a:cubicBezTo>
                    <a:pt x="1866" y="15549"/>
                    <a:pt x="2826" y="13100"/>
                    <a:pt x="3786" y="10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6810216" y="203783"/>
              <a:ext cx="181942" cy="4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539" fill="norm" stroke="1" extrusionOk="0">
                  <a:moveTo>
                    <a:pt x="13258" y="0"/>
                  </a:moveTo>
                  <a:cubicBezTo>
                    <a:pt x="11158" y="2472"/>
                    <a:pt x="9058" y="4945"/>
                    <a:pt x="7558" y="7872"/>
                  </a:cubicBezTo>
                  <a:cubicBezTo>
                    <a:pt x="6058" y="10800"/>
                    <a:pt x="5158" y="14183"/>
                    <a:pt x="4708" y="16265"/>
                  </a:cubicBezTo>
                  <a:cubicBezTo>
                    <a:pt x="4258" y="18347"/>
                    <a:pt x="4258" y="19128"/>
                    <a:pt x="4858" y="19908"/>
                  </a:cubicBezTo>
                  <a:cubicBezTo>
                    <a:pt x="5458" y="20689"/>
                    <a:pt x="6658" y="21470"/>
                    <a:pt x="7558" y="21535"/>
                  </a:cubicBezTo>
                  <a:cubicBezTo>
                    <a:pt x="8458" y="21600"/>
                    <a:pt x="9058" y="20949"/>
                    <a:pt x="8908" y="19973"/>
                  </a:cubicBezTo>
                  <a:cubicBezTo>
                    <a:pt x="8758" y="18998"/>
                    <a:pt x="7858" y="17696"/>
                    <a:pt x="6508" y="16786"/>
                  </a:cubicBezTo>
                  <a:cubicBezTo>
                    <a:pt x="5158" y="15875"/>
                    <a:pt x="3358" y="15354"/>
                    <a:pt x="2008" y="14834"/>
                  </a:cubicBezTo>
                  <a:cubicBezTo>
                    <a:pt x="658" y="14313"/>
                    <a:pt x="-242" y="13793"/>
                    <a:pt x="58" y="13402"/>
                  </a:cubicBezTo>
                  <a:cubicBezTo>
                    <a:pt x="358" y="13012"/>
                    <a:pt x="1858" y="12752"/>
                    <a:pt x="3508" y="12427"/>
                  </a:cubicBezTo>
                  <a:cubicBezTo>
                    <a:pt x="5158" y="12101"/>
                    <a:pt x="6958" y="11711"/>
                    <a:pt x="8908" y="11516"/>
                  </a:cubicBezTo>
                  <a:cubicBezTo>
                    <a:pt x="10858" y="11320"/>
                    <a:pt x="12958" y="11320"/>
                    <a:pt x="14458" y="11646"/>
                  </a:cubicBezTo>
                  <a:cubicBezTo>
                    <a:pt x="15958" y="11971"/>
                    <a:pt x="16858" y="12622"/>
                    <a:pt x="17608" y="13858"/>
                  </a:cubicBezTo>
                  <a:cubicBezTo>
                    <a:pt x="18358" y="15094"/>
                    <a:pt x="18958" y="16916"/>
                    <a:pt x="19258" y="18152"/>
                  </a:cubicBezTo>
                  <a:cubicBezTo>
                    <a:pt x="19558" y="19388"/>
                    <a:pt x="19558" y="20039"/>
                    <a:pt x="19258" y="19973"/>
                  </a:cubicBezTo>
                  <a:cubicBezTo>
                    <a:pt x="18958" y="19908"/>
                    <a:pt x="18358" y="19128"/>
                    <a:pt x="18058" y="17501"/>
                  </a:cubicBezTo>
                  <a:cubicBezTo>
                    <a:pt x="17758" y="15875"/>
                    <a:pt x="17758" y="13402"/>
                    <a:pt x="18358" y="11646"/>
                  </a:cubicBezTo>
                  <a:cubicBezTo>
                    <a:pt x="18958" y="9889"/>
                    <a:pt x="20158" y="8848"/>
                    <a:pt x="21358" y="7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7057012" y="95251"/>
              <a:ext cx="579161" cy="483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288" fill="norm" stroke="1" extrusionOk="0">
                  <a:moveTo>
                    <a:pt x="725" y="13216"/>
                  </a:moveTo>
                  <a:cubicBezTo>
                    <a:pt x="630" y="15578"/>
                    <a:pt x="535" y="17941"/>
                    <a:pt x="392" y="19403"/>
                  </a:cubicBezTo>
                  <a:cubicBezTo>
                    <a:pt x="249" y="20866"/>
                    <a:pt x="59" y="21428"/>
                    <a:pt x="12" y="21259"/>
                  </a:cubicBezTo>
                  <a:cubicBezTo>
                    <a:pt x="-36" y="21091"/>
                    <a:pt x="59" y="20191"/>
                    <a:pt x="345" y="19122"/>
                  </a:cubicBezTo>
                  <a:cubicBezTo>
                    <a:pt x="630" y="18053"/>
                    <a:pt x="1106" y="16816"/>
                    <a:pt x="1486" y="15972"/>
                  </a:cubicBezTo>
                  <a:cubicBezTo>
                    <a:pt x="1867" y="15128"/>
                    <a:pt x="2153" y="14678"/>
                    <a:pt x="2438" y="14678"/>
                  </a:cubicBezTo>
                  <a:cubicBezTo>
                    <a:pt x="2723" y="14678"/>
                    <a:pt x="3009" y="15128"/>
                    <a:pt x="3152" y="15634"/>
                  </a:cubicBezTo>
                  <a:cubicBezTo>
                    <a:pt x="3294" y="16141"/>
                    <a:pt x="3294" y="16703"/>
                    <a:pt x="3294" y="17266"/>
                  </a:cubicBezTo>
                  <a:cubicBezTo>
                    <a:pt x="3294" y="17828"/>
                    <a:pt x="3294" y="18391"/>
                    <a:pt x="3342" y="18334"/>
                  </a:cubicBezTo>
                  <a:cubicBezTo>
                    <a:pt x="3390" y="18278"/>
                    <a:pt x="3485" y="17603"/>
                    <a:pt x="3818" y="16759"/>
                  </a:cubicBezTo>
                  <a:cubicBezTo>
                    <a:pt x="4151" y="15915"/>
                    <a:pt x="4722" y="14903"/>
                    <a:pt x="5245" y="14284"/>
                  </a:cubicBezTo>
                  <a:cubicBezTo>
                    <a:pt x="5768" y="13665"/>
                    <a:pt x="6244" y="13440"/>
                    <a:pt x="6672" y="13497"/>
                  </a:cubicBezTo>
                  <a:cubicBezTo>
                    <a:pt x="7101" y="13553"/>
                    <a:pt x="7481" y="13891"/>
                    <a:pt x="7671" y="14453"/>
                  </a:cubicBezTo>
                  <a:cubicBezTo>
                    <a:pt x="7862" y="15016"/>
                    <a:pt x="7862" y="15803"/>
                    <a:pt x="7862" y="16478"/>
                  </a:cubicBezTo>
                  <a:cubicBezTo>
                    <a:pt x="7862" y="17153"/>
                    <a:pt x="7862" y="17716"/>
                    <a:pt x="8100" y="18109"/>
                  </a:cubicBezTo>
                  <a:cubicBezTo>
                    <a:pt x="8338" y="18503"/>
                    <a:pt x="8813" y="18728"/>
                    <a:pt x="9289" y="18784"/>
                  </a:cubicBezTo>
                  <a:cubicBezTo>
                    <a:pt x="9765" y="18841"/>
                    <a:pt x="10241" y="18728"/>
                    <a:pt x="10812" y="18166"/>
                  </a:cubicBezTo>
                  <a:cubicBezTo>
                    <a:pt x="11383" y="17603"/>
                    <a:pt x="12049" y="16591"/>
                    <a:pt x="12524" y="15578"/>
                  </a:cubicBezTo>
                  <a:cubicBezTo>
                    <a:pt x="13000" y="14566"/>
                    <a:pt x="13286" y="13553"/>
                    <a:pt x="13190" y="12990"/>
                  </a:cubicBezTo>
                  <a:cubicBezTo>
                    <a:pt x="13095" y="12428"/>
                    <a:pt x="12620" y="12315"/>
                    <a:pt x="12096" y="12541"/>
                  </a:cubicBezTo>
                  <a:cubicBezTo>
                    <a:pt x="11573" y="12765"/>
                    <a:pt x="11002" y="13328"/>
                    <a:pt x="10526" y="14003"/>
                  </a:cubicBezTo>
                  <a:cubicBezTo>
                    <a:pt x="10050" y="14678"/>
                    <a:pt x="9670" y="15466"/>
                    <a:pt x="9432" y="16141"/>
                  </a:cubicBezTo>
                  <a:cubicBezTo>
                    <a:pt x="9194" y="16816"/>
                    <a:pt x="9099" y="17378"/>
                    <a:pt x="9289" y="17772"/>
                  </a:cubicBezTo>
                  <a:cubicBezTo>
                    <a:pt x="9479" y="18166"/>
                    <a:pt x="9955" y="18391"/>
                    <a:pt x="10431" y="18334"/>
                  </a:cubicBezTo>
                  <a:cubicBezTo>
                    <a:pt x="10907" y="18278"/>
                    <a:pt x="11382" y="17941"/>
                    <a:pt x="11763" y="17491"/>
                  </a:cubicBezTo>
                  <a:cubicBezTo>
                    <a:pt x="12144" y="17041"/>
                    <a:pt x="12429" y="16478"/>
                    <a:pt x="12572" y="16478"/>
                  </a:cubicBezTo>
                  <a:cubicBezTo>
                    <a:pt x="12715" y="16478"/>
                    <a:pt x="12715" y="17041"/>
                    <a:pt x="12667" y="17659"/>
                  </a:cubicBezTo>
                  <a:cubicBezTo>
                    <a:pt x="12620" y="18278"/>
                    <a:pt x="12524" y="18953"/>
                    <a:pt x="12620" y="19516"/>
                  </a:cubicBezTo>
                  <a:cubicBezTo>
                    <a:pt x="12715" y="20078"/>
                    <a:pt x="13000" y="20528"/>
                    <a:pt x="13381" y="20641"/>
                  </a:cubicBezTo>
                  <a:cubicBezTo>
                    <a:pt x="13761" y="20753"/>
                    <a:pt x="14237" y="20528"/>
                    <a:pt x="14998" y="19347"/>
                  </a:cubicBezTo>
                  <a:cubicBezTo>
                    <a:pt x="15760" y="18166"/>
                    <a:pt x="16806" y="16028"/>
                    <a:pt x="17853" y="12991"/>
                  </a:cubicBezTo>
                  <a:cubicBezTo>
                    <a:pt x="18900" y="9953"/>
                    <a:pt x="19946" y="6015"/>
                    <a:pt x="20612" y="3597"/>
                  </a:cubicBezTo>
                  <a:cubicBezTo>
                    <a:pt x="21279" y="1178"/>
                    <a:pt x="21564" y="278"/>
                    <a:pt x="21564" y="53"/>
                  </a:cubicBezTo>
                  <a:cubicBezTo>
                    <a:pt x="21564" y="-172"/>
                    <a:pt x="21279" y="278"/>
                    <a:pt x="20708" y="2303"/>
                  </a:cubicBezTo>
                  <a:cubicBezTo>
                    <a:pt x="20137" y="4328"/>
                    <a:pt x="19280" y="7928"/>
                    <a:pt x="18805" y="10909"/>
                  </a:cubicBezTo>
                  <a:cubicBezTo>
                    <a:pt x="18329" y="13891"/>
                    <a:pt x="18234" y="16253"/>
                    <a:pt x="18329" y="17716"/>
                  </a:cubicBezTo>
                  <a:cubicBezTo>
                    <a:pt x="18424" y="19178"/>
                    <a:pt x="18709" y="19741"/>
                    <a:pt x="19090" y="19909"/>
                  </a:cubicBezTo>
                  <a:cubicBezTo>
                    <a:pt x="19471" y="20078"/>
                    <a:pt x="19946" y="19853"/>
                    <a:pt x="20327" y="19178"/>
                  </a:cubicBezTo>
                  <a:cubicBezTo>
                    <a:pt x="20708" y="18503"/>
                    <a:pt x="20993" y="17378"/>
                    <a:pt x="21279" y="16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7538785" y="303451"/>
              <a:ext cx="496063" cy="24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46" fill="norm" stroke="1" extrusionOk="0">
                  <a:moveTo>
                    <a:pt x="1895" y="4050"/>
                  </a:moveTo>
                  <a:cubicBezTo>
                    <a:pt x="1009" y="4050"/>
                    <a:pt x="123" y="4050"/>
                    <a:pt x="12" y="4163"/>
                  </a:cubicBezTo>
                  <a:cubicBezTo>
                    <a:pt x="-99" y="4275"/>
                    <a:pt x="566" y="4500"/>
                    <a:pt x="2061" y="4725"/>
                  </a:cubicBezTo>
                  <a:cubicBezTo>
                    <a:pt x="3556" y="4950"/>
                    <a:pt x="5883" y="5175"/>
                    <a:pt x="7323" y="5400"/>
                  </a:cubicBezTo>
                  <a:cubicBezTo>
                    <a:pt x="8763" y="5625"/>
                    <a:pt x="9316" y="5850"/>
                    <a:pt x="9372" y="6412"/>
                  </a:cubicBezTo>
                  <a:cubicBezTo>
                    <a:pt x="9427" y="6975"/>
                    <a:pt x="8984" y="7875"/>
                    <a:pt x="8375" y="9338"/>
                  </a:cubicBezTo>
                  <a:cubicBezTo>
                    <a:pt x="7766" y="10800"/>
                    <a:pt x="6990" y="12825"/>
                    <a:pt x="6603" y="14400"/>
                  </a:cubicBezTo>
                  <a:cubicBezTo>
                    <a:pt x="6215" y="15975"/>
                    <a:pt x="6215" y="17100"/>
                    <a:pt x="6270" y="18225"/>
                  </a:cubicBezTo>
                  <a:cubicBezTo>
                    <a:pt x="6326" y="19350"/>
                    <a:pt x="6436" y="20475"/>
                    <a:pt x="6769" y="21038"/>
                  </a:cubicBezTo>
                  <a:cubicBezTo>
                    <a:pt x="7101" y="21600"/>
                    <a:pt x="7655" y="21600"/>
                    <a:pt x="8375" y="20925"/>
                  </a:cubicBezTo>
                  <a:cubicBezTo>
                    <a:pt x="9095" y="20250"/>
                    <a:pt x="9981" y="18900"/>
                    <a:pt x="10479" y="16538"/>
                  </a:cubicBezTo>
                  <a:cubicBezTo>
                    <a:pt x="10978" y="14175"/>
                    <a:pt x="11089" y="10800"/>
                    <a:pt x="11089" y="8550"/>
                  </a:cubicBezTo>
                  <a:cubicBezTo>
                    <a:pt x="11089" y="6300"/>
                    <a:pt x="10978" y="5175"/>
                    <a:pt x="11255" y="4388"/>
                  </a:cubicBezTo>
                  <a:cubicBezTo>
                    <a:pt x="11532" y="3600"/>
                    <a:pt x="12196" y="3150"/>
                    <a:pt x="12806" y="3488"/>
                  </a:cubicBezTo>
                  <a:cubicBezTo>
                    <a:pt x="13415" y="3825"/>
                    <a:pt x="13969" y="4950"/>
                    <a:pt x="14744" y="7088"/>
                  </a:cubicBezTo>
                  <a:cubicBezTo>
                    <a:pt x="15519" y="9225"/>
                    <a:pt x="16516" y="12375"/>
                    <a:pt x="17015" y="14850"/>
                  </a:cubicBezTo>
                  <a:cubicBezTo>
                    <a:pt x="17513" y="17325"/>
                    <a:pt x="17513" y="19125"/>
                    <a:pt x="17236" y="19913"/>
                  </a:cubicBezTo>
                  <a:cubicBezTo>
                    <a:pt x="16959" y="20700"/>
                    <a:pt x="16406" y="20475"/>
                    <a:pt x="16129" y="19800"/>
                  </a:cubicBezTo>
                  <a:cubicBezTo>
                    <a:pt x="15852" y="19125"/>
                    <a:pt x="15852" y="18000"/>
                    <a:pt x="16295" y="15525"/>
                  </a:cubicBezTo>
                  <a:cubicBezTo>
                    <a:pt x="16738" y="13050"/>
                    <a:pt x="17624" y="9225"/>
                    <a:pt x="18566" y="6413"/>
                  </a:cubicBezTo>
                  <a:cubicBezTo>
                    <a:pt x="19507" y="3600"/>
                    <a:pt x="20504" y="1800"/>
                    <a:pt x="215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8554436" y="158426"/>
              <a:ext cx="170428" cy="428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418" fill="norm" stroke="1" extrusionOk="0">
                  <a:moveTo>
                    <a:pt x="21183" y="351"/>
                  </a:moveTo>
                  <a:cubicBezTo>
                    <a:pt x="18959" y="224"/>
                    <a:pt x="16736" y="96"/>
                    <a:pt x="14671" y="32"/>
                  </a:cubicBezTo>
                  <a:cubicBezTo>
                    <a:pt x="12607" y="-32"/>
                    <a:pt x="10701" y="-32"/>
                    <a:pt x="9271" y="351"/>
                  </a:cubicBezTo>
                  <a:cubicBezTo>
                    <a:pt x="7842" y="735"/>
                    <a:pt x="6889" y="1502"/>
                    <a:pt x="5301" y="3675"/>
                  </a:cubicBezTo>
                  <a:cubicBezTo>
                    <a:pt x="3712" y="5847"/>
                    <a:pt x="1489" y="9426"/>
                    <a:pt x="536" y="12302"/>
                  </a:cubicBezTo>
                  <a:cubicBezTo>
                    <a:pt x="-417" y="15177"/>
                    <a:pt x="-99" y="17350"/>
                    <a:pt x="1489" y="18820"/>
                  </a:cubicBezTo>
                  <a:cubicBezTo>
                    <a:pt x="3077" y="20290"/>
                    <a:pt x="5936" y="21057"/>
                    <a:pt x="8159" y="21312"/>
                  </a:cubicBezTo>
                  <a:cubicBezTo>
                    <a:pt x="10383" y="21568"/>
                    <a:pt x="11971" y="21312"/>
                    <a:pt x="13559" y="21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8824532" y="226783"/>
              <a:ext cx="23001" cy="31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7200" y="0"/>
                  </a:moveTo>
                  <a:cubicBezTo>
                    <a:pt x="4800" y="5444"/>
                    <a:pt x="2400" y="10888"/>
                    <a:pt x="1200" y="14137"/>
                  </a:cubicBezTo>
                  <a:cubicBezTo>
                    <a:pt x="0" y="17385"/>
                    <a:pt x="0" y="18439"/>
                    <a:pt x="0" y="19493"/>
                  </a:cubicBezTo>
                  <a:cubicBezTo>
                    <a:pt x="0" y="20546"/>
                    <a:pt x="0" y="21600"/>
                    <a:pt x="3600" y="21424"/>
                  </a:cubicBezTo>
                  <a:cubicBezTo>
                    <a:pt x="7200" y="21249"/>
                    <a:pt x="14400" y="19844"/>
                    <a:pt x="21600" y="18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8849761" y="242117"/>
              <a:ext cx="11277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600" fill="norm" stroke="1" extrusionOk="0">
                  <a:moveTo>
                    <a:pt x="20721" y="0"/>
                  </a:moveTo>
                  <a:cubicBezTo>
                    <a:pt x="17904" y="1895"/>
                    <a:pt x="15086" y="3789"/>
                    <a:pt x="11330" y="5495"/>
                  </a:cubicBezTo>
                  <a:cubicBezTo>
                    <a:pt x="7573" y="7200"/>
                    <a:pt x="2878" y="8716"/>
                    <a:pt x="999" y="10516"/>
                  </a:cubicBezTo>
                  <a:cubicBezTo>
                    <a:pt x="-879" y="12316"/>
                    <a:pt x="60" y="14400"/>
                    <a:pt x="2408" y="16295"/>
                  </a:cubicBezTo>
                  <a:cubicBezTo>
                    <a:pt x="4756" y="18189"/>
                    <a:pt x="8512" y="19895"/>
                    <a:pt x="11564" y="20747"/>
                  </a:cubicBezTo>
                  <a:cubicBezTo>
                    <a:pt x="14617" y="21600"/>
                    <a:pt x="16964" y="21600"/>
                    <a:pt x="193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9085144" y="195451"/>
              <a:ext cx="125685" cy="38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332" fill="norm" stroke="1" extrusionOk="0">
                  <a:moveTo>
                    <a:pt x="6363" y="3849"/>
                  </a:moveTo>
                  <a:cubicBezTo>
                    <a:pt x="4669" y="7943"/>
                    <a:pt x="2975" y="12037"/>
                    <a:pt x="1916" y="14508"/>
                  </a:cubicBezTo>
                  <a:cubicBezTo>
                    <a:pt x="858" y="16978"/>
                    <a:pt x="434" y="17825"/>
                    <a:pt x="222" y="17755"/>
                  </a:cubicBezTo>
                  <a:cubicBezTo>
                    <a:pt x="11" y="17684"/>
                    <a:pt x="11" y="16696"/>
                    <a:pt x="646" y="13943"/>
                  </a:cubicBezTo>
                  <a:cubicBezTo>
                    <a:pt x="1281" y="11190"/>
                    <a:pt x="2552" y="6672"/>
                    <a:pt x="3822" y="4131"/>
                  </a:cubicBezTo>
                  <a:cubicBezTo>
                    <a:pt x="5093" y="1590"/>
                    <a:pt x="6363" y="1025"/>
                    <a:pt x="8058" y="602"/>
                  </a:cubicBezTo>
                  <a:cubicBezTo>
                    <a:pt x="9752" y="178"/>
                    <a:pt x="11869" y="-104"/>
                    <a:pt x="13563" y="37"/>
                  </a:cubicBezTo>
                  <a:cubicBezTo>
                    <a:pt x="15258" y="178"/>
                    <a:pt x="16528" y="743"/>
                    <a:pt x="18010" y="2790"/>
                  </a:cubicBezTo>
                  <a:cubicBezTo>
                    <a:pt x="19493" y="4837"/>
                    <a:pt x="21187" y="8367"/>
                    <a:pt x="20763" y="11331"/>
                  </a:cubicBezTo>
                  <a:cubicBezTo>
                    <a:pt x="20340" y="14296"/>
                    <a:pt x="17799" y="16696"/>
                    <a:pt x="14834" y="18320"/>
                  </a:cubicBezTo>
                  <a:cubicBezTo>
                    <a:pt x="11869" y="19943"/>
                    <a:pt x="8481" y="20790"/>
                    <a:pt x="5728" y="21143"/>
                  </a:cubicBezTo>
                  <a:cubicBezTo>
                    <a:pt x="2975" y="21496"/>
                    <a:pt x="858" y="21355"/>
                    <a:pt x="222" y="20720"/>
                  </a:cubicBezTo>
                  <a:cubicBezTo>
                    <a:pt x="-413" y="20084"/>
                    <a:pt x="434" y="18955"/>
                    <a:pt x="1281" y="17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9362500" y="199841"/>
              <a:ext cx="190382" cy="337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51" fill="norm" stroke="1" extrusionOk="0">
                  <a:moveTo>
                    <a:pt x="21455" y="1225"/>
                  </a:moveTo>
                  <a:cubicBezTo>
                    <a:pt x="20591" y="576"/>
                    <a:pt x="19727" y="-74"/>
                    <a:pt x="17711" y="7"/>
                  </a:cubicBezTo>
                  <a:cubicBezTo>
                    <a:pt x="15695" y="88"/>
                    <a:pt x="12527" y="900"/>
                    <a:pt x="9647" y="2687"/>
                  </a:cubicBezTo>
                  <a:cubicBezTo>
                    <a:pt x="6767" y="4473"/>
                    <a:pt x="4175" y="7234"/>
                    <a:pt x="2591" y="9589"/>
                  </a:cubicBezTo>
                  <a:cubicBezTo>
                    <a:pt x="1007" y="11944"/>
                    <a:pt x="431" y="13893"/>
                    <a:pt x="143" y="15598"/>
                  </a:cubicBezTo>
                  <a:cubicBezTo>
                    <a:pt x="-145" y="17303"/>
                    <a:pt x="-145" y="18765"/>
                    <a:pt x="1583" y="19821"/>
                  </a:cubicBezTo>
                  <a:cubicBezTo>
                    <a:pt x="3311" y="20876"/>
                    <a:pt x="6767" y="21526"/>
                    <a:pt x="10223" y="21445"/>
                  </a:cubicBezTo>
                  <a:cubicBezTo>
                    <a:pt x="13679" y="21364"/>
                    <a:pt x="17135" y="20552"/>
                    <a:pt x="20591" y="19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9430212" y="364786"/>
              <a:ext cx="145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9637217" y="165448"/>
              <a:ext cx="149119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600" fill="norm" stroke="1" extrusionOk="0">
                  <a:moveTo>
                    <a:pt x="7436" y="0"/>
                  </a:moveTo>
                  <a:cubicBezTo>
                    <a:pt x="12393" y="3260"/>
                    <a:pt x="17351" y="6521"/>
                    <a:pt x="19475" y="9306"/>
                  </a:cubicBezTo>
                  <a:cubicBezTo>
                    <a:pt x="21600" y="12091"/>
                    <a:pt x="20892" y="14400"/>
                    <a:pt x="17174" y="16370"/>
                  </a:cubicBezTo>
                  <a:cubicBezTo>
                    <a:pt x="13456" y="18340"/>
                    <a:pt x="6728" y="199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1978044" y="679127"/>
              <a:ext cx="8272521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" y="21035"/>
                    <a:pt x="254" y="20471"/>
                    <a:pt x="440" y="19906"/>
                  </a:cubicBezTo>
                  <a:cubicBezTo>
                    <a:pt x="627" y="19341"/>
                    <a:pt x="874" y="18776"/>
                    <a:pt x="1128" y="18212"/>
                  </a:cubicBezTo>
                  <a:cubicBezTo>
                    <a:pt x="1381" y="17647"/>
                    <a:pt x="1642" y="17082"/>
                    <a:pt x="1905" y="16518"/>
                  </a:cubicBezTo>
                  <a:cubicBezTo>
                    <a:pt x="2169" y="15953"/>
                    <a:pt x="2436" y="15388"/>
                    <a:pt x="2689" y="14824"/>
                  </a:cubicBezTo>
                  <a:cubicBezTo>
                    <a:pt x="2943" y="14259"/>
                    <a:pt x="3183" y="13694"/>
                    <a:pt x="3440" y="13059"/>
                  </a:cubicBezTo>
                  <a:cubicBezTo>
                    <a:pt x="3697" y="12424"/>
                    <a:pt x="3970" y="11718"/>
                    <a:pt x="4244" y="11012"/>
                  </a:cubicBezTo>
                  <a:cubicBezTo>
                    <a:pt x="4518" y="10306"/>
                    <a:pt x="4791" y="9600"/>
                    <a:pt x="5071" y="9035"/>
                  </a:cubicBezTo>
                  <a:cubicBezTo>
                    <a:pt x="5352" y="8471"/>
                    <a:pt x="5639" y="8047"/>
                    <a:pt x="5929" y="7553"/>
                  </a:cubicBezTo>
                  <a:cubicBezTo>
                    <a:pt x="6219" y="7059"/>
                    <a:pt x="6513" y="6494"/>
                    <a:pt x="6780" y="6000"/>
                  </a:cubicBezTo>
                  <a:cubicBezTo>
                    <a:pt x="7047" y="5506"/>
                    <a:pt x="7287" y="5082"/>
                    <a:pt x="7520" y="4729"/>
                  </a:cubicBezTo>
                  <a:cubicBezTo>
                    <a:pt x="7754" y="4376"/>
                    <a:pt x="7981" y="4094"/>
                    <a:pt x="8214" y="3882"/>
                  </a:cubicBezTo>
                  <a:cubicBezTo>
                    <a:pt x="8448" y="3671"/>
                    <a:pt x="8688" y="3529"/>
                    <a:pt x="8935" y="3318"/>
                  </a:cubicBezTo>
                  <a:cubicBezTo>
                    <a:pt x="9182" y="3106"/>
                    <a:pt x="9435" y="2824"/>
                    <a:pt x="9692" y="2541"/>
                  </a:cubicBezTo>
                  <a:cubicBezTo>
                    <a:pt x="9949" y="2259"/>
                    <a:pt x="10209" y="1976"/>
                    <a:pt x="10466" y="1694"/>
                  </a:cubicBezTo>
                  <a:cubicBezTo>
                    <a:pt x="10723" y="1412"/>
                    <a:pt x="10977" y="1129"/>
                    <a:pt x="11237" y="918"/>
                  </a:cubicBezTo>
                  <a:cubicBezTo>
                    <a:pt x="11497" y="706"/>
                    <a:pt x="11764" y="565"/>
                    <a:pt x="12024" y="424"/>
                  </a:cubicBezTo>
                  <a:cubicBezTo>
                    <a:pt x="12285" y="282"/>
                    <a:pt x="12538" y="141"/>
                    <a:pt x="12792" y="71"/>
                  </a:cubicBezTo>
                  <a:cubicBezTo>
                    <a:pt x="13045" y="0"/>
                    <a:pt x="13299" y="0"/>
                    <a:pt x="13543" y="0"/>
                  </a:cubicBezTo>
                  <a:cubicBezTo>
                    <a:pt x="13786" y="0"/>
                    <a:pt x="14020" y="0"/>
                    <a:pt x="14253" y="0"/>
                  </a:cubicBezTo>
                  <a:cubicBezTo>
                    <a:pt x="14487" y="0"/>
                    <a:pt x="14720" y="0"/>
                    <a:pt x="14957" y="71"/>
                  </a:cubicBezTo>
                  <a:cubicBezTo>
                    <a:pt x="15194" y="141"/>
                    <a:pt x="15434" y="282"/>
                    <a:pt x="15671" y="424"/>
                  </a:cubicBezTo>
                  <a:cubicBezTo>
                    <a:pt x="15908" y="565"/>
                    <a:pt x="16142" y="706"/>
                    <a:pt x="16372" y="918"/>
                  </a:cubicBezTo>
                  <a:cubicBezTo>
                    <a:pt x="16602" y="1129"/>
                    <a:pt x="16829" y="1412"/>
                    <a:pt x="17079" y="1694"/>
                  </a:cubicBezTo>
                  <a:cubicBezTo>
                    <a:pt x="17329" y="1976"/>
                    <a:pt x="17603" y="2259"/>
                    <a:pt x="17863" y="2471"/>
                  </a:cubicBezTo>
                  <a:cubicBezTo>
                    <a:pt x="18123" y="2682"/>
                    <a:pt x="18370" y="2824"/>
                    <a:pt x="18617" y="3035"/>
                  </a:cubicBezTo>
                  <a:cubicBezTo>
                    <a:pt x="18864" y="3247"/>
                    <a:pt x="19111" y="3529"/>
                    <a:pt x="19358" y="3882"/>
                  </a:cubicBezTo>
                  <a:cubicBezTo>
                    <a:pt x="19605" y="4235"/>
                    <a:pt x="19852" y="4659"/>
                    <a:pt x="20099" y="4941"/>
                  </a:cubicBezTo>
                  <a:cubicBezTo>
                    <a:pt x="20346" y="5224"/>
                    <a:pt x="20592" y="5365"/>
                    <a:pt x="20843" y="5294"/>
                  </a:cubicBezTo>
                  <a:cubicBezTo>
                    <a:pt x="21093" y="5224"/>
                    <a:pt x="21346" y="4941"/>
                    <a:pt x="21600" y="4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10150895" y="334119"/>
              <a:ext cx="23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10133152" y="594791"/>
              <a:ext cx="5607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20607" y="0"/>
                  </a:moveTo>
                  <a:cubicBezTo>
                    <a:pt x="13094" y="0"/>
                    <a:pt x="5581" y="0"/>
                    <a:pt x="2294" y="3600"/>
                  </a:cubicBezTo>
                  <a:cubicBezTo>
                    <a:pt x="-993" y="7200"/>
                    <a:pt x="-54" y="14400"/>
                    <a:pt x="8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329648" y="1494704"/>
              <a:ext cx="199364" cy="656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505" fill="norm" stroke="1" extrusionOk="0">
                  <a:moveTo>
                    <a:pt x="8205" y="9700"/>
                  </a:moveTo>
                  <a:cubicBezTo>
                    <a:pt x="7658" y="12296"/>
                    <a:pt x="7111" y="14891"/>
                    <a:pt x="6838" y="16691"/>
                  </a:cubicBezTo>
                  <a:cubicBezTo>
                    <a:pt x="6564" y="18491"/>
                    <a:pt x="6564" y="19496"/>
                    <a:pt x="6428" y="20249"/>
                  </a:cubicBezTo>
                  <a:cubicBezTo>
                    <a:pt x="6291" y="21003"/>
                    <a:pt x="6018" y="21505"/>
                    <a:pt x="5607" y="21505"/>
                  </a:cubicBezTo>
                  <a:cubicBezTo>
                    <a:pt x="5197" y="21505"/>
                    <a:pt x="4651" y="21003"/>
                    <a:pt x="3830" y="19705"/>
                  </a:cubicBezTo>
                  <a:cubicBezTo>
                    <a:pt x="3010" y="18407"/>
                    <a:pt x="1916" y="16314"/>
                    <a:pt x="1096" y="13593"/>
                  </a:cubicBezTo>
                  <a:cubicBezTo>
                    <a:pt x="276" y="10872"/>
                    <a:pt x="-271" y="7524"/>
                    <a:pt x="139" y="5221"/>
                  </a:cubicBezTo>
                  <a:cubicBezTo>
                    <a:pt x="549" y="2919"/>
                    <a:pt x="1916" y="1663"/>
                    <a:pt x="3420" y="910"/>
                  </a:cubicBezTo>
                  <a:cubicBezTo>
                    <a:pt x="4924" y="156"/>
                    <a:pt x="6564" y="-95"/>
                    <a:pt x="7795" y="31"/>
                  </a:cubicBezTo>
                  <a:cubicBezTo>
                    <a:pt x="9025" y="156"/>
                    <a:pt x="9845" y="658"/>
                    <a:pt x="11213" y="2291"/>
                  </a:cubicBezTo>
                  <a:cubicBezTo>
                    <a:pt x="12580" y="3924"/>
                    <a:pt x="14494" y="6686"/>
                    <a:pt x="16271" y="9282"/>
                  </a:cubicBezTo>
                  <a:cubicBezTo>
                    <a:pt x="18048" y="11877"/>
                    <a:pt x="19688" y="14305"/>
                    <a:pt x="21329" y="16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352674" y="1714150"/>
              <a:ext cx="26067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7486"/>
                    <a:pt x="7200" y="13371"/>
                    <a:pt x="10800" y="9771"/>
                  </a:cubicBezTo>
                  <a:cubicBezTo>
                    <a:pt x="14400" y="6171"/>
                    <a:pt x="1800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659348" y="1493729"/>
              <a:ext cx="200804" cy="464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55" fill="norm" stroke="1" extrusionOk="0">
                  <a:moveTo>
                    <a:pt x="0" y="1321"/>
                  </a:moveTo>
                  <a:cubicBezTo>
                    <a:pt x="820" y="851"/>
                    <a:pt x="1641" y="382"/>
                    <a:pt x="2734" y="147"/>
                  </a:cubicBezTo>
                  <a:cubicBezTo>
                    <a:pt x="3828" y="-88"/>
                    <a:pt x="5195" y="-88"/>
                    <a:pt x="6699" y="499"/>
                  </a:cubicBezTo>
                  <a:cubicBezTo>
                    <a:pt x="8203" y="1086"/>
                    <a:pt x="9843" y="2260"/>
                    <a:pt x="10116" y="3375"/>
                  </a:cubicBezTo>
                  <a:cubicBezTo>
                    <a:pt x="10390" y="4490"/>
                    <a:pt x="9296" y="5547"/>
                    <a:pt x="8339" y="6310"/>
                  </a:cubicBezTo>
                  <a:cubicBezTo>
                    <a:pt x="7382" y="7073"/>
                    <a:pt x="6562" y="7542"/>
                    <a:pt x="5742" y="8012"/>
                  </a:cubicBezTo>
                  <a:cubicBezTo>
                    <a:pt x="4922" y="8482"/>
                    <a:pt x="4101" y="8951"/>
                    <a:pt x="5058" y="9245"/>
                  </a:cubicBezTo>
                  <a:cubicBezTo>
                    <a:pt x="6015" y="9538"/>
                    <a:pt x="8749" y="9655"/>
                    <a:pt x="11484" y="10125"/>
                  </a:cubicBezTo>
                  <a:cubicBezTo>
                    <a:pt x="14218" y="10595"/>
                    <a:pt x="16952" y="11416"/>
                    <a:pt x="18729" y="12355"/>
                  </a:cubicBezTo>
                  <a:cubicBezTo>
                    <a:pt x="20506" y="13295"/>
                    <a:pt x="21327" y="14351"/>
                    <a:pt x="21463" y="15525"/>
                  </a:cubicBezTo>
                  <a:cubicBezTo>
                    <a:pt x="21600" y="16699"/>
                    <a:pt x="21053" y="17990"/>
                    <a:pt x="19413" y="19047"/>
                  </a:cubicBezTo>
                  <a:cubicBezTo>
                    <a:pt x="17772" y="20103"/>
                    <a:pt x="15038" y="20925"/>
                    <a:pt x="12851" y="21219"/>
                  </a:cubicBezTo>
                  <a:cubicBezTo>
                    <a:pt x="10663" y="21512"/>
                    <a:pt x="9023" y="21277"/>
                    <a:pt x="7382" y="21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989022" y="1921155"/>
              <a:ext cx="9967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4200"/>
                    <a:pt x="11631" y="8400"/>
                    <a:pt x="8031" y="12000"/>
                  </a:cubicBezTo>
                  <a:cubicBezTo>
                    <a:pt x="4431" y="15600"/>
                    <a:pt x="2215" y="18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1220128" y="1430157"/>
              <a:ext cx="282573" cy="45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255" fill="norm" stroke="1" extrusionOk="0">
                  <a:moveTo>
                    <a:pt x="10424" y="3575"/>
                  </a:moveTo>
                  <a:cubicBezTo>
                    <a:pt x="9062" y="3575"/>
                    <a:pt x="7700" y="3575"/>
                    <a:pt x="6240" y="4406"/>
                  </a:cubicBezTo>
                  <a:cubicBezTo>
                    <a:pt x="4781" y="5236"/>
                    <a:pt x="3224" y="6898"/>
                    <a:pt x="2154" y="9212"/>
                  </a:cubicBezTo>
                  <a:cubicBezTo>
                    <a:pt x="1084" y="11526"/>
                    <a:pt x="500" y="14493"/>
                    <a:pt x="208" y="16333"/>
                  </a:cubicBezTo>
                  <a:cubicBezTo>
                    <a:pt x="-84" y="18173"/>
                    <a:pt x="-84" y="18885"/>
                    <a:pt x="305" y="19537"/>
                  </a:cubicBezTo>
                  <a:cubicBezTo>
                    <a:pt x="694" y="20190"/>
                    <a:pt x="1473" y="20784"/>
                    <a:pt x="2640" y="21080"/>
                  </a:cubicBezTo>
                  <a:cubicBezTo>
                    <a:pt x="3808" y="21377"/>
                    <a:pt x="5365" y="21377"/>
                    <a:pt x="7408" y="20428"/>
                  </a:cubicBezTo>
                  <a:cubicBezTo>
                    <a:pt x="9451" y="19478"/>
                    <a:pt x="11981" y="17579"/>
                    <a:pt x="13732" y="14790"/>
                  </a:cubicBezTo>
                  <a:cubicBezTo>
                    <a:pt x="15484" y="12001"/>
                    <a:pt x="16457" y="8322"/>
                    <a:pt x="16651" y="5711"/>
                  </a:cubicBezTo>
                  <a:cubicBezTo>
                    <a:pt x="16846" y="3100"/>
                    <a:pt x="16262" y="1557"/>
                    <a:pt x="14900" y="726"/>
                  </a:cubicBezTo>
                  <a:cubicBezTo>
                    <a:pt x="13538" y="-104"/>
                    <a:pt x="11397" y="-223"/>
                    <a:pt x="9257" y="370"/>
                  </a:cubicBezTo>
                  <a:cubicBezTo>
                    <a:pt x="7116" y="964"/>
                    <a:pt x="4975" y="2269"/>
                    <a:pt x="3905" y="3693"/>
                  </a:cubicBezTo>
                  <a:cubicBezTo>
                    <a:pt x="2835" y="5118"/>
                    <a:pt x="2835" y="6661"/>
                    <a:pt x="4002" y="8203"/>
                  </a:cubicBezTo>
                  <a:cubicBezTo>
                    <a:pt x="5170" y="9746"/>
                    <a:pt x="7505" y="11289"/>
                    <a:pt x="10230" y="13069"/>
                  </a:cubicBezTo>
                  <a:cubicBezTo>
                    <a:pt x="12954" y="14850"/>
                    <a:pt x="16067" y="16867"/>
                    <a:pt x="18013" y="18113"/>
                  </a:cubicBezTo>
                  <a:cubicBezTo>
                    <a:pt x="19959" y="19359"/>
                    <a:pt x="20738" y="19834"/>
                    <a:pt x="21516" y="20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1581640" y="1412411"/>
              <a:ext cx="194663" cy="44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1390" fill="norm" stroke="1" extrusionOk="0">
                  <a:moveTo>
                    <a:pt x="15150" y="868"/>
                  </a:moveTo>
                  <a:cubicBezTo>
                    <a:pt x="12180" y="622"/>
                    <a:pt x="9210" y="377"/>
                    <a:pt x="6510" y="745"/>
                  </a:cubicBezTo>
                  <a:cubicBezTo>
                    <a:pt x="3810" y="1113"/>
                    <a:pt x="1380" y="2095"/>
                    <a:pt x="435" y="3200"/>
                  </a:cubicBezTo>
                  <a:cubicBezTo>
                    <a:pt x="-510" y="4304"/>
                    <a:pt x="30" y="5531"/>
                    <a:pt x="2595" y="6943"/>
                  </a:cubicBezTo>
                  <a:cubicBezTo>
                    <a:pt x="5160" y="8354"/>
                    <a:pt x="9750" y="9950"/>
                    <a:pt x="13260" y="11913"/>
                  </a:cubicBezTo>
                  <a:cubicBezTo>
                    <a:pt x="16770" y="13877"/>
                    <a:pt x="19200" y="16209"/>
                    <a:pt x="19605" y="17866"/>
                  </a:cubicBezTo>
                  <a:cubicBezTo>
                    <a:pt x="20010" y="19522"/>
                    <a:pt x="18390" y="20504"/>
                    <a:pt x="16905" y="20995"/>
                  </a:cubicBezTo>
                  <a:cubicBezTo>
                    <a:pt x="15420" y="21486"/>
                    <a:pt x="14070" y="21486"/>
                    <a:pt x="12990" y="21179"/>
                  </a:cubicBezTo>
                  <a:cubicBezTo>
                    <a:pt x="11910" y="20872"/>
                    <a:pt x="11100" y="20259"/>
                    <a:pt x="10830" y="18786"/>
                  </a:cubicBezTo>
                  <a:cubicBezTo>
                    <a:pt x="10560" y="17313"/>
                    <a:pt x="10830" y="14981"/>
                    <a:pt x="12450" y="12527"/>
                  </a:cubicBezTo>
                  <a:cubicBezTo>
                    <a:pt x="14070" y="10072"/>
                    <a:pt x="17040" y="7495"/>
                    <a:pt x="18795" y="5716"/>
                  </a:cubicBezTo>
                  <a:cubicBezTo>
                    <a:pt x="20550" y="3936"/>
                    <a:pt x="21090" y="2954"/>
                    <a:pt x="20010" y="2095"/>
                  </a:cubicBezTo>
                  <a:cubicBezTo>
                    <a:pt x="18930" y="1236"/>
                    <a:pt x="16230" y="500"/>
                    <a:pt x="14205" y="193"/>
                  </a:cubicBezTo>
                  <a:cubicBezTo>
                    <a:pt x="12180" y="-114"/>
                    <a:pt x="10830" y="9"/>
                    <a:pt x="9480" y="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4581837" y="1697271"/>
              <a:ext cx="163937" cy="280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28" fill="norm" stroke="1" extrusionOk="0">
                  <a:moveTo>
                    <a:pt x="3372" y="8874"/>
                  </a:moveTo>
                  <a:cubicBezTo>
                    <a:pt x="5034" y="9069"/>
                    <a:pt x="6695" y="9263"/>
                    <a:pt x="8855" y="8582"/>
                  </a:cubicBezTo>
                  <a:cubicBezTo>
                    <a:pt x="11015" y="7901"/>
                    <a:pt x="13674" y="6344"/>
                    <a:pt x="15335" y="4787"/>
                  </a:cubicBezTo>
                  <a:cubicBezTo>
                    <a:pt x="16997" y="3231"/>
                    <a:pt x="17662" y="1674"/>
                    <a:pt x="16997" y="798"/>
                  </a:cubicBezTo>
                  <a:cubicBezTo>
                    <a:pt x="16332" y="-77"/>
                    <a:pt x="14339" y="-272"/>
                    <a:pt x="12012" y="409"/>
                  </a:cubicBezTo>
                  <a:cubicBezTo>
                    <a:pt x="9686" y="1090"/>
                    <a:pt x="7028" y="2647"/>
                    <a:pt x="4702" y="5955"/>
                  </a:cubicBezTo>
                  <a:cubicBezTo>
                    <a:pt x="2375" y="9263"/>
                    <a:pt x="382" y="14323"/>
                    <a:pt x="49" y="17339"/>
                  </a:cubicBezTo>
                  <a:cubicBezTo>
                    <a:pt x="-283" y="20355"/>
                    <a:pt x="1046" y="21328"/>
                    <a:pt x="4868" y="21328"/>
                  </a:cubicBezTo>
                  <a:cubicBezTo>
                    <a:pt x="8689" y="21328"/>
                    <a:pt x="15003" y="20355"/>
                    <a:pt x="21317" y="19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4815912" y="1541390"/>
              <a:ext cx="104798" cy="40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9" h="21087" fill="norm" stroke="1" extrusionOk="0">
                  <a:moveTo>
                    <a:pt x="4298" y="8560"/>
                  </a:moveTo>
                  <a:cubicBezTo>
                    <a:pt x="4298" y="11475"/>
                    <a:pt x="4298" y="14391"/>
                    <a:pt x="4549" y="16643"/>
                  </a:cubicBezTo>
                  <a:cubicBezTo>
                    <a:pt x="4800" y="18896"/>
                    <a:pt x="5303" y="20486"/>
                    <a:pt x="5051" y="20950"/>
                  </a:cubicBezTo>
                  <a:cubicBezTo>
                    <a:pt x="4800" y="21414"/>
                    <a:pt x="3796" y="20751"/>
                    <a:pt x="2540" y="18035"/>
                  </a:cubicBezTo>
                  <a:cubicBezTo>
                    <a:pt x="1284" y="15318"/>
                    <a:pt x="-223" y="10548"/>
                    <a:pt x="28" y="7301"/>
                  </a:cubicBezTo>
                  <a:cubicBezTo>
                    <a:pt x="279" y="4054"/>
                    <a:pt x="2289" y="2332"/>
                    <a:pt x="4298" y="1272"/>
                  </a:cubicBezTo>
                  <a:cubicBezTo>
                    <a:pt x="6307" y="212"/>
                    <a:pt x="8317" y="-186"/>
                    <a:pt x="11582" y="79"/>
                  </a:cubicBezTo>
                  <a:cubicBezTo>
                    <a:pt x="14847" y="344"/>
                    <a:pt x="19368" y="1272"/>
                    <a:pt x="20372" y="3127"/>
                  </a:cubicBezTo>
                  <a:cubicBezTo>
                    <a:pt x="21377" y="4982"/>
                    <a:pt x="18865" y="7765"/>
                    <a:pt x="16354" y="9488"/>
                  </a:cubicBezTo>
                  <a:cubicBezTo>
                    <a:pt x="13842" y="11210"/>
                    <a:pt x="11330" y="11873"/>
                    <a:pt x="8819" y="12072"/>
                  </a:cubicBezTo>
                  <a:cubicBezTo>
                    <a:pt x="6307" y="12270"/>
                    <a:pt x="3796" y="12005"/>
                    <a:pt x="1284" y="11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5037113" y="1572026"/>
              <a:ext cx="207006" cy="282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2400" y="2046"/>
                  </a:moveTo>
                  <a:cubicBezTo>
                    <a:pt x="1600" y="5325"/>
                    <a:pt x="800" y="8603"/>
                    <a:pt x="667" y="11496"/>
                  </a:cubicBezTo>
                  <a:cubicBezTo>
                    <a:pt x="533" y="14389"/>
                    <a:pt x="1067" y="16896"/>
                    <a:pt x="1333" y="18632"/>
                  </a:cubicBezTo>
                  <a:cubicBezTo>
                    <a:pt x="1600" y="20368"/>
                    <a:pt x="1600" y="21332"/>
                    <a:pt x="1333" y="21332"/>
                  </a:cubicBezTo>
                  <a:cubicBezTo>
                    <a:pt x="1067" y="21332"/>
                    <a:pt x="533" y="20368"/>
                    <a:pt x="267" y="17475"/>
                  </a:cubicBezTo>
                  <a:cubicBezTo>
                    <a:pt x="0" y="14582"/>
                    <a:pt x="0" y="9761"/>
                    <a:pt x="0" y="6868"/>
                  </a:cubicBezTo>
                  <a:cubicBezTo>
                    <a:pt x="0" y="3975"/>
                    <a:pt x="0" y="3011"/>
                    <a:pt x="400" y="2143"/>
                  </a:cubicBezTo>
                  <a:cubicBezTo>
                    <a:pt x="800" y="1275"/>
                    <a:pt x="1600" y="503"/>
                    <a:pt x="2400" y="503"/>
                  </a:cubicBezTo>
                  <a:cubicBezTo>
                    <a:pt x="3200" y="503"/>
                    <a:pt x="4000" y="1275"/>
                    <a:pt x="4933" y="2721"/>
                  </a:cubicBezTo>
                  <a:cubicBezTo>
                    <a:pt x="5867" y="4168"/>
                    <a:pt x="6933" y="6289"/>
                    <a:pt x="8133" y="7543"/>
                  </a:cubicBezTo>
                  <a:cubicBezTo>
                    <a:pt x="9333" y="8796"/>
                    <a:pt x="10667" y="9182"/>
                    <a:pt x="11733" y="8893"/>
                  </a:cubicBezTo>
                  <a:cubicBezTo>
                    <a:pt x="12800" y="8603"/>
                    <a:pt x="13600" y="7639"/>
                    <a:pt x="14533" y="6193"/>
                  </a:cubicBezTo>
                  <a:cubicBezTo>
                    <a:pt x="15467" y="4746"/>
                    <a:pt x="16533" y="2818"/>
                    <a:pt x="17600" y="1564"/>
                  </a:cubicBezTo>
                  <a:cubicBezTo>
                    <a:pt x="18667" y="311"/>
                    <a:pt x="19733" y="-268"/>
                    <a:pt x="20267" y="118"/>
                  </a:cubicBezTo>
                  <a:cubicBezTo>
                    <a:pt x="20800" y="503"/>
                    <a:pt x="20800" y="1853"/>
                    <a:pt x="20933" y="5421"/>
                  </a:cubicBezTo>
                  <a:cubicBezTo>
                    <a:pt x="21067" y="8989"/>
                    <a:pt x="21333" y="14775"/>
                    <a:pt x="21600" y="20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5357644" y="1591480"/>
              <a:ext cx="16811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6000"/>
                    <a:pt x="1783" y="12000"/>
                    <a:pt x="240" y="15600"/>
                  </a:cubicBezTo>
                  <a:cubicBezTo>
                    <a:pt x="-1303" y="19200"/>
                    <a:pt x="4869" y="204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5333169" y="1530146"/>
              <a:ext cx="16395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384" y="21600"/>
                  </a:moveTo>
                  <a:cubicBezTo>
                    <a:pt x="51" y="18600"/>
                    <a:pt x="-281" y="15600"/>
                    <a:pt x="384" y="12900"/>
                  </a:cubicBezTo>
                  <a:cubicBezTo>
                    <a:pt x="1048" y="10200"/>
                    <a:pt x="2710" y="7800"/>
                    <a:pt x="6365" y="5700"/>
                  </a:cubicBezTo>
                  <a:cubicBezTo>
                    <a:pt x="10021" y="3600"/>
                    <a:pt x="15670" y="1800"/>
                    <a:pt x="213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5405121" y="1691149"/>
              <a:ext cx="13800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5934133" y="1698816"/>
              <a:ext cx="122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5941800" y="1898154"/>
              <a:ext cx="161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6670150" y="1461144"/>
              <a:ext cx="4600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254"/>
                    <a:pt x="9600" y="10508"/>
                    <a:pt x="13200" y="14108"/>
                  </a:cubicBezTo>
                  <a:cubicBezTo>
                    <a:pt x="16800" y="17708"/>
                    <a:pt x="19200" y="196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6578148" y="1821486"/>
              <a:ext cx="25300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09" y="0"/>
                    <a:pt x="12218" y="0"/>
                    <a:pt x="15818" y="3600"/>
                  </a:cubicBezTo>
                  <a:cubicBezTo>
                    <a:pt x="19418" y="7200"/>
                    <a:pt x="20509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6677817" y="1923259"/>
              <a:ext cx="184005" cy="221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3600" y="3480"/>
                  </a:moveTo>
                  <a:cubicBezTo>
                    <a:pt x="2400" y="5689"/>
                    <a:pt x="1200" y="7898"/>
                    <a:pt x="600" y="10353"/>
                  </a:cubicBezTo>
                  <a:cubicBezTo>
                    <a:pt x="0" y="12807"/>
                    <a:pt x="0" y="15507"/>
                    <a:pt x="0" y="17593"/>
                  </a:cubicBezTo>
                  <a:cubicBezTo>
                    <a:pt x="0" y="19680"/>
                    <a:pt x="0" y="21153"/>
                    <a:pt x="150" y="21275"/>
                  </a:cubicBezTo>
                  <a:cubicBezTo>
                    <a:pt x="300" y="21398"/>
                    <a:pt x="600" y="20171"/>
                    <a:pt x="1800" y="16612"/>
                  </a:cubicBezTo>
                  <a:cubicBezTo>
                    <a:pt x="3000" y="13053"/>
                    <a:pt x="5100" y="7162"/>
                    <a:pt x="6750" y="3848"/>
                  </a:cubicBezTo>
                  <a:cubicBezTo>
                    <a:pt x="8400" y="534"/>
                    <a:pt x="9600" y="-202"/>
                    <a:pt x="11700" y="43"/>
                  </a:cubicBezTo>
                  <a:cubicBezTo>
                    <a:pt x="13800" y="289"/>
                    <a:pt x="16800" y="1516"/>
                    <a:pt x="18600" y="4462"/>
                  </a:cubicBezTo>
                  <a:cubicBezTo>
                    <a:pt x="20400" y="7407"/>
                    <a:pt x="21000" y="12071"/>
                    <a:pt x="21600" y="16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7340893" y="1515957"/>
              <a:ext cx="278809" cy="44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22" fill="norm" stroke="1" extrusionOk="0">
                  <a:moveTo>
                    <a:pt x="20332" y="1050"/>
                  </a:moveTo>
                  <a:cubicBezTo>
                    <a:pt x="20921" y="559"/>
                    <a:pt x="21510" y="68"/>
                    <a:pt x="21412" y="6"/>
                  </a:cubicBezTo>
                  <a:cubicBezTo>
                    <a:pt x="21314" y="-55"/>
                    <a:pt x="20528" y="313"/>
                    <a:pt x="17779" y="1663"/>
                  </a:cubicBezTo>
                  <a:cubicBezTo>
                    <a:pt x="15030" y="3013"/>
                    <a:pt x="10317" y="5345"/>
                    <a:pt x="7568" y="6756"/>
                  </a:cubicBezTo>
                  <a:cubicBezTo>
                    <a:pt x="4819" y="8168"/>
                    <a:pt x="4034" y="8659"/>
                    <a:pt x="3445" y="9334"/>
                  </a:cubicBezTo>
                  <a:cubicBezTo>
                    <a:pt x="2855" y="10009"/>
                    <a:pt x="2463" y="10868"/>
                    <a:pt x="3150" y="11297"/>
                  </a:cubicBezTo>
                  <a:cubicBezTo>
                    <a:pt x="3837" y="11727"/>
                    <a:pt x="5605" y="11727"/>
                    <a:pt x="7470" y="11665"/>
                  </a:cubicBezTo>
                  <a:cubicBezTo>
                    <a:pt x="9335" y="11604"/>
                    <a:pt x="11299" y="11481"/>
                    <a:pt x="12772" y="11604"/>
                  </a:cubicBezTo>
                  <a:cubicBezTo>
                    <a:pt x="14245" y="11727"/>
                    <a:pt x="15226" y="12095"/>
                    <a:pt x="15325" y="12463"/>
                  </a:cubicBezTo>
                  <a:cubicBezTo>
                    <a:pt x="15423" y="12831"/>
                    <a:pt x="14637" y="13200"/>
                    <a:pt x="12183" y="14243"/>
                  </a:cubicBezTo>
                  <a:cubicBezTo>
                    <a:pt x="9728" y="15286"/>
                    <a:pt x="5605" y="17004"/>
                    <a:pt x="3150" y="18293"/>
                  </a:cubicBezTo>
                  <a:cubicBezTo>
                    <a:pt x="695" y="19581"/>
                    <a:pt x="-90" y="20440"/>
                    <a:pt x="8" y="20931"/>
                  </a:cubicBezTo>
                  <a:cubicBezTo>
                    <a:pt x="106" y="21422"/>
                    <a:pt x="1088" y="21545"/>
                    <a:pt x="3837" y="21300"/>
                  </a:cubicBezTo>
                  <a:cubicBezTo>
                    <a:pt x="6586" y="21054"/>
                    <a:pt x="11103" y="20440"/>
                    <a:pt x="13852" y="19950"/>
                  </a:cubicBezTo>
                  <a:cubicBezTo>
                    <a:pt x="16601" y="19459"/>
                    <a:pt x="17583" y="19090"/>
                    <a:pt x="18565" y="18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7950512" y="1530146"/>
              <a:ext cx="30669" cy="289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21600" y="0"/>
                  </a:moveTo>
                  <a:cubicBezTo>
                    <a:pt x="14400" y="3005"/>
                    <a:pt x="7200" y="6010"/>
                    <a:pt x="3600" y="8922"/>
                  </a:cubicBezTo>
                  <a:cubicBezTo>
                    <a:pt x="0" y="11833"/>
                    <a:pt x="0" y="14650"/>
                    <a:pt x="900" y="16904"/>
                  </a:cubicBezTo>
                  <a:cubicBezTo>
                    <a:pt x="1800" y="19158"/>
                    <a:pt x="3600" y="20849"/>
                    <a:pt x="3600" y="21224"/>
                  </a:cubicBezTo>
                  <a:cubicBezTo>
                    <a:pt x="3600" y="21600"/>
                    <a:pt x="1800" y="20661"/>
                    <a:pt x="0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7834146" y="1476478"/>
              <a:ext cx="29270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354" y="21600"/>
                  </a:moveTo>
                  <a:cubicBezTo>
                    <a:pt x="1227" y="17673"/>
                    <a:pt x="100" y="13745"/>
                    <a:pt x="6" y="10800"/>
                  </a:cubicBezTo>
                  <a:cubicBezTo>
                    <a:pt x="-88" y="7855"/>
                    <a:pt x="851" y="5891"/>
                    <a:pt x="3762" y="3927"/>
                  </a:cubicBezTo>
                  <a:cubicBezTo>
                    <a:pt x="6674" y="1964"/>
                    <a:pt x="11557" y="0"/>
                    <a:pt x="14844" y="0"/>
                  </a:cubicBezTo>
                  <a:cubicBezTo>
                    <a:pt x="18131" y="0"/>
                    <a:pt x="19822" y="1964"/>
                    <a:pt x="21512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7827843" y="1783151"/>
              <a:ext cx="260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06" y="18000"/>
                    <a:pt x="11012" y="14400"/>
                    <a:pt x="14612" y="10800"/>
                  </a:cubicBezTo>
                  <a:cubicBezTo>
                    <a:pt x="18212" y="7200"/>
                    <a:pt x="1990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8219613" y="1484145"/>
              <a:ext cx="16024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032" fill="norm" stroke="1" extrusionOk="0">
                  <a:moveTo>
                    <a:pt x="20836" y="569"/>
                  </a:moveTo>
                  <a:cubicBezTo>
                    <a:pt x="18842" y="0"/>
                    <a:pt x="16848" y="-568"/>
                    <a:pt x="13193" y="1137"/>
                  </a:cubicBezTo>
                  <a:cubicBezTo>
                    <a:pt x="9538" y="2843"/>
                    <a:pt x="4221" y="6821"/>
                    <a:pt x="1728" y="9948"/>
                  </a:cubicBezTo>
                  <a:cubicBezTo>
                    <a:pt x="-764" y="13074"/>
                    <a:pt x="-432" y="15348"/>
                    <a:pt x="1894" y="17053"/>
                  </a:cubicBezTo>
                  <a:cubicBezTo>
                    <a:pt x="4221" y="18758"/>
                    <a:pt x="8541" y="19895"/>
                    <a:pt x="12861" y="2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8425856" y="1476478"/>
              <a:ext cx="14567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32" y="4145"/>
                    <a:pt x="6063" y="8291"/>
                    <a:pt x="9663" y="11891"/>
                  </a:cubicBezTo>
                  <a:cubicBezTo>
                    <a:pt x="13263" y="15491"/>
                    <a:pt x="17432" y="185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8479524" y="1445811"/>
              <a:ext cx="138004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82"/>
                  </a:moveTo>
                  <a:cubicBezTo>
                    <a:pt x="20000" y="491"/>
                    <a:pt x="18400" y="0"/>
                    <a:pt x="16600" y="0"/>
                  </a:cubicBezTo>
                  <a:cubicBezTo>
                    <a:pt x="14800" y="0"/>
                    <a:pt x="12800" y="491"/>
                    <a:pt x="10000" y="2618"/>
                  </a:cubicBezTo>
                  <a:cubicBezTo>
                    <a:pt x="7200" y="4745"/>
                    <a:pt x="3600" y="8509"/>
                    <a:pt x="1800" y="11945"/>
                  </a:cubicBezTo>
                  <a:cubicBezTo>
                    <a:pt x="0" y="15382"/>
                    <a:pt x="0" y="184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8671195" y="1652815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8709529" y="1560813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8862866" y="1531247"/>
              <a:ext cx="191672" cy="2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0" y="15425"/>
                  </a:moveTo>
                  <a:cubicBezTo>
                    <a:pt x="1152" y="10025"/>
                    <a:pt x="2304" y="4625"/>
                    <a:pt x="5184" y="1925"/>
                  </a:cubicBezTo>
                  <a:cubicBezTo>
                    <a:pt x="8064" y="-775"/>
                    <a:pt x="12672" y="-775"/>
                    <a:pt x="15696" y="2825"/>
                  </a:cubicBezTo>
                  <a:cubicBezTo>
                    <a:pt x="18720" y="6425"/>
                    <a:pt x="20160" y="13625"/>
                    <a:pt x="21600" y="20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8881969" y="1629815"/>
              <a:ext cx="203237" cy="2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0982" fill="norm" stroke="1" extrusionOk="0">
                  <a:moveTo>
                    <a:pt x="3652" y="10800"/>
                  </a:moveTo>
                  <a:cubicBezTo>
                    <a:pt x="1762" y="14400"/>
                    <a:pt x="-128" y="18000"/>
                    <a:pt x="7" y="19800"/>
                  </a:cubicBezTo>
                  <a:cubicBezTo>
                    <a:pt x="142" y="21600"/>
                    <a:pt x="2302" y="21600"/>
                    <a:pt x="6217" y="18000"/>
                  </a:cubicBezTo>
                  <a:cubicBezTo>
                    <a:pt x="10132" y="14400"/>
                    <a:pt x="15802" y="7200"/>
                    <a:pt x="214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9147640" y="1445811"/>
              <a:ext cx="213572" cy="21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86" fill="norm" stroke="1" extrusionOk="0">
                  <a:moveTo>
                    <a:pt x="21489" y="0"/>
                  </a:moveTo>
                  <a:cubicBezTo>
                    <a:pt x="17375" y="5914"/>
                    <a:pt x="13260" y="11829"/>
                    <a:pt x="10689" y="15171"/>
                  </a:cubicBezTo>
                  <a:cubicBezTo>
                    <a:pt x="8118" y="18514"/>
                    <a:pt x="7089" y="19286"/>
                    <a:pt x="5932" y="20057"/>
                  </a:cubicBezTo>
                  <a:cubicBezTo>
                    <a:pt x="4775" y="20829"/>
                    <a:pt x="3489" y="21600"/>
                    <a:pt x="2460" y="21471"/>
                  </a:cubicBezTo>
                  <a:cubicBezTo>
                    <a:pt x="1432" y="21343"/>
                    <a:pt x="660" y="20314"/>
                    <a:pt x="275" y="19029"/>
                  </a:cubicBezTo>
                  <a:cubicBezTo>
                    <a:pt x="-111" y="17743"/>
                    <a:pt x="-111" y="16200"/>
                    <a:pt x="403" y="15043"/>
                  </a:cubicBezTo>
                  <a:cubicBezTo>
                    <a:pt x="918" y="13886"/>
                    <a:pt x="1946" y="13114"/>
                    <a:pt x="4260" y="13371"/>
                  </a:cubicBezTo>
                  <a:cubicBezTo>
                    <a:pt x="6575" y="13629"/>
                    <a:pt x="10175" y="14914"/>
                    <a:pt x="12746" y="16329"/>
                  </a:cubicBezTo>
                  <a:cubicBezTo>
                    <a:pt x="15318" y="17743"/>
                    <a:pt x="16860" y="19286"/>
                    <a:pt x="18403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9399545" y="1384476"/>
              <a:ext cx="75792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2492"/>
                    <a:pt x="21600" y="4985"/>
                    <a:pt x="18900" y="8585"/>
                  </a:cubicBezTo>
                  <a:cubicBezTo>
                    <a:pt x="16200" y="12185"/>
                    <a:pt x="8100" y="168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7375499" y="2151160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7390833" y="2005490"/>
              <a:ext cx="46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7475168" y="2082158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7475168" y="2174160"/>
              <a:ext cx="107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7664284" y="2066824"/>
              <a:ext cx="10223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564"/>
                    <a:pt x="0" y="11127"/>
                    <a:pt x="0" y="14727"/>
                  </a:cubicBezTo>
                  <a:cubicBezTo>
                    <a:pt x="0" y="18327"/>
                    <a:pt x="10800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7360604" y="1347286"/>
              <a:ext cx="106898" cy="169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047" fill="norm" stroke="1" extrusionOk="0">
                  <a:moveTo>
                    <a:pt x="1455" y="12246"/>
                  </a:moveTo>
                  <a:cubicBezTo>
                    <a:pt x="1455" y="13834"/>
                    <a:pt x="1455" y="15423"/>
                    <a:pt x="1198" y="17329"/>
                  </a:cubicBezTo>
                  <a:cubicBezTo>
                    <a:pt x="941" y="19234"/>
                    <a:pt x="426" y="21458"/>
                    <a:pt x="169" y="20982"/>
                  </a:cubicBezTo>
                  <a:cubicBezTo>
                    <a:pt x="-88" y="20505"/>
                    <a:pt x="-88" y="17329"/>
                    <a:pt x="426" y="13834"/>
                  </a:cubicBezTo>
                  <a:cubicBezTo>
                    <a:pt x="941" y="10340"/>
                    <a:pt x="1969" y="6529"/>
                    <a:pt x="3769" y="3987"/>
                  </a:cubicBezTo>
                  <a:cubicBezTo>
                    <a:pt x="5569" y="1446"/>
                    <a:pt x="8141" y="176"/>
                    <a:pt x="10455" y="17"/>
                  </a:cubicBezTo>
                  <a:cubicBezTo>
                    <a:pt x="12769" y="-142"/>
                    <a:pt x="14826" y="811"/>
                    <a:pt x="16626" y="4305"/>
                  </a:cubicBezTo>
                  <a:cubicBezTo>
                    <a:pt x="18426" y="7799"/>
                    <a:pt x="19969" y="13834"/>
                    <a:pt x="21512" y="19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897020" y="3239851"/>
              <a:ext cx="4600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268"/>
                    <a:pt x="4800" y="10537"/>
                    <a:pt x="8400" y="14137"/>
                  </a:cubicBezTo>
                  <a:cubicBezTo>
                    <a:pt x="12000" y="17737"/>
                    <a:pt x="16800" y="196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839413" y="3130285"/>
              <a:ext cx="226935" cy="39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305" fill="norm" stroke="1" extrusionOk="0">
                  <a:moveTo>
                    <a:pt x="2502" y="9259"/>
                  </a:moveTo>
                  <a:cubicBezTo>
                    <a:pt x="1315" y="7736"/>
                    <a:pt x="128" y="6213"/>
                    <a:pt x="10" y="4620"/>
                  </a:cubicBezTo>
                  <a:cubicBezTo>
                    <a:pt x="-109" y="3028"/>
                    <a:pt x="840" y="1367"/>
                    <a:pt x="3333" y="536"/>
                  </a:cubicBezTo>
                  <a:cubicBezTo>
                    <a:pt x="5825" y="-295"/>
                    <a:pt x="9860" y="-295"/>
                    <a:pt x="13539" y="1505"/>
                  </a:cubicBezTo>
                  <a:cubicBezTo>
                    <a:pt x="17218" y="3305"/>
                    <a:pt x="20542" y="6905"/>
                    <a:pt x="21016" y="10159"/>
                  </a:cubicBezTo>
                  <a:cubicBezTo>
                    <a:pt x="21491" y="13413"/>
                    <a:pt x="19117" y="16320"/>
                    <a:pt x="16625" y="18120"/>
                  </a:cubicBezTo>
                  <a:cubicBezTo>
                    <a:pt x="14133" y="19920"/>
                    <a:pt x="11522" y="20613"/>
                    <a:pt x="8911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1226694" y="3308853"/>
              <a:ext cx="122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1272695" y="3377854"/>
              <a:ext cx="13800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1528563" y="3027614"/>
              <a:ext cx="158142" cy="52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424" fill="norm" stroke="1" extrusionOk="0">
                  <a:moveTo>
                    <a:pt x="20187" y="1779"/>
                  </a:moveTo>
                  <a:cubicBezTo>
                    <a:pt x="17445" y="1153"/>
                    <a:pt x="14702" y="527"/>
                    <a:pt x="12130" y="214"/>
                  </a:cubicBezTo>
                  <a:cubicBezTo>
                    <a:pt x="9559" y="-99"/>
                    <a:pt x="7159" y="-99"/>
                    <a:pt x="4930" y="423"/>
                  </a:cubicBezTo>
                  <a:cubicBezTo>
                    <a:pt x="2702" y="944"/>
                    <a:pt x="645" y="1988"/>
                    <a:pt x="130" y="2718"/>
                  </a:cubicBezTo>
                  <a:cubicBezTo>
                    <a:pt x="-384" y="3449"/>
                    <a:pt x="645" y="3866"/>
                    <a:pt x="2873" y="4336"/>
                  </a:cubicBezTo>
                  <a:cubicBezTo>
                    <a:pt x="5102" y="4805"/>
                    <a:pt x="8530" y="5327"/>
                    <a:pt x="10073" y="6371"/>
                  </a:cubicBezTo>
                  <a:cubicBezTo>
                    <a:pt x="11616" y="7414"/>
                    <a:pt x="11273" y="8979"/>
                    <a:pt x="10416" y="10023"/>
                  </a:cubicBezTo>
                  <a:cubicBezTo>
                    <a:pt x="9559" y="11066"/>
                    <a:pt x="8187" y="11588"/>
                    <a:pt x="8359" y="11901"/>
                  </a:cubicBezTo>
                  <a:cubicBezTo>
                    <a:pt x="8530" y="12214"/>
                    <a:pt x="10245" y="12318"/>
                    <a:pt x="11102" y="12631"/>
                  </a:cubicBezTo>
                  <a:cubicBezTo>
                    <a:pt x="11959" y="12944"/>
                    <a:pt x="11959" y="13466"/>
                    <a:pt x="11445" y="14718"/>
                  </a:cubicBezTo>
                  <a:cubicBezTo>
                    <a:pt x="10930" y="15971"/>
                    <a:pt x="9902" y="17953"/>
                    <a:pt x="9559" y="19205"/>
                  </a:cubicBezTo>
                  <a:cubicBezTo>
                    <a:pt x="9216" y="20458"/>
                    <a:pt x="9559" y="20979"/>
                    <a:pt x="10759" y="21240"/>
                  </a:cubicBezTo>
                  <a:cubicBezTo>
                    <a:pt x="11959" y="21501"/>
                    <a:pt x="14016" y="21501"/>
                    <a:pt x="15902" y="21136"/>
                  </a:cubicBezTo>
                  <a:cubicBezTo>
                    <a:pt x="17787" y="20771"/>
                    <a:pt x="19502" y="20040"/>
                    <a:pt x="21216" y="19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1794040" y="3124191"/>
              <a:ext cx="193134" cy="28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203" fill="norm" stroke="1" extrusionOk="0">
                  <a:moveTo>
                    <a:pt x="0" y="3490"/>
                  </a:moveTo>
                  <a:cubicBezTo>
                    <a:pt x="561" y="2534"/>
                    <a:pt x="1122" y="1578"/>
                    <a:pt x="2104" y="909"/>
                  </a:cubicBezTo>
                  <a:cubicBezTo>
                    <a:pt x="3086" y="240"/>
                    <a:pt x="4488" y="-142"/>
                    <a:pt x="6312" y="49"/>
                  </a:cubicBezTo>
                  <a:cubicBezTo>
                    <a:pt x="8135" y="240"/>
                    <a:pt x="10379" y="1005"/>
                    <a:pt x="11081" y="2343"/>
                  </a:cubicBezTo>
                  <a:cubicBezTo>
                    <a:pt x="11782" y="3681"/>
                    <a:pt x="10940" y="5593"/>
                    <a:pt x="10099" y="6931"/>
                  </a:cubicBezTo>
                  <a:cubicBezTo>
                    <a:pt x="9257" y="8269"/>
                    <a:pt x="8416" y="9033"/>
                    <a:pt x="7574" y="9798"/>
                  </a:cubicBezTo>
                  <a:cubicBezTo>
                    <a:pt x="6732" y="10562"/>
                    <a:pt x="5891" y="11327"/>
                    <a:pt x="6312" y="11805"/>
                  </a:cubicBezTo>
                  <a:cubicBezTo>
                    <a:pt x="6732" y="12283"/>
                    <a:pt x="8416" y="12474"/>
                    <a:pt x="10099" y="12569"/>
                  </a:cubicBezTo>
                  <a:cubicBezTo>
                    <a:pt x="11782" y="12665"/>
                    <a:pt x="13465" y="12665"/>
                    <a:pt x="15429" y="13047"/>
                  </a:cubicBezTo>
                  <a:cubicBezTo>
                    <a:pt x="17392" y="13430"/>
                    <a:pt x="19636" y="14194"/>
                    <a:pt x="20618" y="15054"/>
                  </a:cubicBezTo>
                  <a:cubicBezTo>
                    <a:pt x="21600" y="15915"/>
                    <a:pt x="21319" y="16870"/>
                    <a:pt x="19917" y="18017"/>
                  </a:cubicBezTo>
                  <a:cubicBezTo>
                    <a:pt x="18514" y="19164"/>
                    <a:pt x="15990" y="20502"/>
                    <a:pt x="13886" y="20980"/>
                  </a:cubicBezTo>
                  <a:cubicBezTo>
                    <a:pt x="11782" y="21458"/>
                    <a:pt x="10099" y="21076"/>
                    <a:pt x="8416" y="20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2077713" y="3324186"/>
              <a:ext cx="122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2315385" y="3048180"/>
              <a:ext cx="69003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966"/>
                    <a:pt x="9600" y="11931"/>
                    <a:pt x="13200" y="15531"/>
                  </a:cubicBezTo>
                  <a:cubicBezTo>
                    <a:pt x="16800" y="19131"/>
                    <a:pt x="19200" y="203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2453388" y="3232184"/>
              <a:ext cx="7666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6261"/>
                    <a:pt x="12960" y="12522"/>
                    <a:pt x="9360" y="16122"/>
                  </a:cubicBezTo>
                  <a:cubicBezTo>
                    <a:pt x="5760" y="19722"/>
                    <a:pt x="2880" y="206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2578613" y="2878041"/>
              <a:ext cx="208603" cy="346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532" fill="norm" stroke="1" extrusionOk="0">
                  <a:moveTo>
                    <a:pt x="515" y="6761"/>
                  </a:moveTo>
                  <a:cubicBezTo>
                    <a:pt x="0" y="5967"/>
                    <a:pt x="-514" y="5173"/>
                    <a:pt x="1029" y="4141"/>
                  </a:cubicBezTo>
                  <a:cubicBezTo>
                    <a:pt x="2572" y="3108"/>
                    <a:pt x="6172" y="1838"/>
                    <a:pt x="9257" y="1044"/>
                  </a:cubicBezTo>
                  <a:cubicBezTo>
                    <a:pt x="12343" y="250"/>
                    <a:pt x="14915" y="-68"/>
                    <a:pt x="16715" y="11"/>
                  </a:cubicBezTo>
                  <a:cubicBezTo>
                    <a:pt x="18515" y="91"/>
                    <a:pt x="19543" y="567"/>
                    <a:pt x="20186" y="3188"/>
                  </a:cubicBezTo>
                  <a:cubicBezTo>
                    <a:pt x="20829" y="5808"/>
                    <a:pt x="21086" y="10573"/>
                    <a:pt x="20957" y="13988"/>
                  </a:cubicBezTo>
                  <a:cubicBezTo>
                    <a:pt x="20829" y="17403"/>
                    <a:pt x="20315" y="19467"/>
                    <a:pt x="19800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2714061" y="3009846"/>
              <a:ext cx="21467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6200"/>
                    <a:pt x="11314" y="10800"/>
                    <a:pt x="14914" y="7200"/>
                  </a:cubicBezTo>
                  <a:cubicBezTo>
                    <a:pt x="18514" y="3600"/>
                    <a:pt x="2005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2905732" y="2692900"/>
              <a:ext cx="166834" cy="531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6" h="21499" fill="norm" stroke="1" extrusionOk="0">
                  <a:moveTo>
                    <a:pt x="0" y="1346"/>
                  </a:moveTo>
                  <a:cubicBezTo>
                    <a:pt x="0" y="829"/>
                    <a:pt x="0" y="312"/>
                    <a:pt x="794" y="106"/>
                  </a:cubicBezTo>
                  <a:cubicBezTo>
                    <a:pt x="1588" y="-101"/>
                    <a:pt x="3176" y="2"/>
                    <a:pt x="4765" y="364"/>
                  </a:cubicBezTo>
                  <a:cubicBezTo>
                    <a:pt x="6353" y="726"/>
                    <a:pt x="7941" y="1346"/>
                    <a:pt x="9053" y="2276"/>
                  </a:cubicBezTo>
                  <a:cubicBezTo>
                    <a:pt x="10165" y="3206"/>
                    <a:pt x="10800" y="4446"/>
                    <a:pt x="11276" y="5635"/>
                  </a:cubicBezTo>
                  <a:cubicBezTo>
                    <a:pt x="11753" y="6823"/>
                    <a:pt x="12071" y="7960"/>
                    <a:pt x="13341" y="8942"/>
                  </a:cubicBezTo>
                  <a:cubicBezTo>
                    <a:pt x="14612" y="9924"/>
                    <a:pt x="16835" y="10751"/>
                    <a:pt x="18582" y="12043"/>
                  </a:cubicBezTo>
                  <a:cubicBezTo>
                    <a:pt x="20329" y="13334"/>
                    <a:pt x="21600" y="15091"/>
                    <a:pt x="20012" y="16745"/>
                  </a:cubicBezTo>
                  <a:cubicBezTo>
                    <a:pt x="18424" y="18399"/>
                    <a:pt x="13976" y="19949"/>
                    <a:pt x="10641" y="20724"/>
                  </a:cubicBezTo>
                  <a:cubicBezTo>
                    <a:pt x="7306" y="21499"/>
                    <a:pt x="5082" y="21499"/>
                    <a:pt x="2859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5727129" y="2902510"/>
              <a:ext cx="45682" cy="181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7200" y="0"/>
                  </a:moveTo>
                  <a:cubicBezTo>
                    <a:pt x="4800" y="608"/>
                    <a:pt x="2400" y="1215"/>
                    <a:pt x="1800" y="1899"/>
                  </a:cubicBezTo>
                  <a:cubicBezTo>
                    <a:pt x="1200" y="2582"/>
                    <a:pt x="2400" y="3342"/>
                    <a:pt x="4200" y="4314"/>
                  </a:cubicBezTo>
                  <a:cubicBezTo>
                    <a:pt x="6000" y="5286"/>
                    <a:pt x="8400" y="6471"/>
                    <a:pt x="10800" y="7656"/>
                  </a:cubicBezTo>
                  <a:cubicBezTo>
                    <a:pt x="13200" y="8841"/>
                    <a:pt x="15600" y="10025"/>
                    <a:pt x="17400" y="11165"/>
                  </a:cubicBezTo>
                  <a:cubicBezTo>
                    <a:pt x="19200" y="12304"/>
                    <a:pt x="20400" y="13397"/>
                    <a:pt x="21000" y="14613"/>
                  </a:cubicBezTo>
                  <a:cubicBezTo>
                    <a:pt x="21600" y="15828"/>
                    <a:pt x="21600" y="17165"/>
                    <a:pt x="21000" y="18213"/>
                  </a:cubicBezTo>
                  <a:cubicBezTo>
                    <a:pt x="20400" y="19261"/>
                    <a:pt x="19200" y="20020"/>
                    <a:pt x="18000" y="20491"/>
                  </a:cubicBezTo>
                  <a:cubicBezTo>
                    <a:pt x="16800" y="20962"/>
                    <a:pt x="15600" y="21144"/>
                    <a:pt x="12600" y="21281"/>
                  </a:cubicBezTo>
                  <a:cubicBezTo>
                    <a:pt x="9600" y="21418"/>
                    <a:pt x="4800" y="215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5558458" y="4344515"/>
              <a:ext cx="4891445" cy="28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0" y="20781"/>
                  </a:moveTo>
                  <a:cubicBezTo>
                    <a:pt x="248" y="21166"/>
                    <a:pt x="497" y="21552"/>
                    <a:pt x="801" y="21359"/>
                  </a:cubicBezTo>
                  <a:cubicBezTo>
                    <a:pt x="1106" y="21166"/>
                    <a:pt x="1467" y="20395"/>
                    <a:pt x="1862" y="19527"/>
                  </a:cubicBezTo>
                  <a:cubicBezTo>
                    <a:pt x="2257" y="18659"/>
                    <a:pt x="2686" y="17695"/>
                    <a:pt x="3098" y="16827"/>
                  </a:cubicBezTo>
                  <a:cubicBezTo>
                    <a:pt x="3510" y="15959"/>
                    <a:pt x="3905" y="15188"/>
                    <a:pt x="4328" y="14416"/>
                  </a:cubicBezTo>
                  <a:cubicBezTo>
                    <a:pt x="4751" y="13645"/>
                    <a:pt x="5203" y="12873"/>
                    <a:pt x="5620" y="12198"/>
                  </a:cubicBezTo>
                  <a:cubicBezTo>
                    <a:pt x="6038" y="11523"/>
                    <a:pt x="6421" y="10945"/>
                    <a:pt x="6833" y="10366"/>
                  </a:cubicBezTo>
                  <a:cubicBezTo>
                    <a:pt x="7245" y="9788"/>
                    <a:pt x="7685" y="9209"/>
                    <a:pt x="8131" y="8631"/>
                  </a:cubicBezTo>
                  <a:cubicBezTo>
                    <a:pt x="8577" y="8052"/>
                    <a:pt x="9028" y="7473"/>
                    <a:pt x="9474" y="7088"/>
                  </a:cubicBezTo>
                  <a:cubicBezTo>
                    <a:pt x="9920" y="6702"/>
                    <a:pt x="10360" y="6509"/>
                    <a:pt x="10811" y="6220"/>
                  </a:cubicBezTo>
                  <a:cubicBezTo>
                    <a:pt x="11263" y="5931"/>
                    <a:pt x="11725" y="5545"/>
                    <a:pt x="12137" y="5256"/>
                  </a:cubicBezTo>
                  <a:cubicBezTo>
                    <a:pt x="12549" y="4966"/>
                    <a:pt x="12910" y="4773"/>
                    <a:pt x="13271" y="4581"/>
                  </a:cubicBezTo>
                  <a:cubicBezTo>
                    <a:pt x="13633" y="4388"/>
                    <a:pt x="13994" y="4195"/>
                    <a:pt x="14361" y="3906"/>
                  </a:cubicBezTo>
                  <a:cubicBezTo>
                    <a:pt x="14727" y="3616"/>
                    <a:pt x="15100" y="3231"/>
                    <a:pt x="15523" y="2845"/>
                  </a:cubicBezTo>
                  <a:cubicBezTo>
                    <a:pt x="15946" y="2459"/>
                    <a:pt x="16420" y="2073"/>
                    <a:pt x="16871" y="1784"/>
                  </a:cubicBezTo>
                  <a:cubicBezTo>
                    <a:pt x="17323" y="1495"/>
                    <a:pt x="17752" y="1302"/>
                    <a:pt x="18192" y="1013"/>
                  </a:cubicBezTo>
                  <a:cubicBezTo>
                    <a:pt x="18632" y="723"/>
                    <a:pt x="19083" y="338"/>
                    <a:pt x="19529" y="145"/>
                  </a:cubicBezTo>
                  <a:cubicBezTo>
                    <a:pt x="19975" y="-48"/>
                    <a:pt x="20415" y="-48"/>
                    <a:pt x="20759" y="145"/>
                  </a:cubicBezTo>
                  <a:cubicBezTo>
                    <a:pt x="21103" y="338"/>
                    <a:pt x="21352" y="723"/>
                    <a:pt x="21600" y="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7696701" y="4934223"/>
              <a:ext cx="238479" cy="253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207" fill="norm" stroke="1" extrusionOk="0">
                  <a:moveTo>
                    <a:pt x="15078" y="0"/>
                  </a:moveTo>
                  <a:cubicBezTo>
                    <a:pt x="14396" y="4919"/>
                    <a:pt x="13714" y="9838"/>
                    <a:pt x="11895" y="13473"/>
                  </a:cubicBezTo>
                  <a:cubicBezTo>
                    <a:pt x="10076" y="17109"/>
                    <a:pt x="7120" y="19461"/>
                    <a:pt x="4960" y="20531"/>
                  </a:cubicBezTo>
                  <a:cubicBezTo>
                    <a:pt x="2800" y="21600"/>
                    <a:pt x="1436" y="21386"/>
                    <a:pt x="640" y="19996"/>
                  </a:cubicBezTo>
                  <a:cubicBezTo>
                    <a:pt x="-156" y="18606"/>
                    <a:pt x="-383" y="16040"/>
                    <a:pt x="981" y="14329"/>
                  </a:cubicBezTo>
                  <a:cubicBezTo>
                    <a:pt x="2345" y="12618"/>
                    <a:pt x="5301" y="11762"/>
                    <a:pt x="8257" y="12190"/>
                  </a:cubicBezTo>
                  <a:cubicBezTo>
                    <a:pt x="11213" y="12618"/>
                    <a:pt x="14169" y="14329"/>
                    <a:pt x="16329" y="15933"/>
                  </a:cubicBezTo>
                  <a:cubicBezTo>
                    <a:pt x="18489" y="17537"/>
                    <a:pt x="19853" y="19034"/>
                    <a:pt x="21217" y="20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8126521" y="5072226"/>
              <a:ext cx="498674" cy="1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618" fill="norm" stroke="1" extrusionOk="0">
                  <a:moveTo>
                    <a:pt x="1006" y="16200"/>
                  </a:moveTo>
                  <a:cubicBezTo>
                    <a:pt x="455" y="16200"/>
                    <a:pt x="-96" y="16200"/>
                    <a:pt x="14" y="17550"/>
                  </a:cubicBezTo>
                  <a:cubicBezTo>
                    <a:pt x="124" y="18900"/>
                    <a:pt x="896" y="21600"/>
                    <a:pt x="2935" y="20250"/>
                  </a:cubicBezTo>
                  <a:cubicBezTo>
                    <a:pt x="4973" y="18900"/>
                    <a:pt x="8280" y="13500"/>
                    <a:pt x="11586" y="9450"/>
                  </a:cubicBezTo>
                  <a:cubicBezTo>
                    <a:pt x="14892" y="5400"/>
                    <a:pt x="18198" y="2700"/>
                    <a:pt x="215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8602194" y="4964890"/>
              <a:ext cx="123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600" fill="norm" stroke="1" extrusionOk="0">
                  <a:moveTo>
                    <a:pt x="0" y="0"/>
                  </a:moveTo>
                  <a:cubicBezTo>
                    <a:pt x="6912" y="1440"/>
                    <a:pt x="13824" y="2880"/>
                    <a:pt x="17496" y="4200"/>
                  </a:cubicBezTo>
                  <a:cubicBezTo>
                    <a:pt x="21168" y="5520"/>
                    <a:pt x="21600" y="6720"/>
                    <a:pt x="19872" y="8280"/>
                  </a:cubicBezTo>
                  <a:cubicBezTo>
                    <a:pt x="18144" y="9840"/>
                    <a:pt x="14256" y="11760"/>
                    <a:pt x="11232" y="14040"/>
                  </a:cubicBezTo>
                  <a:cubicBezTo>
                    <a:pt x="8208" y="16320"/>
                    <a:pt x="6048" y="18960"/>
                    <a:pt x="38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4781931" y="4030739"/>
              <a:ext cx="449410" cy="182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74" fill="norm" stroke="1" extrusionOk="0">
                  <a:moveTo>
                    <a:pt x="9204" y="17859"/>
                  </a:moveTo>
                  <a:cubicBezTo>
                    <a:pt x="12117" y="18459"/>
                    <a:pt x="15029" y="19059"/>
                    <a:pt x="16849" y="19359"/>
                  </a:cubicBezTo>
                  <a:cubicBezTo>
                    <a:pt x="18669" y="19659"/>
                    <a:pt x="19397" y="19659"/>
                    <a:pt x="20065" y="19809"/>
                  </a:cubicBezTo>
                  <a:cubicBezTo>
                    <a:pt x="20732" y="19959"/>
                    <a:pt x="21339" y="20259"/>
                    <a:pt x="21339" y="20559"/>
                  </a:cubicBezTo>
                  <a:cubicBezTo>
                    <a:pt x="21339" y="20859"/>
                    <a:pt x="20732" y="21159"/>
                    <a:pt x="18548" y="21309"/>
                  </a:cubicBezTo>
                  <a:cubicBezTo>
                    <a:pt x="16364" y="21459"/>
                    <a:pt x="12602" y="21459"/>
                    <a:pt x="9326" y="20109"/>
                  </a:cubicBezTo>
                  <a:cubicBezTo>
                    <a:pt x="6049" y="18759"/>
                    <a:pt x="3258" y="16059"/>
                    <a:pt x="1681" y="13209"/>
                  </a:cubicBezTo>
                  <a:cubicBezTo>
                    <a:pt x="103" y="10359"/>
                    <a:pt x="-261" y="7359"/>
                    <a:pt x="164" y="4809"/>
                  </a:cubicBezTo>
                  <a:cubicBezTo>
                    <a:pt x="588" y="2259"/>
                    <a:pt x="1802" y="159"/>
                    <a:pt x="3258" y="9"/>
                  </a:cubicBezTo>
                  <a:cubicBezTo>
                    <a:pt x="4714" y="-141"/>
                    <a:pt x="6413" y="1659"/>
                    <a:pt x="7323" y="4359"/>
                  </a:cubicBezTo>
                  <a:cubicBezTo>
                    <a:pt x="8233" y="7059"/>
                    <a:pt x="8355" y="10659"/>
                    <a:pt x="8476" y="14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5014112" y="3968201"/>
              <a:ext cx="9200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5029446" y="3945200"/>
              <a:ext cx="10733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4809664" y="3753529"/>
              <a:ext cx="235117" cy="8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fill="norm" stroke="1" extrusionOk="0">
                  <a:moveTo>
                    <a:pt x="1878" y="0"/>
                  </a:moveTo>
                  <a:cubicBezTo>
                    <a:pt x="939" y="1800"/>
                    <a:pt x="0" y="3600"/>
                    <a:pt x="0" y="5700"/>
                  </a:cubicBezTo>
                  <a:cubicBezTo>
                    <a:pt x="0" y="7800"/>
                    <a:pt x="939" y="10200"/>
                    <a:pt x="3522" y="12900"/>
                  </a:cubicBezTo>
                  <a:cubicBezTo>
                    <a:pt x="6104" y="15600"/>
                    <a:pt x="10330" y="18600"/>
                    <a:pt x="13030" y="20100"/>
                  </a:cubicBezTo>
                  <a:cubicBezTo>
                    <a:pt x="15730" y="21600"/>
                    <a:pt x="16904" y="21600"/>
                    <a:pt x="18078" y="18600"/>
                  </a:cubicBezTo>
                  <a:cubicBezTo>
                    <a:pt x="19252" y="15600"/>
                    <a:pt x="20426" y="9600"/>
                    <a:pt x="21600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4853109" y="3592526"/>
              <a:ext cx="138004" cy="13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2400"/>
                  </a:moveTo>
                  <a:cubicBezTo>
                    <a:pt x="4800" y="4000"/>
                    <a:pt x="9600" y="5600"/>
                    <a:pt x="13200" y="8200"/>
                  </a:cubicBezTo>
                  <a:cubicBezTo>
                    <a:pt x="16800" y="10800"/>
                    <a:pt x="19200" y="14400"/>
                    <a:pt x="19800" y="17000"/>
                  </a:cubicBezTo>
                  <a:cubicBezTo>
                    <a:pt x="20400" y="19600"/>
                    <a:pt x="19200" y="21200"/>
                    <a:pt x="17800" y="21400"/>
                  </a:cubicBezTo>
                  <a:cubicBezTo>
                    <a:pt x="16400" y="21600"/>
                    <a:pt x="14800" y="20400"/>
                    <a:pt x="14400" y="18800"/>
                  </a:cubicBezTo>
                  <a:cubicBezTo>
                    <a:pt x="14000" y="17200"/>
                    <a:pt x="14800" y="15200"/>
                    <a:pt x="16200" y="12000"/>
                  </a:cubicBezTo>
                  <a:cubicBezTo>
                    <a:pt x="17600" y="8800"/>
                    <a:pt x="19600" y="4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4807108" y="3459150"/>
              <a:ext cx="199339" cy="4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0" fill="norm" stroke="1" extrusionOk="0">
                  <a:moveTo>
                    <a:pt x="0" y="20570"/>
                  </a:moveTo>
                  <a:cubicBezTo>
                    <a:pt x="277" y="14217"/>
                    <a:pt x="554" y="7864"/>
                    <a:pt x="1523" y="4052"/>
                  </a:cubicBezTo>
                  <a:cubicBezTo>
                    <a:pt x="2492" y="241"/>
                    <a:pt x="4154" y="-1030"/>
                    <a:pt x="7615" y="876"/>
                  </a:cubicBezTo>
                  <a:cubicBezTo>
                    <a:pt x="11077" y="2782"/>
                    <a:pt x="16338" y="7864"/>
                    <a:pt x="21600" y="12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4483735" y="3738196"/>
              <a:ext cx="211305" cy="23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445" fill="norm" stroke="1" extrusionOk="0">
                  <a:moveTo>
                    <a:pt x="5537" y="13383"/>
                  </a:moveTo>
                  <a:cubicBezTo>
                    <a:pt x="10166" y="15496"/>
                    <a:pt x="14794" y="17609"/>
                    <a:pt x="17623" y="19017"/>
                  </a:cubicBezTo>
                  <a:cubicBezTo>
                    <a:pt x="20451" y="20426"/>
                    <a:pt x="21480" y="21130"/>
                    <a:pt x="21223" y="21365"/>
                  </a:cubicBezTo>
                  <a:cubicBezTo>
                    <a:pt x="20966" y="21600"/>
                    <a:pt x="19423" y="21365"/>
                    <a:pt x="16209" y="19957"/>
                  </a:cubicBezTo>
                  <a:cubicBezTo>
                    <a:pt x="12994" y="18548"/>
                    <a:pt x="8109" y="15965"/>
                    <a:pt x="4894" y="13500"/>
                  </a:cubicBezTo>
                  <a:cubicBezTo>
                    <a:pt x="1680" y="11035"/>
                    <a:pt x="137" y="8687"/>
                    <a:pt x="9" y="7043"/>
                  </a:cubicBezTo>
                  <a:cubicBezTo>
                    <a:pt x="-120" y="5400"/>
                    <a:pt x="1166" y="4461"/>
                    <a:pt x="3223" y="3757"/>
                  </a:cubicBezTo>
                  <a:cubicBezTo>
                    <a:pt x="5280" y="3052"/>
                    <a:pt x="8109" y="2583"/>
                    <a:pt x="10423" y="1996"/>
                  </a:cubicBezTo>
                  <a:cubicBezTo>
                    <a:pt x="12737" y="1409"/>
                    <a:pt x="14537" y="704"/>
                    <a:pt x="163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6463145" y="4431939"/>
              <a:ext cx="53669" cy="19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2957"/>
                  </a:moveTo>
                  <a:cubicBezTo>
                    <a:pt x="1029" y="1554"/>
                    <a:pt x="2057" y="152"/>
                    <a:pt x="4114" y="11"/>
                  </a:cubicBezTo>
                  <a:cubicBezTo>
                    <a:pt x="6171" y="-129"/>
                    <a:pt x="9257" y="993"/>
                    <a:pt x="11314" y="4079"/>
                  </a:cubicBezTo>
                  <a:cubicBezTo>
                    <a:pt x="13371" y="7165"/>
                    <a:pt x="14400" y="12214"/>
                    <a:pt x="15943" y="15440"/>
                  </a:cubicBezTo>
                  <a:cubicBezTo>
                    <a:pt x="17486" y="18666"/>
                    <a:pt x="19543" y="20068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6509146" y="4819220"/>
              <a:ext cx="38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7705173" y="4343876"/>
              <a:ext cx="38335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6109"/>
                    <a:pt x="8640" y="12218"/>
                    <a:pt x="12240" y="15818"/>
                  </a:cubicBezTo>
                  <a:cubicBezTo>
                    <a:pt x="15840" y="19418"/>
                    <a:pt x="18720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7781842" y="4611536"/>
              <a:ext cx="133248" cy="192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91" fill="norm" stroke="1" extrusionOk="0">
                  <a:moveTo>
                    <a:pt x="0" y="928"/>
                  </a:moveTo>
                  <a:cubicBezTo>
                    <a:pt x="2038" y="359"/>
                    <a:pt x="4075" y="-209"/>
                    <a:pt x="5909" y="75"/>
                  </a:cubicBezTo>
                  <a:cubicBezTo>
                    <a:pt x="7743" y="359"/>
                    <a:pt x="9374" y="1496"/>
                    <a:pt x="9985" y="2775"/>
                  </a:cubicBezTo>
                  <a:cubicBezTo>
                    <a:pt x="10596" y="4054"/>
                    <a:pt x="10189" y="5475"/>
                    <a:pt x="11819" y="6612"/>
                  </a:cubicBezTo>
                  <a:cubicBezTo>
                    <a:pt x="13449" y="7749"/>
                    <a:pt x="17117" y="8602"/>
                    <a:pt x="19155" y="10591"/>
                  </a:cubicBezTo>
                  <a:cubicBezTo>
                    <a:pt x="21192" y="12580"/>
                    <a:pt x="21600" y="15707"/>
                    <a:pt x="20989" y="17696"/>
                  </a:cubicBezTo>
                  <a:cubicBezTo>
                    <a:pt x="20377" y="19686"/>
                    <a:pt x="18747" y="20538"/>
                    <a:pt x="15894" y="20965"/>
                  </a:cubicBezTo>
                  <a:cubicBezTo>
                    <a:pt x="13042" y="21391"/>
                    <a:pt x="8966" y="21391"/>
                    <a:pt x="4891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9330543" y="4297875"/>
              <a:ext cx="3833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800"/>
                    <a:pt x="5760" y="9600"/>
                    <a:pt x="9360" y="13200"/>
                  </a:cubicBezTo>
                  <a:cubicBezTo>
                    <a:pt x="12960" y="16800"/>
                    <a:pt x="1728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9345877" y="4613640"/>
              <a:ext cx="141518" cy="25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78" fill="norm" stroke="1" extrusionOk="0">
                  <a:moveTo>
                    <a:pt x="0" y="2496"/>
                  </a:moveTo>
                  <a:cubicBezTo>
                    <a:pt x="5014" y="1623"/>
                    <a:pt x="10029" y="751"/>
                    <a:pt x="13500" y="314"/>
                  </a:cubicBezTo>
                  <a:cubicBezTo>
                    <a:pt x="16971" y="-122"/>
                    <a:pt x="18900" y="-122"/>
                    <a:pt x="20057" y="423"/>
                  </a:cubicBezTo>
                  <a:cubicBezTo>
                    <a:pt x="21214" y="969"/>
                    <a:pt x="21600" y="2060"/>
                    <a:pt x="21214" y="4242"/>
                  </a:cubicBezTo>
                  <a:cubicBezTo>
                    <a:pt x="20829" y="6423"/>
                    <a:pt x="19671" y="9696"/>
                    <a:pt x="18900" y="12751"/>
                  </a:cubicBezTo>
                  <a:cubicBezTo>
                    <a:pt x="18129" y="15805"/>
                    <a:pt x="17743" y="18642"/>
                    <a:pt x="17357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9384211" y="4696551"/>
              <a:ext cx="16867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5757796" y="4497213"/>
              <a:ext cx="690016" cy="14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0" y="17357"/>
                  </a:moveTo>
                  <a:cubicBezTo>
                    <a:pt x="1600" y="16586"/>
                    <a:pt x="3200" y="15814"/>
                    <a:pt x="4640" y="14657"/>
                  </a:cubicBezTo>
                  <a:cubicBezTo>
                    <a:pt x="6080" y="13500"/>
                    <a:pt x="7360" y="11957"/>
                    <a:pt x="8240" y="10993"/>
                  </a:cubicBezTo>
                  <a:cubicBezTo>
                    <a:pt x="9120" y="10029"/>
                    <a:pt x="9600" y="9643"/>
                    <a:pt x="9600" y="9257"/>
                  </a:cubicBezTo>
                  <a:cubicBezTo>
                    <a:pt x="9600" y="8871"/>
                    <a:pt x="9120" y="8486"/>
                    <a:pt x="8240" y="8871"/>
                  </a:cubicBezTo>
                  <a:cubicBezTo>
                    <a:pt x="7360" y="9257"/>
                    <a:pt x="6080" y="10414"/>
                    <a:pt x="5040" y="11186"/>
                  </a:cubicBezTo>
                  <a:cubicBezTo>
                    <a:pt x="4000" y="11957"/>
                    <a:pt x="3200" y="12343"/>
                    <a:pt x="2600" y="12921"/>
                  </a:cubicBezTo>
                  <a:cubicBezTo>
                    <a:pt x="2000" y="13500"/>
                    <a:pt x="1600" y="14271"/>
                    <a:pt x="1520" y="15621"/>
                  </a:cubicBezTo>
                  <a:cubicBezTo>
                    <a:pt x="1440" y="16971"/>
                    <a:pt x="1680" y="18900"/>
                    <a:pt x="2240" y="20057"/>
                  </a:cubicBezTo>
                  <a:cubicBezTo>
                    <a:pt x="2800" y="21214"/>
                    <a:pt x="3680" y="21600"/>
                    <a:pt x="5360" y="20636"/>
                  </a:cubicBezTo>
                  <a:cubicBezTo>
                    <a:pt x="7040" y="19671"/>
                    <a:pt x="9520" y="17357"/>
                    <a:pt x="11200" y="15621"/>
                  </a:cubicBezTo>
                  <a:cubicBezTo>
                    <a:pt x="12880" y="13886"/>
                    <a:pt x="13760" y="12729"/>
                    <a:pt x="14440" y="11957"/>
                  </a:cubicBezTo>
                  <a:cubicBezTo>
                    <a:pt x="15120" y="11186"/>
                    <a:pt x="15600" y="10800"/>
                    <a:pt x="15640" y="10607"/>
                  </a:cubicBezTo>
                  <a:cubicBezTo>
                    <a:pt x="15680" y="10414"/>
                    <a:pt x="15280" y="10414"/>
                    <a:pt x="14200" y="10414"/>
                  </a:cubicBezTo>
                  <a:cubicBezTo>
                    <a:pt x="13120" y="10414"/>
                    <a:pt x="11360" y="10414"/>
                    <a:pt x="10280" y="10607"/>
                  </a:cubicBezTo>
                  <a:cubicBezTo>
                    <a:pt x="9200" y="10800"/>
                    <a:pt x="8800" y="11186"/>
                    <a:pt x="8360" y="12150"/>
                  </a:cubicBezTo>
                  <a:cubicBezTo>
                    <a:pt x="7920" y="13114"/>
                    <a:pt x="7440" y="14657"/>
                    <a:pt x="7440" y="15621"/>
                  </a:cubicBezTo>
                  <a:cubicBezTo>
                    <a:pt x="7440" y="16586"/>
                    <a:pt x="7920" y="16971"/>
                    <a:pt x="9000" y="16779"/>
                  </a:cubicBezTo>
                  <a:cubicBezTo>
                    <a:pt x="10080" y="16586"/>
                    <a:pt x="11760" y="15814"/>
                    <a:pt x="13280" y="14657"/>
                  </a:cubicBezTo>
                  <a:cubicBezTo>
                    <a:pt x="14800" y="13500"/>
                    <a:pt x="16160" y="11957"/>
                    <a:pt x="17080" y="10800"/>
                  </a:cubicBezTo>
                  <a:cubicBezTo>
                    <a:pt x="18000" y="9643"/>
                    <a:pt x="18480" y="8871"/>
                    <a:pt x="18520" y="8486"/>
                  </a:cubicBezTo>
                  <a:cubicBezTo>
                    <a:pt x="18560" y="8100"/>
                    <a:pt x="18160" y="8100"/>
                    <a:pt x="17320" y="8679"/>
                  </a:cubicBezTo>
                  <a:cubicBezTo>
                    <a:pt x="16480" y="9257"/>
                    <a:pt x="15200" y="10414"/>
                    <a:pt x="14360" y="11186"/>
                  </a:cubicBezTo>
                  <a:cubicBezTo>
                    <a:pt x="13520" y="11957"/>
                    <a:pt x="13120" y="12343"/>
                    <a:pt x="13080" y="13114"/>
                  </a:cubicBezTo>
                  <a:cubicBezTo>
                    <a:pt x="13040" y="13886"/>
                    <a:pt x="13360" y="15043"/>
                    <a:pt x="13960" y="15043"/>
                  </a:cubicBezTo>
                  <a:cubicBezTo>
                    <a:pt x="14560" y="15043"/>
                    <a:pt x="15440" y="13886"/>
                    <a:pt x="16280" y="12536"/>
                  </a:cubicBezTo>
                  <a:cubicBezTo>
                    <a:pt x="17120" y="11186"/>
                    <a:pt x="17920" y="9643"/>
                    <a:pt x="18800" y="7521"/>
                  </a:cubicBezTo>
                  <a:cubicBezTo>
                    <a:pt x="19680" y="5400"/>
                    <a:pt x="2064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6438668" y="3998868"/>
              <a:ext cx="70479" cy="55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46" fill="norm" stroke="1" extrusionOk="0">
                  <a:moveTo>
                    <a:pt x="446" y="0"/>
                  </a:moveTo>
                  <a:cubicBezTo>
                    <a:pt x="446" y="2847"/>
                    <a:pt x="446" y="5695"/>
                    <a:pt x="1988" y="8640"/>
                  </a:cubicBezTo>
                  <a:cubicBezTo>
                    <a:pt x="3531" y="11585"/>
                    <a:pt x="6617" y="14629"/>
                    <a:pt x="8545" y="16642"/>
                  </a:cubicBezTo>
                  <a:cubicBezTo>
                    <a:pt x="10474" y="18655"/>
                    <a:pt x="11245" y="19636"/>
                    <a:pt x="11631" y="20373"/>
                  </a:cubicBezTo>
                  <a:cubicBezTo>
                    <a:pt x="12017" y="21109"/>
                    <a:pt x="12017" y="21600"/>
                    <a:pt x="12017" y="21207"/>
                  </a:cubicBezTo>
                  <a:cubicBezTo>
                    <a:pt x="12017" y="20815"/>
                    <a:pt x="12017" y="19538"/>
                    <a:pt x="11245" y="17575"/>
                  </a:cubicBezTo>
                  <a:cubicBezTo>
                    <a:pt x="10474" y="15611"/>
                    <a:pt x="8931" y="12960"/>
                    <a:pt x="7388" y="10456"/>
                  </a:cubicBezTo>
                  <a:cubicBezTo>
                    <a:pt x="5845" y="7953"/>
                    <a:pt x="4302" y="5596"/>
                    <a:pt x="2760" y="3780"/>
                  </a:cubicBezTo>
                  <a:cubicBezTo>
                    <a:pt x="1217" y="1964"/>
                    <a:pt x="-326" y="687"/>
                    <a:pt x="60" y="1276"/>
                  </a:cubicBezTo>
                  <a:cubicBezTo>
                    <a:pt x="445" y="1865"/>
                    <a:pt x="2760" y="4320"/>
                    <a:pt x="4688" y="7020"/>
                  </a:cubicBezTo>
                  <a:cubicBezTo>
                    <a:pt x="6617" y="9720"/>
                    <a:pt x="8160" y="12665"/>
                    <a:pt x="8931" y="14678"/>
                  </a:cubicBezTo>
                  <a:cubicBezTo>
                    <a:pt x="9703" y="16691"/>
                    <a:pt x="9703" y="17771"/>
                    <a:pt x="11631" y="18655"/>
                  </a:cubicBezTo>
                  <a:cubicBezTo>
                    <a:pt x="13560" y="19538"/>
                    <a:pt x="17417" y="20225"/>
                    <a:pt x="21274" y="209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6432478" y="4382210"/>
              <a:ext cx="130336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9440"/>
                    <a:pt x="2541" y="17280"/>
                    <a:pt x="3706" y="15300"/>
                  </a:cubicBezTo>
                  <a:cubicBezTo>
                    <a:pt x="4871" y="13320"/>
                    <a:pt x="5929" y="11520"/>
                    <a:pt x="7073" y="10260"/>
                  </a:cubicBezTo>
                  <a:cubicBezTo>
                    <a:pt x="8216" y="9000"/>
                    <a:pt x="9445" y="8280"/>
                    <a:pt x="10631" y="7740"/>
                  </a:cubicBezTo>
                  <a:cubicBezTo>
                    <a:pt x="11816" y="7200"/>
                    <a:pt x="12960" y="6840"/>
                    <a:pt x="14082" y="6480"/>
                  </a:cubicBezTo>
                  <a:cubicBezTo>
                    <a:pt x="15205" y="6120"/>
                    <a:pt x="16306" y="5760"/>
                    <a:pt x="17280" y="5400"/>
                  </a:cubicBezTo>
                  <a:cubicBezTo>
                    <a:pt x="18254" y="5040"/>
                    <a:pt x="19101" y="4680"/>
                    <a:pt x="19800" y="3780"/>
                  </a:cubicBezTo>
                  <a:cubicBezTo>
                    <a:pt x="20499" y="2880"/>
                    <a:pt x="2104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7697506" y="3991201"/>
              <a:ext cx="53669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4320"/>
                    <a:pt x="2057" y="8640"/>
                    <a:pt x="3086" y="11700"/>
                  </a:cubicBezTo>
                  <a:cubicBezTo>
                    <a:pt x="4114" y="14760"/>
                    <a:pt x="5143" y="16560"/>
                    <a:pt x="6172" y="17940"/>
                  </a:cubicBezTo>
                  <a:cubicBezTo>
                    <a:pt x="7200" y="19320"/>
                    <a:pt x="8229" y="20280"/>
                    <a:pt x="8743" y="20280"/>
                  </a:cubicBezTo>
                  <a:cubicBezTo>
                    <a:pt x="9257" y="20280"/>
                    <a:pt x="9257" y="19320"/>
                    <a:pt x="9772" y="16740"/>
                  </a:cubicBezTo>
                  <a:cubicBezTo>
                    <a:pt x="10286" y="14160"/>
                    <a:pt x="11314" y="9960"/>
                    <a:pt x="11828" y="7500"/>
                  </a:cubicBezTo>
                  <a:cubicBezTo>
                    <a:pt x="12343" y="5040"/>
                    <a:pt x="12343" y="4320"/>
                    <a:pt x="10286" y="3420"/>
                  </a:cubicBezTo>
                  <a:cubicBezTo>
                    <a:pt x="8228" y="2520"/>
                    <a:pt x="4114" y="1440"/>
                    <a:pt x="2057" y="1200"/>
                  </a:cubicBezTo>
                  <a:cubicBezTo>
                    <a:pt x="0" y="960"/>
                    <a:pt x="0" y="1560"/>
                    <a:pt x="514" y="3600"/>
                  </a:cubicBezTo>
                  <a:cubicBezTo>
                    <a:pt x="1029" y="5640"/>
                    <a:pt x="2057" y="9120"/>
                    <a:pt x="3600" y="12060"/>
                  </a:cubicBezTo>
                  <a:cubicBezTo>
                    <a:pt x="5143" y="15000"/>
                    <a:pt x="7200" y="17400"/>
                    <a:pt x="10286" y="18900"/>
                  </a:cubicBezTo>
                  <a:cubicBezTo>
                    <a:pt x="13372" y="20400"/>
                    <a:pt x="17486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7659172" y="4346432"/>
              <a:ext cx="1648372" cy="74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71" y="17131"/>
                    <a:pt x="1942" y="12662"/>
                    <a:pt x="2863" y="9683"/>
                  </a:cubicBezTo>
                  <a:cubicBezTo>
                    <a:pt x="3784" y="6703"/>
                    <a:pt x="4655" y="5214"/>
                    <a:pt x="5593" y="4097"/>
                  </a:cubicBezTo>
                  <a:cubicBezTo>
                    <a:pt x="6530" y="2979"/>
                    <a:pt x="7535" y="2234"/>
                    <a:pt x="8556" y="1490"/>
                  </a:cubicBezTo>
                  <a:cubicBezTo>
                    <a:pt x="9578" y="745"/>
                    <a:pt x="10616" y="0"/>
                    <a:pt x="11553" y="0"/>
                  </a:cubicBezTo>
                  <a:cubicBezTo>
                    <a:pt x="12491" y="0"/>
                    <a:pt x="13328" y="745"/>
                    <a:pt x="14283" y="1490"/>
                  </a:cubicBezTo>
                  <a:cubicBezTo>
                    <a:pt x="15237" y="2234"/>
                    <a:pt x="16309" y="2979"/>
                    <a:pt x="17280" y="3352"/>
                  </a:cubicBezTo>
                  <a:cubicBezTo>
                    <a:pt x="18251" y="3724"/>
                    <a:pt x="19122" y="3724"/>
                    <a:pt x="19825" y="3352"/>
                  </a:cubicBezTo>
                  <a:cubicBezTo>
                    <a:pt x="20528" y="2979"/>
                    <a:pt x="21064" y="2234"/>
                    <a:pt x="21600" y="149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9299876" y="3960534"/>
              <a:ext cx="38335" cy="43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fill="norm" stroke="1" extrusionOk="0">
                  <a:moveTo>
                    <a:pt x="0" y="0"/>
                  </a:moveTo>
                  <a:cubicBezTo>
                    <a:pt x="1440" y="3049"/>
                    <a:pt x="2880" y="6099"/>
                    <a:pt x="4320" y="9339"/>
                  </a:cubicBezTo>
                  <a:cubicBezTo>
                    <a:pt x="5760" y="12579"/>
                    <a:pt x="7200" y="16009"/>
                    <a:pt x="8640" y="18233"/>
                  </a:cubicBezTo>
                  <a:cubicBezTo>
                    <a:pt x="10080" y="20456"/>
                    <a:pt x="11520" y="21473"/>
                    <a:pt x="13680" y="21536"/>
                  </a:cubicBezTo>
                  <a:cubicBezTo>
                    <a:pt x="15840" y="21600"/>
                    <a:pt x="18720" y="20711"/>
                    <a:pt x="20160" y="19186"/>
                  </a:cubicBezTo>
                  <a:cubicBezTo>
                    <a:pt x="21600" y="17661"/>
                    <a:pt x="21600" y="15501"/>
                    <a:pt x="21600" y="1334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9330543" y="4019076"/>
              <a:ext cx="46002" cy="332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6116"/>
                  </a:moveTo>
                  <a:cubicBezTo>
                    <a:pt x="0" y="5126"/>
                    <a:pt x="0" y="4137"/>
                    <a:pt x="0" y="2900"/>
                  </a:cubicBezTo>
                  <a:cubicBezTo>
                    <a:pt x="0" y="1664"/>
                    <a:pt x="0" y="180"/>
                    <a:pt x="600" y="15"/>
                  </a:cubicBezTo>
                  <a:cubicBezTo>
                    <a:pt x="1200" y="-150"/>
                    <a:pt x="2400" y="1004"/>
                    <a:pt x="3000" y="4219"/>
                  </a:cubicBezTo>
                  <a:cubicBezTo>
                    <a:pt x="3600" y="7435"/>
                    <a:pt x="3600" y="12711"/>
                    <a:pt x="3600" y="15761"/>
                  </a:cubicBezTo>
                  <a:cubicBezTo>
                    <a:pt x="3600" y="18812"/>
                    <a:pt x="3600" y="19636"/>
                    <a:pt x="6600" y="20213"/>
                  </a:cubicBezTo>
                  <a:cubicBezTo>
                    <a:pt x="9600" y="20790"/>
                    <a:pt x="15600" y="21120"/>
                    <a:pt x="21600" y="214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9331748" y="4320875"/>
              <a:ext cx="435806" cy="37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0980" fill="norm" stroke="1" extrusionOk="0">
                  <a:moveTo>
                    <a:pt x="1835" y="4320"/>
                  </a:moveTo>
                  <a:cubicBezTo>
                    <a:pt x="951" y="10080"/>
                    <a:pt x="66" y="15840"/>
                    <a:pt x="3" y="18720"/>
                  </a:cubicBezTo>
                  <a:cubicBezTo>
                    <a:pt x="-60" y="21600"/>
                    <a:pt x="698" y="21600"/>
                    <a:pt x="2656" y="19440"/>
                  </a:cubicBezTo>
                  <a:cubicBezTo>
                    <a:pt x="4614" y="17280"/>
                    <a:pt x="7772" y="12960"/>
                    <a:pt x="11119" y="9360"/>
                  </a:cubicBezTo>
                  <a:cubicBezTo>
                    <a:pt x="14466" y="5760"/>
                    <a:pt x="18003" y="2880"/>
                    <a:pt x="2154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5888132" y="4014202"/>
              <a:ext cx="99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6156472" y="3975867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6256141" y="3991201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5405121" y="3906866"/>
              <a:ext cx="76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5532902" y="3860865"/>
              <a:ext cx="10224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94"/>
                    <a:pt x="0" y="10588"/>
                    <a:pt x="0" y="14188"/>
                  </a:cubicBezTo>
                  <a:cubicBezTo>
                    <a:pt x="0" y="17788"/>
                    <a:pt x="10800" y="196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5566125" y="4061343"/>
              <a:ext cx="108518" cy="17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460" fill="norm" stroke="1" extrusionOk="0">
                  <a:moveTo>
                    <a:pt x="0" y="2677"/>
                  </a:moveTo>
                  <a:cubicBezTo>
                    <a:pt x="1473" y="1425"/>
                    <a:pt x="2945" y="173"/>
                    <a:pt x="4664" y="17"/>
                  </a:cubicBezTo>
                  <a:cubicBezTo>
                    <a:pt x="6382" y="-140"/>
                    <a:pt x="8345" y="799"/>
                    <a:pt x="11045" y="2677"/>
                  </a:cubicBezTo>
                  <a:cubicBezTo>
                    <a:pt x="13745" y="4556"/>
                    <a:pt x="17182" y="7373"/>
                    <a:pt x="19145" y="9564"/>
                  </a:cubicBezTo>
                  <a:cubicBezTo>
                    <a:pt x="21109" y="11756"/>
                    <a:pt x="21600" y="13321"/>
                    <a:pt x="19391" y="15199"/>
                  </a:cubicBezTo>
                  <a:cubicBezTo>
                    <a:pt x="17182" y="17077"/>
                    <a:pt x="12273" y="19269"/>
                    <a:pt x="7364" y="214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5883025" y="3963985"/>
              <a:ext cx="1047751" cy="55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fill="norm" stroke="1" extrusionOk="0">
                  <a:moveTo>
                    <a:pt x="0" y="21554"/>
                  </a:moveTo>
                  <a:cubicBezTo>
                    <a:pt x="655" y="21309"/>
                    <a:pt x="1309" y="21063"/>
                    <a:pt x="1985" y="20736"/>
                  </a:cubicBezTo>
                  <a:cubicBezTo>
                    <a:pt x="2662" y="20409"/>
                    <a:pt x="3360" y="19999"/>
                    <a:pt x="4080" y="19304"/>
                  </a:cubicBezTo>
                  <a:cubicBezTo>
                    <a:pt x="4800" y="18609"/>
                    <a:pt x="5542" y="17627"/>
                    <a:pt x="6153" y="16399"/>
                  </a:cubicBezTo>
                  <a:cubicBezTo>
                    <a:pt x="6764" y="15172"/>
                    <a:pt x="7244" y="13699"/>
                    <a:pt x="7767" y="11654"/>
                  </a:cubicBezTo>
                  <a:cubicBezTo>
                    <a:pt x="8291" y="9609"/>
                    <a:pt x="8858" y="6990"/>
                    <a:pt x="9295" y="5109"/>
                  </a:cubicBezTo>
                  <a:cubicBezTo>
                    <a:pt x="9731" y="3227"/>
                    <a:pt x="10036" y="2081"/>
                    <a:pt x="10385" y="1345"/>
                  </a:cubicBezTo>
                  <a:cubicBezTo>
                    <a:pt x="10735" y="609"/>
                    <a:pt x="11127" y="281"/>
                    <a:pt x="11433" y="118"/>
                  </a:cubicBezTo>
                  <a:cubicBezTo>
                    <a:pt x="11738" y="-46"/>
                    <a:pt x="11956" y="-46"/>
                    <a:pt x="12262" y="159"/>
                  </a:cubicBezTo>
                  <a:cubicBezTo>
                    <a:pt x="12567" y="363"/>
                    <a:pt x="12960" y="772"/>
                    <a:pt x="13440" y="1304"/>
                  </a:cubicBezTo>
                  <a:cubicBezTo>
                    <a:pt x="13920" y="1836"/>
                    <a:pt x="14487" y="2490"/>
                    <a:pt x="14967" y="3349"/>
                  </a:cubicBezTo>
                  <a:cubicBezTo>
                    <a:pt x="15447" y="4209"/>
                    <a:pt x="15840" y="5272"/>
                    <a:pt x="16189" y="6622"/>
                  </a:cubicBezTo>
                  <a:cubicBezTo>
                    <a:pt x="16538" y="7972"/>
                    <a:pt x="16844" y="9609"/>
                    <a:pt x="17105" y="11081"/>
                  </a:cubicBezTo>
                  <a:cubicBezTo>
                    <a:pt x="17367" y="12554"/>
                    <a:pt x="17585" y="13863"/>
                    <a:pt x="17825" y="14845"/>
                  </a:cubicBezTo>
                  <a:cubicBezTo>
                    <a:pt x="18065" y="15827"/>
                    <a:pt x="18327" y="16481"/>
                    <a:pt x="18851" y="17054"/>
                  </a:cubicBezTo>
                  <a:cubicBezTo>
                    <a:pt x="19375" y="17627"/>
                    <a:pt x="20160" y="18118"/>
                    <a:pt x="20662" y="18281"/>
                  </a:cubicBezTo>
                  <a:cubicBezTo>
                    <a:pt x="21164" y="18445"/>
                    <a:pt x="21382" y="18281"/>
                    <a:pt x="21600" y="181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7229225" y="3919943"/>
              <a:ext cx="946151" cy="50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21532"/>
                  </a:moveTo>
                  <a:cubicBezTo>
                    <a:pt x="435" y="21167"/>
                    <a:pt x="870" y="20803"/>
                    <a:pt x="1450" y="20484"/>
                  </a:cubicBezTo>
                  <a:cubicBezTo>
                    <a:pt x="2030" y="20165"/>
                    <a:pt x="2754" y="19891"/>
                    <a:pt x="3479" y="19436"/>
                  </a:cubicBezTo>
                  <a:cubicBezTo>
                    <a:pt x="4204" y="18980"/>
                    <a:pt x="4929" y="18342"/>
                    <a:pt x="5509" y="17476"/>
                  </a:cubicBezTo>
                  <a:cubicBezTo>
                    <a:pt x="6089" y="16610"/>
                    <a:pt x="6523" y="15517"/>
                    <a:pt x="7031" y="13785"/>
                  </a:cubicBezTo>
                  <a:cubicBezTo>
                    <a:pt x="7538" y="12054"/>
                    <a:pt x="8118" y="9684"/>
                    <a:pt x="8626" y="7542"/>
                  </a:cubicBezTo>
                  <a:cubicBezTo>
                    <a:pt x="9133" y="5400"/>
                    <a:pt x="9568" y="3486"/>
                    <a:pt x="10123" y="2256"/>
                  </a:cubicBezTo>
                  <a:cubicBezTo>
                    <a:pt x="10679" y="1026"/>
                    <a:pt x="11356" y="479"/>
                    <a:pt x="11815" y="205"/>
                  </a:cubicBezTo>
                  <a:cubicBezTo>
                    <a:pt x="12274" y="-68"/>
                    <a:pt x="12515" y="-68"/>
                    <a:pt x="12854" y="205"/>
                  </a:cubicBezTo>
                  <a:cubicBezTo>
                    <a:pt x="13192" y="479"/>
                    <a:pt x="13627" y="1026"/>
                    <a:pt x="14038" y="2074"/>
                  </a:cubicBezTo>
                  <a:cubicBezTo>
                    <a:pt x="14448" y="3122"/>
                    <a:pt x="14835" y="4671"/>
                    <a:pt x="15318" y="6448"/>
                  </a:cubicBezTo>
                  <a:cubicBezTo>
                    <a:pt x="15801" y="8226"/>
                    <a:pt x="16381" y="10231"/>
                    <a:pt x="16913" y="11871"/>
                  </a:cubicBezTo>
                  <a:cubicBezTo>
                    <a:pt x="17444" y="13512"/>
                    <a:pt x="17928" y="14788"/>
                    <a:pt x="18701" y="15790"/>
                  </a:cubicBezTo>
                  <a:cubicBezTo>
                    <a:pt x="19474" y="16793"/>
                    <a:pt x="20537" y="17522"/>
                    <a:pt x="21600" y="182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8943725" y="3931123"/>
              <a:ext cx="857251" cy="399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0" y="21483"/>
                  </a:moveTo>
                  <a:cubicBezTo>
                    <a:pt x="800" y="21483"/>
                    <a:pt x="1600" y="21483"/>
                    <a:pt x="2213" y="21142"/>
                  </a:cubicBezTo>
                  <a:cubicBezTo>
                    <a:pt x="2827" y="20801"/>
                    <a:pt x="3253" y="20119"/>
                    <a:pt x="3760" y="18698"/>
                  </a:cubicBezTo>
                  <a:cubicBezTo>
                    <a:pt x="4267" y="17277"/>
                    <a:pt x="4853" y="15117"/>
                    <a:pt x="5387" y="12957"/>
                  </a:cubicBezTo>
                  <a:cubicBezTo>
                    <a:pt x="5920" y="10797"/>
                    <a:pt x="6400" y="8637"/>
                    <a:pt x="6987" y="6704"/>
                  </a:cubicBezTo>
                  <a:cubicBezTo>
                    <a:pt x="7573" y="4771"/>
                    <a:pt x="8267" y="3066"/>
                    <a:pt x="8853" y="1929"/>
                  </a:cubicBezTo>
                  <a:cubicBezTo>
                    <a:pt x="9440" y="792"/>
                    <a:pt x="9920" y="224"/>
                    <a:pt x="10293" y="54"/>
                  </a:cubicBezTo>
                  <a:cubicBezTo>
                    <a:pt x="10667" y="-117"/>
                    <a:pt x="10933" y="110"/>
                    <a:pt x="11307" y="906"/>
                  </a:cubicBezTo>
                  <a:cubicBezTo>
                    <a:pt x="11680" y="1702"/>
                    <a:pt x="12160" y="3066"/>
                    <a:pt x="12587" y="4544"/>
                  </a:cubicBezTo>
                  <a:cubicBezTo>
                    <a:pt x="13013" y="6022"/>
                    <a:pt x="13387" y="7614"/>
                    <a:pt x="13760" y="9603"/>
                  </a:cubicBezTo>
                  <a:cubicBezTo>
                    <a:pt x="14133" y="11592"/>
                    <a:pt x="14507" y="13980"/>
                    <a:pt x="14907" y="15856"/>
                  </a:cubicBezTo>
                  <a:cubicBezTo>
                    <a:pt x="15307" y="17731"/>
                    <a:pt x="15733" y="19096"/>
                    <a:pt x="16213" y="19948"/>
                  </a:cubicBezTo>
                  <a:cubicBezTo>
                    <a:pt x="16693" y="20801"/>
                    <a:pt x="17227" y="21142"/>
                    <a:pt x="18133" y="21199"/>
                  </a:cubicBezTo>
                  <a:cubicBezTo>
                    <a:pt x="19040" y="21256"/>
                    <a:pt x="20320" y="21028"/>
                    <a:pt x="21600" y="2080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6575175" y="4610506"/>
              <a:ext cx="285751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626"/>
                    <a:pt x="2880" y="1252"/>
                    <a:pt x="4640" y="2661"/>
                  </a:cubicBezTo>
                  <a:cubicBezTo>
                    <a:pt x="6400" y="4070"/>
                    <a:pt x="8480" y="6261"/>
                    <a:pt x="10720" y="8609"/>
                  </a:cubicBezTo>
                  <a:cubicBezTo>
                    <a:pt x="12960" y="10957"/>
                    <a:pt x="15360" y="13461"/>
                    <a:pt x="17200" y="15652"/>
                  </a:cubicBezTo>
                  <a:cubicBezTo>
                    <a:pt x="19040" y="17843"/>
                    <a:pt x="20320" y="197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6569295" y="4612224"/>
              <a:ext cx="145581" cy="112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0798" fill="norm" stroke="1" extrusionOk="0">
                  <a:moveTo>
                    <a:pt x="1808" y="11463"/>
                  </a:moveTo>
                  <a:cubicBezTo>
                    <a:pt x="1495" y="13426"/>
                    <a:pt x="1182" y="15390"/>
                    <a:pt x="1026" y="17354"/>
                  </a:cubicBezTo>
                  <a:cubicBezTo>
                    <a:pt x="869" y="19317"/>
                    <a:pt x="869" y="21281"/>
                    <a:pt x="713" y="20692"/>
                  </a:cubicBezTo>
                  <a:cubicBezTo>
                    <a:pt x="556" y="20103"/>
                    <a:pt x="243" y="16961"/>
                    <a:pt x="87" y="13426"/>
                  </a:cubicBezTo>
                  <a:cubicBezTo>
                    <a:pt x="-70" y="9892"/>
                    <a:pt x="-70" y="5965"/>
                    <a:pt x="556" y="3412"/>
                  </a:cubicBezTo>
                  <a:cubicBezTo>
                    <a:pt x="1182" y="859"/>
                    <a:pt x="2434" y="-319"/>
                    <a:pt x="5252" y="74"/>
                  </a:cubicBezTo>
                  <a:cubicBezTo>
                    <a:pt x="8069" y="466"/>
                    <a:pt x="12452" y="2430"/>
                    <a:pt x="15426" y="3216"/>
                  </a:cubicBezTo>
                  <a:cubicBezTo>
                    <a:pt x="18400" y="4001"/>
                    <a:pt x="19965" y="3608"/>
                    <a:pt x="21530" y="3216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6689475" y="5213756"/>
              <a:ext cx="5080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6803775" y="5334406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6874351" y="5185806"/>
              <a:ext cx="101419" cy="12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9" h="20594" fill="norm" stroke="1" extrusionOk="0">
                  <a:moveTo>
                    <a:pt x="12812" y="2551"/>
                  </a:moveTo>
                  <a:cubicBezTo>
                    <a:pt x="9356" y="2197"/>
                    <a:pt x="5900" y="1843"/>
                    <a:pt x="3740" y="2551"/>
                  </a:cubicBezTo>
                  <a:cubicBezTo>
                    <a:pt x="1580" y="3259"/>
                    <a:pt x="716" y="5029"/>
                    <a:pt x="284" y="6800"/>
                  </a:cubicBezTo>
                  <a:cubicBezTo>
                    <a:pt x="-148" y="8570"/>
                    <a:pt x="-148" y="10341"/>
                    <a:pt x="716" y="12643"/>
                  </a:cubicBezTo>
                  <a:cubicBezTo>
                    <a:pt x="1580" y="14944"/>
                    <a:pt x="3308" y="17777"/>
                    <a:pt x="5252" y="19370"/>
                  </a:cubicBezTo>
                  <a:cubicBezTo>
                    <a:pt x="7196" y="20964"/>
                    <a:pt x="9356" y="21318"/>
                    <a:pt x="12380" y="18485"/>
                  </a:cubicBezTo>
                  <a:cubicBezTo>
                    <a:pt x="15404" y="15652"/>
                    <a:pt x="19292" y="9633"/>
                    <a:pt x="20372" y="5915"/>
                  </a:cubicBezTo>
                  <a:cubicBezTo>
                    <a:pt x="21452" y="2197"/>
                    <a:pt x="19724" y="780"/>
                    <a:pt x="17132" y="249"/>
                  </a:cubicBezTo>
                  <a:cubicBezTo>
                    <a:pt x="14540" y="-282"/>
                    <a:pt x="11084" y="72"/>
                    <a:pt x="10004" y="957"/>
                  </a:cubicBezTo>
                  <a:cubicBezTo>
                    <a:pt x="8924" y="1843"/>
                    <a:pt x="10220" y="3259"/>
                    <a:pt x="11516" y="467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7020998" y="5162956"/>
              <a:ext cx="75461" cy="95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5" h="21247" fill="norm" stroke="1" extrusionOk="0">
                  <a:moveTo>
                    <a:pt x="8171" y="2817"/>
                  </a:moveTo>
                  <a:cubicBezTo>
                    <a:pt x="5329" y="4226"/>
                    <a:pt x="2487" y="5635"/>
                    <a:pt x="1066" y="8452"/>
                  </a:cubicBezTo>
                  <a:cubicBezTo>
                    <a:pt x="-355" y="11270"/>
                    <a:pt x="-355" y="15496"/>
                    <a:pt x="1066" y="18078"/>
                  </a:cubicBezTo>
                  <a:cubicBezTo>
                    <a:pt x="2487" y="20661"/>
                    <a:pt x="5329" y="21600"/>
                    <a:pt x="9308" y="21130"/>
                  </a:cubicBezTo>
                  <a:cubicBezTo>
                    <a:pt x="13287" y="20661"/>
                    <a:pt x="18403" y="18783"/>
                    <a:pt x="19824" y="15026"/>
                  </a:cubicBezTo>
                  <a:cubicBezTo>
                    <a:pt x="21245" y="11270"/>
                    <a:pt x="18971" y="5635"/>
                    <a:pt x="16698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7222875" y="5093106"/>
              <a:ext cx="8255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15" y="4877"/>
                    <a:pt x="4431" y="9755"/>
                    <a:pt x="8031" y="13355"/>
                  </a:cubicBezTo>
                  <a:cubicBezTo>
                    <a:pt x="11631" y="16955"/>
                    <a:pt x="16615" y="19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5349625" y="3805807"/>
              <a:ext cx="5105401" cy="81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0" y="21553"/>
                  </a:moveTo>
                  <a:cubicBezTo>
                    <a:pt x="134" y="21440"/>
                    <a:pt x="269" y="21328"/>
                    <a:pt x="443" y="21159"/>
                  </a:cubicBezTo>
                  <a:cubicBezTo>
                    <a:pt x="618" y="20990"/>
                    <a:pt x="833" y="20765"/>
                    <a:pt x="1030" y="20541"/>
                  </a:cubicBezTo>
                  <a:cubicBezTo>
                    <a:pt x="1227" y="20315"/>
                    <a:pt x="1406" y="20090"/>
                    <a:pt x="1594" y="19866"/>
                  </a:cubicBezTo>
                  <a:cubicBezTo>
                    <a:pt x="1782" y="19640"/>
                    <a:pt x="1979" y="19415"/>
                    <a:pt x="2145" y="19247"/>
                  </a:cubicBezTo>
                  <a:cubicBezTo>
                    <a:pt x="2310" y="19078"/>
                    <a:pt x="2445" y="18965"/>
                    <a:pt x="2588" y="18712"/>
                  </a:cubicBezTo>
                  <a:cubicBezTo>
                    <a:pt x="2731" y="18459"/>
                    <a:pt x="2884" y="18065"/>
                    <a:pt x="3013" y="17587"/>
                  </a:cubicBezTo>
                  <a:cubicBezTo>
                    <a:pt x="3143" y="17109"/>
                    <a:pt x="3251" y="16547"/>
                    <a:pt x="3349" y="15647"/>
                  </a:cubicBezTo>
                  <a:cubicBezTo>
                    <a:pt x="3448" y="14747"/>
                    <a:pt x="3537" y="13509"/>
                    <a:pt x="3631" y="12356"/>
                  </a:cubicBezTo>
                  <a:cubicBezTo>
                    <a:pt x="3725" y="11203"/>
                    <a:pt x="3824" y="10134"/>
                    <a:pt x="3918" y="9178"/>
                  </a:cubicBezTo>
                  <a:cubicBezTo>
                    <a:pt x="4012" y="8222"/>
                    <a:pt x="4101" y="7378"/>
                    <a:pt x="4178" y="6562"/>
                  </a:cubicBezTo>
                  <a:cubicBezTo>
                    <a:pt x="4254" y="5747"/>
                    <a:pt x="4316" y="4959"/>
                    <a:pt x="4401" y="4312"/>
                  </a:cubicBezTo>
                  <a:cubicBezTo>
                    <a:pt x="4487" y="3665"/>
                    <a:pt x="4594" y="3159"/>
                    <a:pt x="4715" y="2878"/>
                  </a:cubicBezTo>
                  <a:cubicBezTo>
                    <a:pt x="4836" y="2597"/>
                    <a:pt x="4970" y="2540"/>
                    <a:pt x="5082" y="2597"/>
                  </a:cubicBezTo>
                  <a:cubicBezTo>
                    <a:pt x="5194" y="2653"/>
                    <a:pt x="5284" y="2822"/>
                    <a:pt x="5382" y="3215"/>
                  </a:cubicBezTo>
                  <a:cubicBezTo>
                    <a:pt x="5481" y="3609"/>
                    <a:pt x="5588" y="4228"/>
                    <a:pt x="5696" y="5044"/>
                  </a:cubicBezTo>
                  <a:cubicBezTo>
                    <a:pt x="5803" y="5859"/>
                    <a:pt x="5910" y="6872"/>
                    <a:pt x="6018" y="7856"/>
                  </a:cubicBezTo>
                  <a:cubicBezTo>
                    <a:pt x="6125" y="8840"/>
                    <a:pt x="6233" y="9797"/>
                    <a:pt x="6331" y="10584"/>
                  </a:cubicBezTo>
                  <a:cubicBezTo>
                    <a:pt x="6430" y="11372"/>
                    <a:pt x="6519" y="11990"/>
                    <a:pt x="6636" y="12525"/>
                  </a:cubicBezTo>
                  <a:cubicBezTo>
                    <a:pt x="6752" y="13059"/>
                    <a:pt x="6896" y="13509"/>
                    <a:pt x="7101" y="13734"/>
                  </a:cubicBezTo>
                  <a:cubicBezTo>
                    <a:pt x="7307" y="13959"/>
                    <a:pt x="7576" y="13959"/>
                    <a:pt x="7800" y="13791"/>
                  </a:cubicBezTo>
                  <a:cubicBezTo>
                    <a:pt x="8024" y="13622"/>
                    <a:pt x="8203" y="13284"/>
                    <a:pt x="8364" y="12890"/>
                  </a:cubicBezTo>
                  <a:cubicBezTo>
                    <a:pt x="8525" y="12497"/>
                    <a:pt x="8669" y="12047"/>
                    <a:pt x="8790" y="11540"/>
                  </a:cubicBezTo>
                  <a:cubicBezTo>
                    <a:pt x="8910" y="11034"/>
                    <a:pt x="9009" y="10472"/>
                    <a:pt x="9143" y="9487"/>
                  </a:cubicBezTo>
                  <a:cubicBezTo>
                    <a:pt x="9278" y="8503"/>
                    <a:pt x="9448" y="7097"/>
                    <a:pt x="9587" y="5775"/>
                  </a:cubicBezTo>
                  <a:cubicBezTo>
                    <a:pt x="9725" y="4453"/>
                    <a:pt x="9833" y="3215"/>
                    <a:pt x="9918" y="2372"/>
                  </a:cubicBezTo>
                  <a:cubicBezTo>
                    <a:pt x="10003" y="1528"/>
                    <a:pt x="10066" y="1078"/>
                    <a:pt x="10137" y="740"/>
                  </a:cubicBezTo>
                  <a:cubicBezTo>
                    <a:pt x="10209" y="403"/>
                    <a:pt x="10290" y="178"/>
                    <a:pt x="10375" y="65"/>
                  </a:cubicBezTo>
                  <a:cubicBezTo>
                    <a:pt x="10460" y="-47"/>
                    <a:pt x="10549" y="-47"/>
                    <a:pt x="10657" y="319"/>
                  </a:cubicBezTo>
                  <a:cubicBezTo>
                    <a:pt x="10764" y="684"/>
                    <a:pt x="10890" y="1415"/>
                    <a:pt x="10988" y="2147"/>
                  </a:cubicBezTo>
                  <a:cubicBezTo>
                    <a:pt x="11087" y="2878"/>
                    <a:pt x="11158" y="3609"/>
                    <a:pt x="11248" y="4565"/>
                  </a:cubicBezTo>
                  <a:cubicBezTo>
                    <a:pt x="11337" y="5522"/>
                    <a:pt x="11445" y="6703"/>
                    <a:pt x="11530" y="7519"/>
                  </a:cubicBezTo>
                  <a:cubicBezTo>
                    <a:pt x="11615" y="8334"/>
                    <a:pt x="11678" y="8784"/>
                    <a:pt x="11754" y="9094"/>
                  </a:cubicBezTo>
                  <a:cubicBezTo>
                    <a:pt x="11830" y="9403"/>
                    <a:pt x="11919" y="9572"/>
                    <a:pt x="12058" y="9769"/>
                  </a:cubicBezTo>
                  <a:cubicBezTo>
                    <a:pt x="12197" y="9965"/>
                    <a:pt x="12385" y="10190"/>
                    <a:pt x="12587" y="10415"/>
                  </a:cubicBezTo>
                  <a:cubicBezTo>
                    <a:pt x="12788" y="10640"/>
                    <a:pt x="13003" y="10865"/>
                    <a:pt x="13222" y="11006"/>
                  </a:cubicBezTo>
                  <a:cubicBezTo>
                    <a:pt x="13442" y="11147"/>
                    <a:pt x="13666" y="11203"/>
                    <a:pt x="13890" y="11287"/>
                  </a:cubicBezTo>
                  <a:cubicBezTo>
                    <a:pt x="14113" y="11372"/>
                    <a:pt x="14337" y="11484"/>
                    <a:pt x="14539" y="11512"/>
                  </a:cubicBezTo>
                  <a:cubicBezTo>
                    <a:pt x="14740" y="11540"/>
                    <a:pt x="14919" y="11484"/>
                    <a:pt x="15094" y="11062"/>
                  </a:cubicBezTo>
                  <a:cubicBezTo>
                    <a:pt x="15269" y="10640"/>
                    <a:pt x="15439" y="9853"/>
                    <a:pt x="15596" y="9065"/>
                  </a:cubicBezTo>
                  <a:cubicBezTo>
                    <a:pt x="15752" y="8278"/>
                    <a:pt x="15896" y="7490"/>
                    <a:pt x="16052" y="6619"/>
                  </a:cubicBezTo>
                  <a:cubicBezTo>
                    <a:pt x="16209" y="5747"/>
                    <a:pt x="16379" y="4790"/>
                    <a:pt x="16509" y="4003"/>
                  </a:cubicBezTo>
                  <a:cubicBezTo>
                    <a:pt x="16639" y="3215"/>
                    <a:pt x="16728" y="2597"/>
                    <a:pt x="16822" y="2119"/>
                  </a:cubicBezTo>
                  <a:cubicBezTo>
                    <a:pt x="16916" y="1640"/>
                    <a:pt x="17015" y="1303"/>
                    <a:pt x="17109" y="1134"/>
                  </a:cubicBezTo>
                  <a:cubicBezTo>
                    <a:pt x="17203" y="965"/>
                    <a:pt x="17293" y="965"/>
                    <a:pt x="17373" y="1190"/>
                  </a:cubicBezTo>
                  <a:cubicBezTo>
                    <a:pt x="17454" y="1415"/>
                    <a:pt x="17525" y="1865"/>
                    <a:pt x="17597" y="2681"/>
                  </a:cubicBezTo>
                  <a:cubicBezTo>
                    <a:pt x="17669" y="3497"/>
                    <a:pt x="17740" y="4678"/>
                    <a:pt x="17816" y="5831"/>
                  </a:cubicBezTo>
                  <a:cubicBezTo>
                    <a:pt x="17893" y="6984"/>
                    <a:pt x="17973" y="8109"/>
                    <a:pt x="18081" y="8953"/>
                  </a:cubicBezTo>
                  <a:cubicBezTo>
                    <a:pt x="18188" y="9797"/>
                    <a:pt x="18322" y="10359"/>
                    <a:pt x="18497" y="10753"/>
                  </a:cubicBezTo>
                  <a:cubicBezTo>
                    <a:pt x="18672" y="11147"/>
                    <a:pt x="18887" y="11372"/>
                    <a:pt x="19160" y="11512"/>
                  </a:cubicBezTo>
                  <a:cubicBezTo>
                    <a:pt x="19433" y="11653"/>
                    <a:pt x="19764" y="11709"/>
                    <a:pt x="20069" y="11822"/>
                  </a:cubicBezTo>
                  <a:cubicBezTo>
                    <a:pt x="20373" y="11934"/>
                    <a:pt x="20651" y="12103"/>
                    <a:pt x="20901" y="12441"/>
                  </a:cubicBezTo>
                  <a:cubicBezTo>
                    <a:pt x="21152" y="12778"/>
                    <a:pt x="21376" y="13284"/>
                    <a:pt x="21600" y="137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4771775" y="5861456"/>
              <a:ext cx="69851" cy="171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373"/>
                    <a:pt x="7855" y="747"/>
                    <a:pt x="11127" y="1413"/>
                  </a:cubicBezTo>
                  <a:cubicBezTo>
                    <a:pt x="14400" y="2080"/>
                    <a:pt x="17018" y="3040"/>
                    <a:pt x="18327" y="4040"/>
                  </a:cubicBezTo>
                  <a:cubicBezTo>
                    <a:pt x="19636" y="5040"/>
                    <a:pt x="19636" y="6080"/>
                    <a:pt x="19309" y="7080"/>
                  </a:cubicBezTo>
                  <a:cubicBezTo>
                    <a:pt x="18982" y="8080"/>
                    <a:pt x="18327" y="9040"/>
                    <a:pt x="17673" y="10093"/>
                  </a:cubicBezTo>
                  <a:cubicBezTo>
                    <a:pt x="17018" y="11147"/>
                    <a:pt x="16364" y="12293"/>
                    <a:pt x="16364" y="13387"/>
                  </a:cubicBezTo>
                  <a:cubicBezTo>
                    <a:pt x="16364" y="14480"/>
                    <a:pt x="17018" y="15520"/>
                    <a:pt x="17345" y="16600"/>
                  </a:cubicBezTo>
                  <a:cubicBezTo>
                    <a:pt x="17673" y="17680"/>
                    <a:pt x="17673" y="18800"/>
                    <a:pt x="18327" y="19640"/>
                  </a:cubicBezTo>
                  <a:cubicBezTo>
                    <a:pt x="18982" y="20480"/>
                    <a:pt x="20291" y="210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4390775" y="7233320"/>
              <a:ext cx="5378451" cy="101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21544"/>
                  </a:moveTo>
                  <a:cubicBezTo>
                    <a:pt x="26" y="19744"/>
                    <a:pt x="51" y="17944"/>
                    <a:pt x="115" y="17044"/>
                  </a:cubicBezTo>
                  <a:cubicBezTo>
                    <a:pt x="179" y="16144"/>
                    <a:pt x="281" y="16144"/>
                    <a:pt x="493" y="16369"/>
                  </a:cubicBezTo>
                  <a:cubicBezTo>
                    <a:pt x="706" y="16594"/>
                    <a:pt x="1029" y="17044"/>
                    <a:pt x="1330" y="16819"/>
                  </a:cubicBezTo>
                  <a:cubicBezTo>
                    <a:pt x="1632" y="16594"/>
                    <a:pt x="1913" y="15694"/>
                    <a:pt x="2193" y="14794"/>
                  </a:cubicBezTo>
                  <a:cubicBezTo>
                    <a:pt x="2474" y="13894"/>
                    <a:pt x="2754" y="12994"/>
                    <a:pt x="3064" y="12319"/>
                  </a:cubicBezTo>
                  <a:cubicBezTo>
                    <a:pt x="3375" y="11644"/>
                    <a:pt x="3715" y="11194"/>
                    <a:pt x="4034" y="10744"/>
                  </a:cubicBezTo>
                  <a:cubicBezTo>
                    <a:pt x="4352" y="10294"/>
                    <a:pt x="4650" y="9844"/>
                    <a:pt x="4977" y="9394"/>
                  </a:cubicBezTo>
                  <a:cubicBezTo>
                    <a:pt x="5304" y="8944"/>
                    <a:pt x="5661" y="8494"/>
                    <a:pt x="5976" y="8269"/>
                  </a:cubicBezTo>
                  <a:cubicBezTo>
                    <a:pt x="6290" y="8044"/>
                    <a:pt x="6562" y="8044"/>
                    <a:pt x="6860" y="7819"/>
                  </a:cubicBezTo>
                  <a:cubicBezTo>
                    <a:pt x="7157" y="7594"/>
                    <a:pt x="7481" y="7144"/>
                    <a:pt x="7804" y="6694"/>
                  </a:cubicBezTo>
                  <a:cubicBezTo>
                    <a:pt x="8127" y="6244"/>
                    <a:pt x="8450" y="5794"/>
                    <a:pt x="8777" y="5344"/>
                  </a:cubicBezTo>
                  <a:cubicBezTo>
                    <a:pt x="9104" y="4894"/>
                    <a:pt x="9436" y="4444"/>
                    <a:pt x="9776" y="3994"/>
                  </a:cubicBezTo>
                  <a:cubicBezTo>
                    <a:pt x="10116" y="3544"/>
                    <a:pt x="10464" y="3094"/>
                    <a:pt x="10821" y="2869"/>
                  </a:cubicBezTo>
                  <a:cubicBezTo>
                    <a:pt x="11178" y="2644"/>
                    <a:pt x="11544" y="2644"/>
                    <a:pt x="11914" y="2419"/>
                  </a:cubicBezTo>
                  <a:cubicBezTo>
                    <a:pt x="12283" y="2194"/>
                    <a:pt x="12657" y="1744"/>
                    <a:pt x="13031" y="1294"/>
                  </a:cubicBezTo>
                  <a:cubicBezTo>
                    <a:pt x="13405" y="844"/>
                    <a:pt x="13779" y="394"/>
                    <a:pt x="14149" y="169"/>
                  </a:cubicBezTo>
                  <a:cubicBezTo>
                    <a:pt x="14519" y="-56"/>
                    <a:pt x="14885" y="-56"/>
                    <a:pt x="15250" y="169"/>
                  </a:cubicBezTo>
                  <a:cubicBezTo>
                    <a:pt x="15616" y="394"/>
                    <a:pt x="15981" y="844"/>
                    <a:pt x="16334" y="1069"/>
                  </a:cubicBezTo>
                  <a:cubicBezTo>
                    <a:pt x="16687" y="1294"/>
                    <a:pt x="17027" y="1294"/>
                    <a:pt x="17354" y="1519"/>
                  </a:cubicBezTo>
                  <a:cubicBezTo>
                    <a:pt x="17681" y="1744"/>
                    <a:pt x="17996" y="2194"/>
                    <a:pt x="18332" y="2419"/>
                  </a:cubicBezTo>
                  <a:cubicBezTo>
                    <a:pt x="18667" y="2644"/>
                    <a:pt x="19024" y="2644"/>
                    <a:pt x="19373" y="3094"/>
                  </a:cubicBezTo>
                  <a:cubicBezTo>
                    <a:pt x="19721" y="3544"/>
                    <a:pt x="20061" y="4444"/>
                    <a:pt x="20389" y="5794"/>
                  </a:cubicBezTo>
                  <a:cubicBezTo>
                    <a:pt x="20716" y="7144"/>
                    <a:pt x="21030" y="8944"/>
                    <a:pt x="21230" y="10969"/>
                  </a:cubicBezTo>
                  <a:cubicBezTo>
                    <a:pt x="21430" y="12994"/>
                    <a:pt x="21515" y="15244"/>
                    <a:pt x="21600" y="17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5489688" y="7251837"/>
              <a:ext cx="56318" cy="15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42" fill="norm" stroke="1" extrusionOk="0">
                  <a:moveTo>
                    <a:pt x="19063" y="7139"/>
                  </a:moveTo>
                  <a:cubicBezTo>
                    <a:pt x="15063" y="6843"/>
                    <a:pt x="11063" y="6547"/>
                    <a:pt x="8663" y="7139"/>
                  </a:cubicBezTo>
                  <a:cubicBezTo>
                    <a:pt x="6263" y="7731"/>
                    <a:pt x="5463" y="9210"/>
                    <a:pt x="6263" y="10542"/>
                  </a:cubicBezTo>
                  <a:cubicBezTo>
                    <a:pt x="7063" y="11874"/>
                    <a:pt x="9463" y="13057"/>
                    <a:pt x="11863" y="13057"/>
                  </a:cubicBezTo>
                  <a:cubicBezTo>
                    <a:pt x="14263" y="13057"/>
                    <a:pt x="16663" y="11874"/>
                    <a:pt x="18263" y="10098"/>
                  </a:cubicBezTo>
                  <a:cubicBezTo>
                    <a:pt x="19863" y="8323"/>
                    <a:pt x="20663" y="5956"/>
                    <a:pt x="21063" y="4032"/>
                  </a:cubicBezTo>
                  <a:cubicBezTo>
                    <a:pt x="21463" y="2109"/>
                    <a:pt x="21463" y="630"/>
                    <a:pt x="19863" y="482"/>
                  </a:cubicBezTo>
                  <a:cubicBezTo>
                    <a:pt x="18263" y="334"/>
                    <a:pt x="15063" y="1517"/>
                    <a:pt x="13063" y="2997"/>
                  </a:cubicBezTo>
                  <a:cubicBezTo>
                    <a:pt x="11063" y="4476"/>
                    <a:pt x="10263" y="6252"/>
                    <a:pt x="9063" y="9210"/>
                  </a:cubicBezTo>
                  <a:cubicBezTo>
                    <a:pt x="7863" y="12169"/>
                    <a:pt x="6263" y="16312"/>
                    <a:pt x="5463" y="17200"/>
                  </a:cubicBezTo>
                  <a:cubicBezTo>
                    <a:pt x="4663" y="18087"/>
                    <a:pt x="4663" y="15720"/>
                    <a:pt x="4663" y="13057"/>
                  </a:cubicBezTo>
                  <a:cubicBezTo>
                    <a:pt x="4663" y="10394"/>
                    <a:pt x="4663" y="7435"/>
                    <a:pt x="4663" y="5216"/>
                  </a:cubicBezTo>
                  <a:cubicBezTo>
                    <a:pt x="4663" y="2997"/>
                    <a:pt x="4663" y="1517"/>
                    <a:pt x="4263" y="1665"/>
                  </a:cubicBezTo>
                  <a:cubicBezTo>
                    <a:pt x="3863" y="1813"/>
                    <a:pt x="3063" y="3589"/>
                    <a:pt x="2263" y="5364"/>
                  </a:cubicBezTo>
                  <a:cubicBezTo>
                    <a:pt x="1463" y="7139"/>
                    <a:pt x="663" y="8915"/>
                    <a:pt x="263" y="10542"/>
                  </a:cubicBezTo>
                  <a:cubicBezTo>
                    <a:pt x="-137" y="12169"/>
                    <a:pt x="-137" y="13649"/>
                    <a:pt x="663" y="13649"/>
                  </a:cubicBezTo>
                  <a:cubicBezTo>
                    <a:pt x="1463" y="13649"/>
                    <a:pt x="3063" y="12169"/>
                    <a:pt x="4263" y="10394"/>
                  </a:cubicBezTo>
                  <a:cubicBezTo>
                    <a:pt x="5463" y="8619"/>
                    <a:pt x="6263" y="6547"/>
                    <a:pt x="7463" y="4476"/>
                  </a:cubicBezTo>
                  <a:cubicBezTo>
                    <a:pt x="8663" y="2405"/>
                    <a:pt x="10263" y="334"/>
                    <a:pt x="11063" y="38"/>
                  </a:cubicBezTo>
                  <a:cubicBezTo>
                    <a:pt x="11863" y="-258"/>
                    <a:pt x="11863" y="1221"/>
                    <a:pt x="10263" y="3589"/>
                  </a:cubicBezTo>
                  <a:cubicBezTo>
                    <a:pt x="8663" y="5956"/>
                    <a:pt x="5463" y="9210"/>
                    <a:pt x="5863" y="12317"/>
                  </a:cubicBezTo>
                  <a:cubicBezTo>
                    <a:pt x="6263" y="15424"/>
                    <a:pt x="10263" y="18383"/>
                    <a:pt x="14263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6092575" y="7243639"/>
              <a:ext cx="57151" cy="91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4"/>
                  </a:moveTo>
                  <a:cubicBezTo>
                    <a:pt x="0" y="8037"/>
                    <a:pt x="0" y="6530"/>
                    <a:pt x="400" y="4521"/>
                  </a:cubicBezTo>
                  <a:cubicBezTo>
                    <a:pt x="800" y="2512"/>
                    <a:pt x="1600" y="0"/>
                    <a:pt x="2000" y="0"/>
                  </a:cubicBezTo>
                  <a:cubicBezTo>
                    <a:pt x="2400" y="0"/>
                    <a:pt x="2400" y="2512"/>
                    <a:pt x="2400" y="5023"/>
                  </a:cubicBezTo>
                  <a:cubicBezTo>
                    <a:pt x="2400" y="7535"/>
                    <a:pt x="2400" y="10047"/>
                    <a:pt x="3600" y="9293"/>
                  </a:cubicBezTo>
                  <a:cubicBezTo>
                    <a:pt x="4800" y="8540"/>
                    <a:pt x="7200" y="4521"/>
                    <a:pt x="7600" y="4270"/>
                  </a:cubicBezTo>
                  <a:cubicBezTo>
                    <a:pt x="8000" y="4019"/>
                    <a:pt x="6400" y="7535"/>
                    <a:pt x="5600" y="10549"/>
                  </a:cubicBezTo>
                  <a:cubicBezTo>
                    <a:pt x="4800" y="13563"/>
                    <a:pt x="4800" y="16074"/>
                    <a:pt x="7600" y="17833"/>
                  </a:cubicBezTo>
                  <a:cubicBezTo>
                    <a:pt x="10400" y="19591"/>
                    <a:pt x="16000" y="2059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6865158" y="7194956"/>
              <a:ext cx="27518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2400"/>
                    <a:pt x="11631" y="4800"/>
                    <a:pt x="8308" y="6667"/>
                  </a:cubicBezTo>
                  <a:cubicBezTo>
                    <a:pt x="4985" y="8533"/>
                    <a:pt x="3323" y="9867"/>
                    <a:pt x="2492" y="11600"/>
                  </a:cubicBezTo>
                  <a:cubicBezTo>
                    <a:pt x="1662" y="13333"/>
                    <a:pt x="1662" y="15467"/>
                    <a:pt x="3323" y="15733"/>
                  </a:cubicBezTo>
                  <a:cubicBezTo>
                    <a:pt x="4985" y="16000"/>
                    <a:pt x="8308" y="14400"/>
                    <a:pt x="10800" y="12800"/>
                  </a:cubicBezTo>
                  <a:cubicBezTo>
                    <a:pt x="13292" y="11200"/>
                    <a:pt x="14954" y="9600"/>
                    <a:pt x="16615" y="8000"/>
                  </a:cubicBezTo>
                  <a:cubicBezTo>
                    <a:pt x="18277" y="6400"/>
                    <a:pt x="19938" y="4800"/>
                    <a:pt x="18277" y="4533"/>
                  </a:cubicBezTo>
                  <a:cubicBezTo>
                    <a:pt x="16615" y="4267"/>
                    <a:pt x="11631" y="5333"/>
                    <a:pt x="7477" y="6533"/>
                  </a:cubicBezTo>
                  <a:cubicBezTo>
                    <a:pt x="3323" y="7733"/>
                    <a:pt x="0" y="9067"/>
                    <a:pt x="0" y="8400"/>
                  </a:cubicBezTo>
                  <a:cubicBezTo>
                    <a:pt x="0" y="7733"/>
                    <a:pt x="3323" y="5067"/>
                    <a:pt x="4985" y="4667"/>
                  </a:cubicBezTo>
                  <a:cubicBezTo>
                    <a:pt x="6646" y="4267"/>
                    <a:pt x="6646" y="6133"/>
                    <a:pt x="9138" y="9333"/>
                  </a:cubicBezTo>
                  <a:cubicBezTo>
                    <a:pt x="11631" y="12533"/>
                    <a:pt x="16615" y="170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7400609" y="7175906"/>
              <a:ext cx="31175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3" h="21600" fill="norm" stroke="1" extrusionOk="0">
                  <a:moveTo>
                    <a:pt x="8142" y="0"/>
                  </a:moveTo>
                  <a:cubicBezTo>
                    <a:pt x="12192" y="3724"/>
                    <a:pt x="16242" y="7448"/>
                    <a:pt x="18267" y="9931"/>
                  </a:cubicBezTo>
                  <a:cubicBezTo>
                    <a:pt x="20292" y="12414"/>
                    <a:pt x="20292" y="13655"/>
                    <a:pt x="18942" y="13655"/>
                  </a:cubicBezTo>
                  <a:cubicBezTo>
                    <a:pt x="17592" y="13655"/>
                    <a:pt x="14892" y="12414"/>
                    <a:pt x="13542" y="10428"/>
                  </a:cubicBezTo>
                  <a:cubicBezTo>
                    <a:pt x="12192" y="8441"/>
                    <a:pt x="12192" y="5710"/>
                    <a:pt x="12192" y="3724"/>
                  </a:cubicBezTo>
                  <a:cubicBezTo>
                    <a:pt x="12192" y="1738"/>
                    <a:pt x="12192" y="497"/>
                    <a:pt x="10842" y="497"/>
                  </a:cubicBezTo>
                  <a:cubicBezTo>
                    <a:pt x="9492" y="497"/>
                    <a:pt x="6792" y="1738"/>
                    <a:pt x="4767" y="3103"/>
                  </a:cubicBezTo>
                  <a:cubicBezTo>
                    <a:pt x="2742" y="4469"/>
                    <a:pt x="1392" y="5959"/>
                    <a:pt x="717" y="7697"/>
                  </a:cubicBezTo>
                  <a:cubicBezTo>
                    <a:pt x="42" y="9434"/>
                    <a:pt x="42" y="11421"/>
                    <a:pt x="1392" y="11669"/>
                  </a:cubicBezTo>
                  <a:cubicBezTo>
                    <a:pt x="2742" y="11917"/>
                    <a:pt x="5442" y="10428"/>
                    <a:pt x="6792" y="8938"/>
                  </a:cubicBezTo>
                  <a:cubicBezTo>
                    <a:pt x="8142" y="7448"/>
                    <a:pt x="8142" y="5959"/>
                    <a:pt x="7467" y="5834"/>
                  </a:cubicBezTo>
                  <a:cubicBezTo>
                    <a:pt x="6792" y="5710"/>
                    <a:pt x="5442" y="6952"/>
                    <a:pt x="3417" y="9186"/>
                  </a:cubicBezTo>
                  <a:cubicBezTo>
                    <a:pt x="1392" y="11421"/>
                    <a:pt x="-1308" y="14648"/>
                    <a:pt x="717" y="16883"/>
                  </a:cubicBezTo>
                  <a:cubicBezTo>
                    <a:pt x="2742" y="19117"/>
                    <a:pt x="9492" y="20359"/>
                    <a:pt x="162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7979166" y="7194956"/>
              <a:ext cx="1841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6473" y="0"/>
                  </a:moveTo>
                  <a:cubicBezTo>
                    <a:pt x="6473" y="3000"/>
                    <a:pt x="6473" y="6000"/>
                    <a:pt x="6473" y="8850"/>
                  </a:cubicBezTo>
                  <a:cubicBezTo>
                    <a:pt x="6473" y="11700"/>
                    <a:pt x="6473" y="14400"/>
                    <a:pt x="6473" y="14850"/>
                  </a:cubicBezTo>
                  <a:cubicBezTo>
                    <a:pt x="6473" y="15300"/>
                    <a:pt x="6473" y="13500"/>
                    <a:pt x="7673" y="11850"/>
                  </a:cubicBezTo>
                  <a:cubicBezTo>
                    <a:pt x="8873" y="10200"/>
                    <a:pt x="11273" y="8700"/>
                    <a:pt x="12473" y="7200"/>
                  </a:cubicBezTo>
                  <a:cubicBezTo>
                    <a:pt x="13673" y="5700"/>
                    <a:pt x="13673" y="4200"/>
                    <a:pt x="11273" y="5250"/>
                  </a:cubicBezTo>
                  <a:cubicBezTo>
                    <a:pt x="8873" y="6300"/>
                    <a:pt x="4073" y="9900"/>
                    <a:pt x="1673" y="12450"/>
                  </a:cubicBezTo>
                  <a:cubicBezTo>
                    <a:pt x="-727" y="15000"/>
                    <a:pt x="-727" y="16500"/>
                    <a:pt x="2873" y="17850"/>
                  </a:cubicBezTo>
                  <a:cubicBezTo>
                    <a:pt x="6473" y="19200"/>
                    <a:pt x="13673" y="20400"/>
                    <a:pt x="208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8646069" y="7180139"/>
              <a:ext cx="69057" cy="24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600" fill="norm" stroke="1" extrusionOk="0">
                  <a:moveTo>
                    <a:pt x="13500" y="4576"/>
                  </a:moveTo>
                  <a:cubicBezTo>
                    <a:pt x="11537" y="3661"/>
                    <a:pt x="9573" y="2746"/>
                    <a:pt x="8264" y="1831"/>
                  </a:cubicBezTo>
                  <a:cubicBezTo>
                    <a:pt x="6955" y="915"/>
                    <a:pt x="6300" y="0"/>
                    <a:pt x="5973" y="0"/>
                  </a:cubicBezTo>
                  <a:cubicBezTo>
                    <a:pt x="5646" y="0"/>
                    <a:pt x="5646" y="915"/>
                    <a:pt x="4664" y="2654"/>
                  </a:cubicBezTo>
                  <a:cubicBezTo>
                    <a:pt x="3682" y="4393"/>
                    <a:pt x="1719" y="6956"/>
                    <a:pt x="737" y="8695"/>
                  </a:cubicBezTo>
                  <a:cubicBezTo>
                    <a:pt x="-245" y="10434"/>
                    <a:pt x="-245" y="11349"/>
                    <a:pt x="737" y="11441"/>
                  </a:cubicBezTo>
                  <a:cubicBezTo>
                    <a:pt x="1719" y="11532"/>
                    <a:pt x="3682" y="10800"/>
                    <a:pt x="5319" y="9793"/>
                  </a:cubicBezTo>
                  <a:cubicBezTo>
                    <a:pt x="6955" y="8786"/>
                    <a:pt x="8264" y="7505"/>
                    <a:pt x="9573" y="6132"/>
                  </a:cubicBezTo>
                  <a:cubicBezTo>
                    <a:pt x="10882" y="4759"/>
                    <a:pt x="12191" y="3295"/>
                    <a:pt x="12846" y="3020"/>
                  </a:cubicBezTo>
                  <a:cubicBezTo>
                    <a:pt x="13500" y="2746"/>
                    <a:pt x="13500" y="3661"/>
                    <a:pt x="11864" y="6224"/>
                  </a:cubicBezTo>
                  <a:cubicBezTo>
                    <a:pt x="10228" y="8786"/>
                    <a:pt x="6955" y="12997"/>
                    <a:pt x="5646" y="15651"/>
                  </a:cubicBezTo>
                  <a:cubicBezTo>
                    <a:pt x="4337" y="18305"/>
                    <a:pt x="4991" y="19403"/>
                    <a:pt x="7937" y="20136"/>
                  </a:cubicBezTo>
                  <a:cubicBezTo>
                    <a:pt x="10882" y="20868"/>
                    <a:pt x="16119" y="21234"/>
                    <a:pt x="213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8794706" y="7249989"/>
              <a:ext cx="66470" cy="11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15122" y="9818"/>
                  </a:moveTo>
                  <a:cubicBezTo>
                    <a:pt x="16472" y="7855"/>
                    <a:pt x="17822" y="5891"/>
                    <a:pt x="18834" y="3927"/>
                  </a:cubicBezTo>
                  <a:cubicBezTo>
                    <a:pt x="19847" y="1964"/>
                    <a:pt x="20522" y="0"/>
                    <a:pt x="20184" y="0"/>
                  </a:cubicBezTo>
                  <a:cubicBezTo>
                    <a:pt x="19847" y="0"/>
                    <a:pt x="18497" y="1964"/>
                    <a:pt x="17147" y="3927"/>
                  </a:cubicBezTo>
                  <a:cubicBezTo>
                    <a:pt x="15797" y="5891"/>
                    <a:pt x="14447" y="7855"/>
                    <a:pt x="12422" y="9818"/>
                  </a:cubicBezTo>
                  <a:cubicBezTo>
                    <a:pt x="10397" y="11782"/>
                    <a:pt x="7697" y="13745"/>
                    <a:pt x="6347" y="13353"/>
                  </a:cubicBezTo>
                  <a:cubicBezTo>
                    <a:pt x="4997" y="12960"/>
                    <a:pt x="4997" y="10211"/>
                    <a:pt x="4322" y="9818"/>
                  </a:cubicBezTo>
                  <a:cubicBezTo>
                    <a:pt x="3647" y="9425"/>
                    <a:pt x="2297" y="11389"/>
                    <a:pt x="1285" y="13353"/>
                  </a:cubicBezTo>
                  <a:cubicBezTo>
                    <a:pt x="272" y="15316"/>
                    <a:pt x="-403" y="17280"/>
                    <a:pt x="272" y="17476"/>
                  </a:cubicBezTo>
                  <a:cubicBezTo>
                    <a:pt x="947" y="17673"/>
                    <a:pt x="2972" y="16102"/>
                    <a:pt x="5335" y="13745"/>
                  </a:cubicBezTo>
                  <a:cubicBezTo>
                    <a:pt x="7697" y="11389"/>
                    <a:pt x="10397" y="8247"/>
                    <a:pt x="12760" y="5891"/>
                  </a:cubicBezTo>
                  <a:cubicBezTo>
                    <a:pt x="15122" y="3535"/>
                    <a:pt x="17147" y="1964"/>
                    <a:pt x="17822" y="2160"/>
                  </a:cubicBezTo>
                  <a:cubicBezTo>
                    <a:pt x="18497" y="2356"/>
                    <a:pt x="17822" y="4320"/>
                    <a:pt x="16472" y="6480"/>
                  </a:cubicBezTo>
                  <a:cubicBezTo>
                    <a:pt x="15122" y="8640"/>
                    <a:pt x="13097" y="10996"/>
                    <a:pt x="12084" y="13353"/>
                  </a:cubicBezTo>
                  <a:cubicBezTo>
                    <a:pt x="11072" y="15709"/>
                    <a:pt x="11072" y="18065"/>
                    <a:pt x="12760" y="19440"/>
                  </a:cubicBezTo>
                  <a:cubicBezTo>
                    <a:pt x="14447" y="20815"/>
                    <a:pt x="17822" y="21207"/>
                    <a:pt x="211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9671858" y="7271156"/>
              <a:ext cx="33868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50" y="0"/>
                  </a:moveTo>
                  <a:cubicBezTo>
                    <a:pt x="8100" y="2400"/>
                    <a:pt x="6750" y="4800"/>
                    <a:pt x="4725" y="7000"/>
                  </a:cubicBezTo>
                  <a:cubicBezTo>
                    <a:pt x="2700" y="9200"/>
                    <a:pt x="0" y="11200"/>
                    <a:pt x="0" y="10800"/>
                  </a:cubicBezTo>
                  <a:cubicBezTo>
                    <a:pt x="0" y="10400"/>
                    <a:pt x="2700" y="7600"/>
                    <a:pt x="6075" y="5200"/>
                  </a:cubicBezTo>
                  <a:cubicBezTo>
                    <a:pt x="9450" y="2800"/>
                    <a:pt x="13500" y="800"/>
                    <a:pt x="14175" y="1000"/>
                  </a:cubicBezTo>
                  <a:cubicBezTo>
                    <a:pt x="14850" y="1200"/>
                    <a:pt x="12150" y="3600"/>
                    <a:pt x="12825" y="7400"/>
                  </a:cubicBezTo>
                  <a:cubicBezTo>
                    <a:pt x="13500" y="11200"/>
                    <a:pt x="17550" y="16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95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57525" y="6966394"/>
              <a:ext cx="768351" cy="330163"/>
            </a:xfrm>
            <a:prstGeom prst="rect">
              <a:avLst/>
            </a:prstGeom>
            <a:effectLst/>
          </p:spPr>
        </p:pic>
        <p:pic>
          <p:nvPicPr>
            <p:cNvPr id="1953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87775" y="6992845"/>
              <a:ext cx="603251" cy="316412"/>
            </a:xfrm>
            <a:prstGeom prst="rect">
              <a:avLst/>
            </a:prstGeom>
            <a:effectLst/>
          </p:spPr>
        </p:pic>
        <p:pic>
          <p:nvPicPr>
            <p:cNvPr id="1955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68825" y="6998106"/>
              <a:ext cx="596901" cy="311151"/>
            </a:xfrm>
            <a:prstGeom prst="rect">
              <a:avLst/>
            </a:prstGeom>
            <a:effectLst/>
          </p:spPr>
        </p:pic>
        <p:pic>
          <p:nvPicPr>
            <p:cNvPr id="1957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089525" y="6974823"/>
              <a:ext cx="584201" cy="315384"/>
            </a:xfrm>
            <a:prstGeom prst="rect">
              <a:avLst/>
            </a:prstGeom>
            <a:effectLst/>
          </p:spPr>
        </p:pic>
        <p:pic>
          <p:nvPicPr>
            <p:cNvPr id="1959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667375" y="6976213"/>
              <a:ext cx="603251" cy="275894"/>
            </a:xfrm>
            <a:prstGeom prst="rect">
              <a:avLst/>
            </a:prstGeom>
            <a:effectLst/>
          </p:spPr>
        </p:pic>
        <p:pic>
          <p:nvPicPr>
            <p:cNvPr id="1961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346825" y="6993873"/>
              <a:ext cx="438151" cy="264584"/>
            </a:xfrm>
            <a:prstGeom prst="rect">
              <a:avLst/>
            </a:prstGeom>
            <a:effectLst/>
          </p:spPr>
        </p:pic>
        <p:pic>
          <p:nvPicPr>
            <p:cNvPr id="1963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511925" y="6975640"/>
              <a:ext cx="571501" cy="319547"/>
            </a:xfrm>
            <a:prstGeom prst="rect">
              <a:avLst/>
            </a:prstGeom>
            <a:effectLst/>
          </p:spPr>
        </p:pic>
        <p:pic>
          <p:nvPicPr>
            <p:cNvPr id="1965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388225" y="7014228"/>
              <a:ext cx="596901" cy="288679"/>
            </a:xfrm>
            <a:prstGeom prst="rect">
              <a:avLst/>
            </a:prstGeom>
            <a:effectLst/>
          </p:spPr>
        </p:pic>
        <p:pic>
          <p:nvPicPr>
            <p:cNvPr id="1967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531602" y="7561635"/>
              <a:ext cx="479920" cy="101947"/>
            </a:xfrm>
            <a:prstGeom prst="rect">
              <a:avLst/>
            </a:prstGeom>
            <a:effectLst/>
          </p:spPr>
        </p:pic>
        <p:pic>
          <p:nvPicPr>
            <p:cNvPr id="1969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818861" y="6379675"/>
              <a:ext cx="5846660" cy="731586"/>
            </a:xfrm>
            <a:prstGeom prst="rect">
              <a:avLst/>
            </a:prstGeom>
            <a:effectLst/>
          </p:spPr>
        </p:pic>
        <p:pic>
          <p:nvPicPr>
            <p:cNvPr id="1971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991945" y="7292941"/>
              <a:ext cx="1395381" cy="373066"/>
            </a:xfrm>
            <a:prstGeom prst="rect">
              <a:avLst/>
            </a:prstGeom>
            <a:effectLst/>
          </p:spPr>
        </p:pic>
        <p:pic>
          <p:nvPicPr>
            <p:cNvPr id="1973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735179" y="3069440"/>
              <a:ext cx="4874583" cy="1976376"/>
            </a:xfrm>
            <a:prstGeom prst="rect">
              <a:avLst/>
            </a:prstGeom>
            <a:effectLst/>
          </p:spPr>
        </p:pic>
        <p:pic>
          <p:nvPicPr>
            <p:cNvPr id="1975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7826133" y="3801502"/>
              <a:ext cx="570140" cy="473718"/>
            </a:xfrm>
            <a:prstGeom prst="rect">
              <a:avLst/>
            </a:prstGeom>
            <a:effectLst/>
          </p:spPr>
        </p:pic>
        <p:pic>
          <p:nvPicPr>
            <p:cNvPr id="1977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8873077" y="3885073"/>
              <a:ext cx="496280" cy="402344"/>
            </a:xfrm>
            <a:prstGeom prst="rect">
              <a:avLst/>
            </a:prstGeom>
            <a:effectLst/>
          </p:spPr>
        </p:pic>
        <p:pic>
          <p:nvPicPr>
            <p:cNvPr id="1979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9283460" y="3853256"/>
              <a:ext cx="704672" cy="464006"/>
            </a:xfrm>
            <a:prstGeom prst="rect">
              <a:avLst/>
            </a:prstGeom>
            <a:effectLst/>
          </p:spPr>
        </p:pic>
        <p:pic>
          <p:nvPicPr>
            <p:cNvPr id="1981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603790" y="3936509"/>
              <a:ext cx="472277" cy="420245"/>
            </a:xfrm>
            <a:prstGeom prst="rect">
              <a:avLst/>
            </a:prstGeom>
            <a:effectLst/>
          </p:spPr>
        </p:pic>
        <p:sp>
          <p:nvSpPr>
            <p:cNvPr id="1983" name="Line"/>
            <p:cNvSpPr/>
            <p:nvPr/>
          </p:nvSpPr>
          <p:spPr>
            <a:xfrm>
              <a:off x="299006" y="4374543"/>
              <a:ext cx="113919" cy="1801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fill="norm" stroke="1" extrusionOk="0">
                  <a:moveTo>
                    <a:pt x="0" y="0"/>
                  </a:moveTo>
                  <a:cubicBezTo>
                    <a:pt x="2880" y="735"/>
                    <a:pt x="5760" y="1471"/>
                    <a:pt x="8640" y="2405"/>
                  </a:cubicBezTo>
                  <a:cubicBezTo>
                    <a:pt x="11520" y="3340"/>
                    <a:pt x="14400" y="4473"/>
                    <a:pt x="15840" y="5622"/>
                  </a:cubicBezTo>
                  <a:cubicBezTo>
                    <a:pt x="17280" y="6771"/>
                    <a:pt x="17280" y="7935"/>
                    <a:pt x="17520" y="9069"/>
                  </a:cubicBezTo>
                  <a:cubicBezTo>
                    <a:pt x="17760" y="10203"/>
                    <a:pt x="18240" y="11306"/>
                    <a:pt x="18960" y="12409"/>
                  </a:cubicBezTo>
                  <a:cubicBezTo>
                    <a:pt x="19680" y="13511"/>
                    <a:pt x="20640" y="14614"/>
                    <a:pt x="21120" y="15794"/>
                  </a:cubicBezTo>
                  <a:cubicBezTo>
                    <a:pt x="21600" y="16974"/>
                    <a:pt x="21600" y="18230"/>
                    <a:pt x="19920" y="19210"/>
                  </a:cubicBezTo>
                  <a:cubicBezTo>
                    <a:pt x="18240" y="20191"/>
                    <a:pt x="14880" y="20895"/>
                    <a:pt x="115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0" y="5885230"/>
              <a:ext cx="4480387" cy="17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61" fill="norm" stroke="1" extrusionOk="0">
                  <a:moveTo>
                    <a:pt x="0" y="21561"/>
                  </a:moveTo>
                  <a:cubicBezTo>
                    <a:pt x="37" y="20309"/>
                    <a:pt x="74" y="19057"/>
                    <a:pt x="216" y="18118"/>
                  </a:cubicBezTo>
                  <a:cubicBezTo>
                    <a:pt x="357" y="17178"/>
                    <a:pt x="603" y="16552"/>
                    <a:pt x="936" y="15770"/>
                  </a:cubicBezTo>
                  <a:cubicBezTo>
                    <a:pt x="1268" y="14987"/>
                    <a:pt x="1687" y="14048"/>
                    <a:pt x="2137" y="13422"/>
                  </a:cubicBezTo>
                  <a:cubicBezTo>
                    <a:pt x="2586" y="12796"/>
                    <a:pt x="3066" y="12483"/>
                    <a:pt x="3559" y="12013"/>
                  </a:cubicBezTo>
                  <a:cubicBezTo>
                    <a:pt x="4052" y="11544"/>
                    <a:pt x="4556" y="10918"/>
                    <a:pt x="5049" y="10135"/>
                  </a:cubicBezTo>
                  <a:cubicBezTo>
                    <a:pt x="5542" y="9352"/>
                    <a:pt x="6022" y="8413"/>
                    <a:pt x="6471" y="7474"/>
                  </a:cubicBezTo>
                  <a:cubicBezTo>
                    <a:pt x="6921" y="6535"/>
                    <a:pt x="7340" y="5596"/>
                    <a:pt x="7777" y="4813"/>
                  </a:cubicBezTo>
                  <a:cubicBezTo>
                    <a:pt x="8214" y="4031"/>
                    <a:pt x="8670" y="3404"/>
                    <a:pt x="9125" y="2935"/>
                  </a:cubicBezTo>
                  <a:cubicBezTo>
                    <a:pt x="9581" y="2465"/>
                    <a:pt x="10036" y="2152"/>
                    <a:pt x="10498" y="1996"/>
                  </a:cubicBezTo>
                  <a:cubicBezTo>
                    <a:pt x="10960" y="1839"/>
                    <a:pt x="11428" y="1839"/>
                    <a:pt x="11884" y="1839"/>
                  </a:cubicBezTo>
                  <a:cubicBezTo>
                    <a:pt x="12339" y="1839"/>
                    <a:pt x="12783" y="1839"/>
                    <a:pt x="13232" y="1839"/>
                  </a:cubicBezTo>
                  <a:cubicBezTo>
                    <a:pt x="13682" y="1839"/>
                    <a:pt x="14137" y="1839"/>
                    <a:pt x="14636" y="1839"/>
                  </a:cubicBezTo>
                  <a:cubicBezTo>
                    <a:pt x="15135" y="1839"/>
                    <a:pt x="15677" y="1839"/>
                    <a:pt x="16200" y="1839"/>
                  </a:cubicBezTo>
                  <a:cubicBezTo>
                    <a:pt x="16723" y="1839"/>
                    <a:pt x="17228" y="1839"/>
                    <a:pt x="17745" y="1683"/>
                  </a:cubicBezTo>
                  <a:cubicBezTo>
                    <a:pt x="18263" y="1526"/>
                    <a:pt x="18792" y="1213"/>
                    <a:pt x="19260" y="900"/>
                  </a:cubicBezTo>
                  <a:cubicBezTo>
                    <a:pt x="19728" y="587"/>
                    <a:pt x="20135" y="274"/>
                    <a:pt x="20486" y="118"/>
                  </a:cubicBezTo>
                  <a:cubicBezTo>
                    <a:pt x="20836" y="-39"/>
                    <a:pt x="21132" y="-39"/>
                    <a:pt x="21317" y="118"/>
                  </a:cubicBezTo>
                  <a:cubicBezTo>
                    <a:pt x="21501" y="274"/>
                    <a:pt x="21575" y="587"/>
                    <a:pt x="21588" y="1683"/>
                  </a:cubicBezTo>
                  <a:cubicBezTo>
                    <a:pt x="21600" y="2778"/>
                    <a:pt x="21551" y="4657"/>
                    <a:pt x="21501" y="6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1053850" y="5938579"/>
              <a:ext cx="1184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5695" y="5486"/>
                    <a:pt x="11375" y="10971"/>
                    <a:pt x="11375" y="14571"/>
                  </a:cubicBezTo>
                  <a:cubicBezTo>
                    <a:pt x="11375" y="18171"/>
                    <a:pt x="15695" y="19886"/>
                    <a:pt x="17855" y="19371"/>
                  </a:cubicBezTo>
                  <a:cubicBezTo>
                    <a:pt x="20015" y="18857"/>
                    <a:pt x="20015" y="16114"/>
                    <a:pt x="20015" y="13886"/>
                  </a:cubicBezTo>
                  <a:cubicBezTo>
                    <a:pt x="20015" y="11657"/>
                    <a:pt x="20015" y="9943"/>
                    <a:pt x="20015" y="7714"/>
                  </a:cubicBezTo>
                  <a:cubicBezTo>
                    <a:pt x="20015" y="5486"/>
                    <a:pt x="20015" y="2743"/>
                    <a:pt x="15695" y="3257"/>
                  </a:cubicBezTo>
                  <a:cubicBezTo>
                    <a:pt x="11375" y="3771"/>
                    <a:pt x="2735" y="7543"/>
                    <a:pt x="575" y="11143"/>
                  </a:cubicBezTo>
                  <a:cubicBezTo>
                    <a:pt x="-1585" y="14743"/>
                    <a:pt x="2735" y="18171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1065690" y="6375588"/>
              <a:ext cx="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2177382" y="5953912"/>
              <a:ext cx="38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2123714" y="6274288"/>
              <a:ext cx="225289" cy="30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53" fill="norm" stroke="1" extrusionOk="0">
                  <a:moveTo>
                    <a:pt x="2912" y="4472"/>
                  </a:moveTo>
                  <a:cubicBezTo>
                    <a:pt x="2912" y="3565"/>
                    <a:pt x="2912" y="2657"/>
                    <a:pt x="3398" y="1931"/>
                  </a:cubicBezTo>
                  <a:cubicBezTo>
                    <a:pt x="3883" y="1205"/>
                    <a:pt x="4854" y="661"/>
                    <a:pt x="6796" y="298"/>
                  </a:cubicBezTo>
                  <a:cubicBezTo>
                    <a:pt x="8737" y="-65"/>
                    <a:pt x="11649" y="-247"/>
                    <a:pt x="13591" y="661"/>
                  </a:cubicBezTo>
                  <a:cubicBezTo>
                    <a:pt x="15533" y="1568"/>
                    <a:pt x="16503" y="3565"/>
                    <a:pt x="16625" y="4926"/>
                  </a:cubicBezTo>
                  <a:cubicBezTo>
                    <a:pt x="16746" y="6287"/>
                    <a:pt x="16018" y="7013"/>
                    <a:pt x="16382" y="7467"/>
                  </a:cubicBezTo>
                  <a:cubicBezTo>
                    <a:pt x="16746" y="7921"/>
                    <a:pt x="18202" y="8103"/>
                    <a:pt x="19416" y="8466"/>
                  </a:cubicBezTo>
                  <a:cubicBezTo>
                    <a:pt x="20629" y="8829"/>
                    <a:pt x="21600" y="9373"/>
                    <a:pt x="21357" y="10825"/>
                  </a:cubicBezTo>
                  <a:cubicBezTo>
                    <a:pt x="21115" y="12277"/>
                    <a:pt x="19658" y="14637"/>
                    <a:pt x="15897" y="16543"/>
                  </a:cubicBezTo>
                  <a:cubicBezTo>
                    <a:pt x="12135" y="18449"/>
                    <a:pt x="6067" y="19901"/>
                    <a:pt x="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3825752" y="5823576"/>
              <a:ext cx="5366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714"/>
                    <a:pt x="6171" y="3429"/>
                    <a:pt x="9771" y="7029"/>
                  </a:cubicBezTo>
                  <a:cubicBezTo>
                    <a:pt x="13371" y="10629"/>
                    <a:pt x="17486" y="161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3769983" y="6261024"/>
              <a:ext cx="206563" cy="32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571" fill="norm" stroke="1" extrusionOk="0">
                  <a:moveTo>
                    <a:pt x="1754" y="4085"/>
                  </a:moveTo>
                  <a:cubicBezTo>
                    <a:pt x="726" y="3057"/>
                    <a:pt x="-303" y="2028"/>
                    <a:pt x="83" y="1342"/>
                  </a:cubicBezTo>
                  <a:cubicBezTo>
                    <a:pt x="468" y="657"/>
                    <a:pt x="2268" y="314"/>
                    <a:pt x="5226" y="142"/>
                  </a:cubicBezTo>
                  <a:cubicBezTo>
                    <a:pt x="8183" y="-29"/>
                    <a:pt x="12297" y="-29"/>
                    <a:pt x="14997" y="57"/>
                  </a:cubicBezTo>
                  <a:cubicBezTo>
                    <a:pt x="17697" y="142"/>
                    <a:pt x="18983" y="314"/>
                    <a:pt x="19883" y="1257"/>
                  </a:cubicBezTo>
                  <a:cubicBezTo>
                    <a:pt x="20783" y="2200"/>
                    <a:pt x="21297" y="3914"/>
                    <a:pt x="20011" y="7428"/>
                  </a:cubicBezTo>
                  <a:cubicBezTo>
                    <a:pt x="18726" y="10942"/>
                    <a:pt x="15640" y="16257"/>
                    <a:pt x="12554" y="21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3810419" y="6436923"/>
              <a:ext cx="31434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6" y="16200"/>
                    <a:pt x="12293" y="10800"/>
                    <a:pt x="15893" y="7200"/>
                  </a:cubicBezTo>
                  <a:cubicBezTo>
                    <a:pt x="19493" y="3600"/>
                    <a:pt x="2054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667015" y="5836354"/>
              <a:ext cx="23001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136"/>
                  </a:moveTo>
                  <a:cubicBezTo>
                    <a:pt x="21600" y="4909"/>
                    <a:pt x="21600" y="3682"/>
                    <a:pt x="19200" y="2455"/>
                  </a:cubicBezTo>
                  <a:cubicBezTo>
                    <a:pt x="16800" y="1227"/>
                    <a:pt x="12000" y="0"/>
                    <a:pt x="8400" y="0"/>
                  </a:cubicBezTo>
                  <a:cubicBezTo>
                    <a:pt x="4800" y="0"/>
                    <a:pt x="2400" y="1227"/>
                    <a:pt x="1200" y="5032"/>
                  </a:cubicBezTo>
                  <a:cubicBezTo>
                    <a:pt x="0" y="8836"/>
                    <a:pt x="0" y="152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651681" y="5804628"/>
              <a:ext cx="644015" cy="49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7" fill="norm" stroke="1" extrusionOk="0">
                  <a:moveTo>
                    <a:pt x="0" y="20967"/>
                  </a:moveTo>
                  <a:cubicBezTo>
                    <a:pt x="2314" y="17727"/>
                    <a:pt x="4629" y="14487"/>
                    <a:pt x="6857" y="11787"/>
                  </a:cubicBezTo>
                  <a:cubicBezTo>
                    <a:pt x="9086" y="9087"/>
                    <a:pt x="11229" y="6927"/>
                    <a:pt x="13200" y="5307"/>
                  </a:cubicBezTo>
                  <a:cubicBezTo>
                    <a:pt x="15171" y="3687"/>
                    <a:pt x="16971" y="2607"/>
                    <a:pt x="18129" y="1527"/>
                  </a:cubicBezTo>
                  <a:cubicBezTo>
                    <a:pt x="19286" y="447"/>
                    <a:pt x="19800" y="-633"/>
                    <a:pt x="20271" y="447"/>
                  </a:cubicBezTo>
                  <a:cubicBezTo>
                    <a:pt x="20743" y="1527"/>
                    <a:pt x="21171" y="4767"/>
                    <a:pt x="21600" y="8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1318696" y="5808242"/>
              <a:ext cx="46002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507228" y="6183918"/>
              <a:ext cx="70864" cy="12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343" fill="norm" stroke="1" extrusionOk="0">
                  <a:moveTo>
                    <a:pt x="17521" y="0"/>
                  </a:moveTo>
                  <a:cubicBezTo>
                    <a:pt x="13797" y="424"/>
                    <a:pt x="10073" y="847"/>
                    <a:pt x="7093" y="3176"/>
                  </a:cubicBezTo>
                  <a:cubicBezTo>
                    <a:pt x="4114" y="5506"/>
                    <a:pt x="1879" y="9741"/>
                    <a:pt x="762" y="13129"/>
                  </a:cubicBezTo>
                  <a:cubicBezTo>
                    <a:pt x="-355" y="16518"/>
                    <a:pt x="-355" y="19059"/>
                    <a:pt x="1507" y="20329"/>
                  </a:cubicBezTo>
                  <a:cubicBezTo>
                    <a:pt x="3369" y="21600"/>
                    <a:pt x="7093" y="21600"/>
                    <a:pt x="10445" y="20753"/>
                  </a:cubicBezTo>
                  <a:cubicBezTo>
                    <a:pt x="13797" y="19906"/>
                    <a:pt x="16776" y="18212"/>
                    <a:pt x="18638" y="15035"/>
                  </a:cubicBezTo>
                  <a:cubicBezTo>
                    <a:pt x="20500" y="11859"/>
                    <a:pt x="21245" y="7200"/>
                    <a:pt x="20128" y="4235"/>
                  </a:cubicBezTo>
                  <a:cubicBezTo>
                    <a:pt x="19011" y="1271"/>
                    <a:pt x="16031" y="0"/>
                    <a:pt x="13424" y="212"/>
                  </a:cubicBezTo>
                  <a:cubicBezTo>
                    <a:pt x="10817" y="424"/>
                    <a:pt x="8583" y="2118"/>
                    <a:pt x="6348" y="3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628680" y="6245252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705349" y="6160917"/>
              <a:ext cx="7044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5641" y="0"/>
                  </a:moveTo>
                  <a:cubicBezTo>
                    <a:pt x="11917" y="626"/>
                    <a:pt x="8193" y="1252"/>
                    <a:pt x="5586" y="2348"/>
                  </a:cubicBezTo>
                  <a:cubicBezTo>
                    <a:pt x="2979" y="3443"/>
                    <a:pt x="1490" y="5009"/>
                    <a:pt x="2234" y="6417"/>
                  </a:cubicBezTo>
                  <a:cubicBezTo>
                    <a:pt x="2979" y="7826"/>
                    <a:pt x="5959" y="9078"/>
                    <a:pt x="9310" y="10174"/>
                  </a:cubicBezTo>
                  <a:cubicBezTo>
                    <a:pt x="12662" y="11270"/>
                    <a:pt x="16386" y="12209"/>
                    <a:pt x="18621" y="13461"/>
                  </a:cubicBezTo>
                  <a:cubicBezTo>
                    <a:pt x="20855" y="14713"/>
                    <a:pt x="21600" y="16278"/>
                    <a:pt x="18248" y="17687"/>
                  </a:cubicBezTo>
                  <a:cubicBezTo>
                    <a:pt x="14897" y="19096"/>
                    <a:pt x="7448" y="203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690015" y="6145583"/>
              <a:ext cx="191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1318696" y="6130250"/>
              <a:ext cx="1533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1387698" y="6245252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1456699" y="6153250"/>
              <a:ext cx="66908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21600" fill="norm" stroke="1" extrusionOk="0">
                  <a:moveTo>
                    <a:pt x="11571" y="0"/>
                  </a:moveTo>
                  <a:cubicBezTo>
                    <a:pt x="7714" y="0"/>
                    <a:pt x="3857" y="0"/>
                    <a:pt x="2700" y="818"/>
                  </a:cubicBezTo>
                  <a:cubicBezTo>
                    <a:pt x="1543" y="1636"/>
                    <a:pt x="3086" y="3273"/>
                    <a:pt x="6171" y="4582"/>
                  </a:cubicBezTo>
                  <a:cubicBezTo>
                    <a:pt x="9257" y="5891"/>
                    <a:pt x="13886" y="6873"/>
                    <a:pt x="16971" y="9000"/>
                  </a:cubicBezTo>
                  <a:cubicBezTo>
                    <a:pt x="20057" y="11127"/>
                    <a:pt x="21600" y="14400"/>
                    <a:pt x="18514" y="16691"/>
                  </a:cubicBezTo>
                  <a:cubicBezTo>
                    <a:pt x="15429" y="18982"/>
                    <a:pt x="7714" y="20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1456699" y="6130250"/>
              <a:ext cx="19933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6200"/>
                    <a:pt x="4431" y="10800"/>
                    <a:pt x="8031" y="7200"/>
                  </a:cubicBezTo>
                  <a:cubicBezTo>
                    <a:pt x="11631" y="3600"/>
                    <a:pt x="1661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1847708" y="5739241"/>
              <a:ext cx="766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1809374" y="5716679"/>
              <a:ext cx="717198" cy="22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57" fill="norm" stroke="1" extrusionOk="0">
                  <a:moveTo>
                    <a:pt x="0" y="5171"/>
                  </a:moveTo>
                  <a:cubicBezTo>
                    <a:pt x="1614" y="4178"/>
                    <a:pt x="3228" y="3185"/>
                    <a:pt x="5150" y="2440"/>
                  </a:cubicBezTo>
                  <a:cubicBezTo>
                    <a:pt x="7072" y="1695"/>
                    <a:pt x="9301" y="1198"/>
                    <a:pt x="11453" y="826"/>
                  </a:cubicBezTo>
                  <a:cubicBezTo>
                    <a:pt x="13606" y="454"/>
                    <a:pt x="15681" y="205"/>
                    <a:pt x="17103" y="81"/>
                  </a:cubicBezTo>
                  <a:cubicBezTo>
                    <a:pt x="18525" y="-43"/>
                    <a:pt x="19294" y="-43"/>
                    <a:pt x="19909" y="205"/>
                  </a:cubicBezTo>
                  <a:cubicBezTo>
                    <a:pt x="20524" y="454"/>
                    <a:pt x="20985" y="950"/>
                    <a:pt x="21216" y="1943"/>
                  </a:cubicBezTo>
                  <a:cubicBezTo>
                    <a:pt x="21446" y="2936"/>
                    <a:pt x="21446" y="4426"/>
                    <a:pt x="21485" y="7281"/>
                  </a:cubicBezTo>
                  <a:cubicBezTo>
                    <a:pt x="21523" y="10136"/>
                    <a:pt x="21600" y="14357"/>
                    <a:pt x="21562" y="16964"/>
                  </a:cubicBezTo>
                  <a:cubicBezTo>
                    <a:pt x="21523" y="19571"/>
                    <a:pt x="21369" y="20564"/>
                    <a:pt x="21216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1794040" y="6082772"/>
              <a:ext cx="69003" cy="6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3091"/>
                  </a:moveTo>
                  <a:cubicBezTo>
                    <a:pt x="4000" y="1363"/>
                    <a:pt x="8000" y="-365"/>
                    <a:pt x="11600" y="67"/>
                  </a:cubicBezTo>
                  <a:cubicBezTo>
                    <a:pt x="15200" y="499"/>
                    <a:pt x="18400" y="3091"/>
                    <a:pt x="17600" y="6547"/>
                  </a:cubicBezTo>
                  <a:cubicBezTo>
                    <a:pt x="16800" y="10003"/>
                    <a:pt x="12000" y="14323"/>
                    <a:pt x="12000" y="16915"/>
                  </a:cubicBezTo>
                  <a:cubicBezTo>
                    <a:pt x="12000" y="19507"/>
                    <a:pt x="16800" y="20371"/>
                    <a:pt x="21600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1909043" y="6122583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1971595" y="6061248"/>
              <a:ext cx="3711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20914" y="0"/>
                  </a:moveTo>
                  <a:cubicBezTo>
                    <a:pt x="13714" y="0"/>
                    <a:pt x="6514" y="0"/>
                    <a:pt x="2914" y="1286"/>
                  </a:cubicBezTo>
                  <a:cubicBezTo>
                    <a:pt x="-686" y="2571"/>
                    <a:pt x="-686" y="5143"/>
                    <a:pt x="1474" y="7457"/>
                  </a:cubicBezTo>
                  <a:cubicBezTo>
                    <a:pt x="3634" y="9771"/>
                    <a:pt x="7954" y="11829"/>
                    <a:pt x="9394" y="14143"/>
                  </a:cubicBezTo>
                  <a:cubicBezTo>
                    <a:pt x="10834" y="16457"/>
                    <a:pt x="9394" y="19029"/>
                    <a:pt x="79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1932043" y="6030581"/>
              <a:ext cx="18400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2599058" y="6053581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2430388" y="6023427"/>
              <a:ext cx="104800" cy="16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531" fill="norm" stroke="1" extrusionOk="0">
                  <a:moveTo>
                    <a:pt x="0" y="3017"/>
                  </a:moveTo>
                  <a:cubicBezTo>
                    <a:pt x="2057" y="1988"/>
                    <a:pt x="4114" y="960"/>
                    <a:pt x="6429" y="445"/>
                  </a:cubicBezTo>
                  <a:cubicBezTo>
                    <a:pt x="8743" y="-69"/>
                    <a:pt x="11314" y="-69"/>
                    <a:pt x="13886" y="102"/>
                  </a:cubicBezTo>
                  <a:cubicBezTo>
                    <a:pt x="16457" y="274"/>
                    <a:pt x="19029" y="617"/>
                    <a:pt x="20057" y="1645"/>
                  </a:cubicBezTo>
                  <a:cubicBezTo>
                    <a:pt x="21086" y="2674"/>
                    <a:pt x="20571" y="4388"/>
                    <a:pt x="19029" y="5588"/>
                  </a:cubicBezTo>
                  <a:cubicBezTo>
                    <a:pt x="17486" y="6788"/>
                    <a:pt x="14914" y="7474"/>
                    <a:pt x="15171" y="7645"/>
                  </a:cubicBezTo>
                  <a:cubicBezTo>
                    <a:pt x="15429" y="7817"/>
                    <a:pt x="18514" y="7474"/>
                    <a:pt x="20057" y="8160"/>
                  </a:cubicBezTo>
                  <a:cubicBezTo>
                    <a:pt x="21600" y="8845"/>
                    <a:pt x="21600" y="10560"/>
                    <a:pt x="18771" y="12960"/>
                  </a:cubicBezTo>
                  <a:cubicBezTo>
                    <a:pt x="15943" y="15360"/>
                    <a:pt x="10286" y="18445"/>
                    <a:pt x="4629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2583725" y="6122583"/>
              <a:ext cx="30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2614392" y="6045914"/>
              <a:ext cx="102456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18966" y="0"/>
                  </a:moveTo>
                  <a:cubicBezTo>
                    <a:pt x="16332" y="0"/>
                    <a:pt x="13698" y="0"/>
                    <a:pt x="13171" y="1059"/>
                  </a:cubicBezTo>
                  <a:cubicBezTo>
                    <a:pt x="12644" y="2118"/>
                    <a:pt x="14224" y="4235"/>
                    <a:pt x="15805" y="6141"/>
                  </a:cubicBezTo>
                  <a:cubicBezTo>
                    <a:pt x="17385" y="8047"/>
                    <a:pt x="18966" y="9741"/>
                    <a:pt x="20020" y="11859"/>
                  </a:cubicBezTo>
                  <a:cubicBezTo>
                    <a:pt x="21073" y="13976"/>
                    <a:pt x="21600" y="16518"/>
                    <a:pt x="20546" y="18212"/>
                  </a:cubicBezTo>
                  <a:cubicBezTo>
                    <a:pt x="19493" y="19906"/>
                    <a:pt x="16859" y="20753"/>
                    <a:pt x="13171" y="21176"/>
                  </a:cubicBezTo>
                  <a:cubicBezTo>
                    <a:pt x="9483" y="21600"/>
                    <a:pt x="4741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2591391" y="6038247"/>
              <a:ext cx="23000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4400"/>
                    <a:pt x="11520" y="7200"/>
                    <a:pt x="15120" y="3600"/>
                  </a:cubicBezTo>
                  <a:cubicBezTo>
                    <a:pt x="18720" y="0"/>
                    <a:pt x="20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3503745" y="5754574"/>
              <a:ext cx="46002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3480745" y="5772464"/>
              <a:ext cx="682349" cy="2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5" y="15709"/>
                    <a:pt x="2751" y="9818"/>
                    <a:pt x="4935" y="5891"/>
                  </a:cubicBezTo>
                  <a:cubicBezTo>
                    <a:pt x="7119" y="1964"/>
                    <a:pt x="10112" y="0"/>
                    <a:pt x="13025" y="0"/>
                  </a:cubicBezTo>
                  <a:cubicBezTo>
                    <a:pt x="15937" y="0"/>
                    <a:pt x="18769" y="1964"/>
                    <a:pt x="21600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4178427" y="5769908"/>
              <a:ext cx="2300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3274957" y="6030581"/>
              <a:ext cx="67786" cy="19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421" fill="norm" stroke="1" extrusionOk="0">
                  <a:moveTo>
                    <a:pt x="21219" y="0"/>
                  </a:moveTo>
                  <a:cubicBezTo>
                    <a:pt x="16419" y="2244"/>
                    <a:pt x="11619" y="4488"/>
                    <a:pt x="8019" y="7013"/>
                  </a:cubicBezTo>
                  <a:cubicBezTo>
                    <a:pt x="4419" y="9538"/>
                    <a:pt x="2019" y="12343"/>
                    <a:pt x="819" y="14727"/>
                  </a:cubicBezTo>
                  <a:cubicBezTo>
                    <a:pt x="-381" y="17112"/>
                    <a:pt x="-381" y="19075"/>
                    <a:pt x="1619" y="20197"/>
                  </a:cubicBezTo>
                  <a:cubicBezTo>
                    <a:pt x="3619" y="21319"/>
                    <a:pt x="7619" y="21600"/>
                    <a:pt x="11219" y="21319"/>
                  </a:cubicBezTo>
                  <a:cubicBezTo>
                    <a:pt x="14819" y="21039"/>
                    <a:pt x="18019" y="20197"/>
                    <a:pt x="18419" y="19075"/>
                  </a:cubicBezTo>
                  <a:cubicBezTo>
                    <a:pt x="18819" y="17953"/>
                    <a:pt x="16419" y="16551"/>
                    <a:pt x="13219" y="15990"/>
                  </a:cubicBezTo>
                  <a:cubicBezTo>
                    <a:pt x="10019" y="15429"/>
                    <a:pt x="6019" y="15709"/>
                    <a:pt x="2019" y="15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3388743" y="6153250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3526746" y="6076581"/>
              <a:ext cx="89949" cy="15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396" fill="norm" stroke="1" extrusionOk="0">
                  <a:moveTo>
                    <a:pt x="0" y="0"/>
                  </a:moveTo>
                  <a:cubicBezTo>
                    <a:pt x="7200" y="4529"/>
                    <a:pt x="14400" y="9058"/>
                    <a:pt x="18000" y="12194"/>
                  </a:cubicBezTo>
                  <a:cubicBezTo>
                    <a:pt x="21600" y="15329"/>
                    <a:pt x="21600" y="17071"/>
                    <a:pt x="20400" y="18465"/>
                  </a:cubicBezTo>
                  <a:cubicBezTo>
                    <a:pt x="19200" y="19858"/>
                    <a:pt x="16800" y="20903"/>
                    <a:pt x="13500" y="21252"/>
                  </a:cubicBezTo>
                  <a:cubicBezTo>
                    <a:pt x="10200" y="21600"/>
                    <a:pt x="6000" y="21252"/>
                    <a:pt x="1800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3488411" y="6022914"/>
              <a:ext cx="25300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1" y="15300"/>
                    <a:pt x="6982" y="9000"/>
                    <a:pt x="10582" y="5400"/>
                  </a:cubicBezTo>
                  <a:cubicBezTo>
                    <a:pt x="14182" y="1800"/>
                    <a:pt x="17891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4063424" y="6074159"/>
              <a:ext cx="181502" cy="20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16" fill="norm" stroke="1" extrusionOk="0">
                  <a:moveTo>
                    <a:pt x="0" y="3496"/>
                  </a:moveTo>
                  <a:cubicBezTo>
                    <a:pt x="3000" y="2416"/>
                    <a:pt x="6000" y="1336"/>
                    <a:pt x="9600" y="661"/>
                  </a:cubicBezTo>
                  <a:cubicBezTo>
                    <a:pt x="13200" y="-14"/>
                    <a:pt x="17400" y="-284"/>
                    <a:pt x="19500" y="391"/>
                  </a:cubicBezTo>
                  <a:cubicBezTo>
                    <a:pt x="21600" y="1066"/>
                    <a:pt x="21600" y="2686"/>
                    <a:pt x="20850" y="5656"/>
                  </a:cubicBezTo>
                  <a:cubicBezTo>
                    <a:pt x="20100" y="8626"/>
                    <a:pt x="18600" y="12946"/>
                    <a:pt x="17400" y="15781"/>
                  </a:cubicBezTo>
                  <a:cubicBezTo>
                    <a:pt x="16200" y="18616"/>
                    <a:pt x="15300" y="19966"/>
                    <a:pt x="14400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4101759" y="6176251"/>
              <a:ext cx="168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4278096" y="6191584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4339431" y="6127298"/>
              <a:ext cx="92003" cy="18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353" fill="norm" stroke="1" extrusionOk="0">
                  <a:moveTo>
                    <a:pt x="21016" y="1212"/>
                  </a:moveTo>
                  <a:cubicBezTo>
                    <a:pt x="18097" y="921"/>
                    <a:pt x="15178" y="629"/>
                    <a:pt x="12260" y="337"/>
                  </a:cubicBezTo>
                  <a:cubicBezTo>
                    <a:pt x="9341" y="45"/>
                    <a:pt x="6422" y="-247"/>
                    <a:pt x="5254" y="337"/>
                  </a:cubicBezTo>
                  <a:cubicBezTo>
                    <a:pt x="4086" y="921"/>
                    <a:pt x="4670" y="2380"/>
                    <a:pt x="7297" y="4277"/>
                  </a:cubicBezTo>
                  <a:cubicBezTo>
                    <a:pt x="9924" y="6175"/>
                    <a:pt x="14595" y="8510"/>
                    <a:pt x="17514" y="10407"/>
                  </a:cubicBezTo>
                  <a:cubicBezTo>
                    <a:pt x="20432" y="12304"/>
                    <a:pt x="21600" y="13764"/>
                    <a:pt x="18389" y="15515"/>
                  </a:cubicBezTo>
                  <a:cubicBezTo>
                    <a:pt x="15178" y="17267"/>
                    <a:pt x="7589" y="19310"/>
                    <a:pt x="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4285763" y="6114916"/>
              <a:ext cx="32200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3" y="16200"/>
                    <a:pt x="3086" y="10800"/>
                    <a:pt x="6686" y="7200"/>
                  </a:cubicBezTo>
                  <a:cubicBezTo>
                    <a:pt x="10286" y="3600"/>
                    <a:pt x="15943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306673" y="5845278"/>
              <a:ext cx="345009" cy="162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20421"/>
                  </a:moveTo>
                  <a:cubicBezTo>
                    <a:pt x="4320" y="20084"/>
                    <a:pt x="8640" y="19746"/>
                    <a:pt x="11280" y="19409"/>
                  </a:cubicBezTo>
                  <a:cubicBezTo>
                    <a:pt x="13920" y="19071"/>
                    <a:pt x="14880" y="18734"/>
                    <a:pt x="15760" y="18565"/>
                  </a:cubicBezTo>
                  <a:cubicBezTo>
                    <a:pt x="16640" y="18396"/>
                    <a:pt x="17440" y="18396"/>
                    <a:pt x="17440" y="18565"/>
                  </a:cubicBezTo>
                  <a:cubicBezTo>
                    <a:pt x="17440" y="18734"/>
                    <a:pt x="16640" y="19071"/>
                    <a:pt x="14640" y="19409"/>
                  </a:cubicBezTo>
                  <a:cubicBezTo>
                    <a:pt x="12640" y="19746"/>
                    <a:pt x="9440" y="20084"/>
                    <a:pt x="7440" y="20253"/>
                  </a:cubicBezTo>
                  <a:cubicBezTo>
                    <a:pt x="5440" y="20421"/>
                    <a:pt x="4640" y="20421"/>
                    <a:pt x="4640" y="20590"/>
                  </a:cubicBezTo>
                  <a:cubicBezTo>
                    <a:pt x="4640" y="20759"/>
                    <a:pt x="5440" y="21096"/>
                    <a:pt x="7440" y="21265"/>
                  </a:cubicBezTo>
                  <a:cubicBezTo>
                    <a:pt x="9440" y="21434"/>
                    <a:pt x="12640" y="21434"/>
                    <a:pt x="14640" y="21434"/>
                  </a:cubicBezTo>
                  <a:cubicBezTo>
                    <a:pt x="16640" y="21434"/>
                    <a:pt x="17440" y="21434"/>
                    <a:pt x="17840" y="20590"/>
                  </a:cubicBezTo>
                  <a:cubicBezTo>
                    <a:pt x="18240" y="19746"/>
                    <a:pt x="18240" y="18059"/>
                    <a:pt x="18400" y="13165"/>
                  </a:cubicBezTo>
                  <a:cubicBezTo>
                    <a:pt x="18560" y="8271"/>
                    <a:pt x="18880" y="171"/>
                    <a:pt x="19120" y="3"/>
                  </a:cubicBezTo>
                  <a:cubicBezTo>
                    <a:pt x="19360" y="-166"/>
                    <a:pt x="19520" y="7596"/>
                    <a:pt x="19680" y="12321"/>
                  </a:cubicBezTo>
                  <a:cubicBezTo>
                    <a:pt x="19840" y="17046"/>
                    <a:pt x="20000" y="18734"/>
                    <a:pt x="20080" y="18734"/>
                  </a:cubicBezTo>
                  <a:cubicBezTo>
                    <a:pt x="20160" y="18734"/>
                    <a:pt x="20160" y="17046"/>
                    <a:pt x="20160" y="15190"/>
                  </a:cubicBezTo>
                  <a:cubicBezTo>
                    <a:pt x="20160" y="13334"/>
                    <a:pt x="20160" y="11309"/>
                    <a:pt x="20240" y="8778"/>
                  </a:cubicBezTo>
                  <a:cubicBezTo>
                    <a:pt x="20320" y="6246"/>
                    <a:pt x="20480" y="3209"/>
                    <a:pt x="20560" y="2703"/>
                  </a:cubicBezTo>
                  <a:cubicBezTo>
                    <a:pt x="20640" y="2196"/>
                    <a:pt x="20640" y="4221"/>
                    <a:pt x="20640" y="6921"/>
                  </a:cubicBezTo>
                  <a:cubicBezTo>
                    <a:pt x="20640" y="9621"/>
                    <a:pt x="20640" y="12996"/>
                    <a:pt x="20800" y="15021"/>
                  </a:cubicBezTo>
                  <a:cubicBezTo>
                    <a:pt x="20960" y="17046"/>
                    <a:pt x="21280" y="17721"/>
                    <a:pt x="21600" y="183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590346" y="5724345"/>
              <a:ext cx="3994424" cy="271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14500"/>
                  </a:moveTo>
                  <a:cubicBezTo>
                    <a:pt x="249" y="13692"/>
                    <a:pt x="498" y="12885"/>
                    <a:pt x="843" y="12178"/>
                  </a:cubicBezTo>
                  <a:cubicBezTo>
                    <a:pt x="1188" y="11472"/>
                    <a:pt x="1631" y="10866"/>
                    <a:pt x="2045" y="10361"/>
                  </a:cubicBezTo>
                  <a:cubicBezTo>
                    <a:pt x="2460" y="9857"/>
                    <a:pt x="2847" y="9453"/>
                    <a:pt x="3075" y="9251"/>
                  </a:cubicBezTo>
                  <a:cubicBezTo>
                    <a:pt x="3303" y="9049"/>
                    <a:pt x="3372" y="9049"/>
                    <a:pt x="3441" y="9049"/>
                  </a:cubicBezTo>
                  <a:cubicBezTo>
                    <a:pt x="3510" y="9049"/>
                    <a:pt x="3579" y="9049"/>
                    <a:pt x="3641" y="8746"/>
                  </a:cubicBezTo>
                  <a:cubicBezTo>
                    <a:pt x="3704" y="8444"/>
                    <a:pt x="3759" y="7838"/>
                    <a:pt x="3814" y="7838"/>
                  </a:cubicBezTo>
                  <a:cubicBezTo>
                    <a:pt x="3869" y="7838"/>
                    <a:pt x="3925" y="8444"/>
                    <a:pt x="3952" y="9857"/>
                  </a:cubicBezTo>
                  <a:cubicBezTo>
                    <a:pt x="3980" y="11270"/>
                    <a:pt x="3980" y="13490"/>
                    <a:pt x="3980" y="15206"/>
                  </a:cubicBezTo>
                  <a:cubicBezTo>
                    <a:pt x="3980" y="16922"/>
                    <a:pt x="3980" y="18133"/>
                    <a:pt x="3987" y="19243"/>
                  </a:cubicBezTo>
                  <a:cubicBezTo>
                    <a:pt x="3994" y="20354"/>
                    <a:pt x="4008" y="21363"/>
                    <a:pt x="4035" y="21464"/>
                  </a:cubicBezTo>
                  <a:cubicBezTo>
                    <a:pt x="4063" y="21565"/>
                    <a:pt x="4104" y="20758"/>
                    <a:pt x="4194" y="20253"/>
                  </a:cubicBezTo>
                  <a:cubicBezTo>
                    <a:pt x="4284" y="19748"/>
                    <a:pt x="4422" y="19546"/>
                    <a:pt x="4630" y="19243"/>
                  </a:cubicBezTo>
                  <a:cubicBezTo>
                    <a:pt x="4837" y="18941"/>
                    <a:pt x="5113" y="18537"/>
                    <a:pt x="5424" y="18335"/>
                  </a:cubicBezTo>
                  <a:cubicBezTo>
                    <a:pt x="5735" y="18133"/>
                    <a:pt x="6081" y="18133"/>
                    <a:pt x="6288" y="18234"/>
                  </a:cubicBezTo>
                  <a:cubicBezTo>
                    <a:pt x="6495" y="18335"/>
                    <a:pt x="6564" y="18537"/>
                    <a:pt x="6585" y="18133"/>
                  </a:cubicBezTo>
                  <a:cubicBezTo>
                    <a:pt x="6606" y="17729"/>
                    <a:pt x="6578" y="16720"/>
                    <a:pt x="6550" y="14197"/>
                  </a:cubicBezTo>
                  <a:cubicBezTo>
                    <a:pt x="6523" y="11673"/>
                    <a:pt x="6495" y="7636"/>
                    <a:pt x="6481" y="5113"/>
                  </a:cubicBezTo>
                  <a:cubicBezTo>
                    <a:pt x="6468" y="2589"/>
                    <a:pt x="6468" y="1580"/>
                    <a:pt x="6502" y="1277"/>
                  </a:cubicBezTo>
                  <a:cubicBezTo>
                    <a:pt x="6537" y="974"/>
                    <a:pt x="6606" y="1378"/>
                    <a:pt x="6820" y="1479"/>
                  </a:cubicBezTo>
                  <a:cubicBezTo>
                    <a:pt x="7034" y="1580"/>
                    <a:pt x="7393" y="1378"/>
                    <a:pt x="7760" y="1075"/>
                  </a:cubicBezTo>
                  <a:cubicBezTo>
                    <a:pt x="8126" y="772"/>
                    <a:pt x="8499" y="369"/>
                    <a:pt x="8900" y="167"/>
                  </a:cubicBezTo>
                  <a:cubicBezTo>
                    <a:pt x="9301" y="-35"/>
                    <a:pt x="9729" y="-35"/>
                    <a:pt x="9978" y="66"/>
                  </a:cubicBezTo>
                  <a:cubicBezTo>
                    <a:pt x="10226" y="167"/>
                    <a:pt x="10296" y="369"/>
                    <a:pt x="10337" y="974"/>
                  </a:cubicBezTo>
                  <a:cubicBezTo>
                    <a:pt x="10379" y="1580"/>
                    <a:pt x="10392" y="2589"/>
                    <a:pt x="10399" y="4810"/>
                  </a:cubicBezTo>
                  <a:cubicBezTo>
                    <a:pt x="10406" y="7030"/>
                    <a:pt x="10406" y="10462"/>
                    <a:pt x="10413" y="12885"/>
                  </a:cubicBezTo>
                  <a:cubicBezTo>
                    <a:pt x="10420" y="15307"/>
                    <a:pt x="10434" y="16720"/>
                    <a:pt x="10482" y="17427"/>
                  </a:cubicBezTo>
                  <a:cubicBezTo>
                    <a:pt x="10531" y="18133"/>
                    <a:pt x="10613" y="18133"/>
                    <a:pt x="10931" y="18133"/>
                  </a:cubicBezTo>
                  <a:cubicBezTo>
                    <a:pt x="11249" y="18133"/>
                    <a:pt x="11802" y="18133"/>
                    <a:pt x="12223" y="18234"/>
                  </a:cubicBezTo>
                  <a:cubicBezTo>
                    <a:pt x="12645" y="18335"/>
                    <a:pt x="12935" y="18537"/>
                    <a:pt x="13308" y="18638"/>
                  </a:cubicBezTo>
                  <a:cubicBezTo>
                    <a:pt x="13681" y="18739"/>
                    <a:pt x="14137" y="18739"/>
                    <a:pt x="14504" y="18739"/>
                  </a:cubicBezTo>
                  <a:cubicBezTo>
                    <a:pt x="14870" y="18739"/>
                    <a:pt x="15146" y="18739"/>
                    <a:pt x="15319" y="18638"/>
                  </a:cubicBezTo>
                  <a:cubicBezTo>
                    <a:pt x="15492" y="18537"/>
                    <a:pt x="15561" y="18335"/>
                    <a:pt x="15602" y="17729"/>
                  </a:cubicBezTo>
                  <a:cubicBezTo>
                    <a:pt x="15644" y="17124"/>
                    <a:pt x="15658" y="16115"/>
                    <a:pt x="15651" y="14500"/>
                  </a:cubicBezTo>
                  <a:cubicBezTo>
                    <a:pt x="15644" y="12885"/>
                    <a:pt x="15616" y="10664"/>
                    <a:pt x="15588" y="9049"/>
                  </a:cubicBezTo>
                  <a:cubicBezTo>
                    <a:pt x="15561" y="7434"/>
                    <a:pt x="15533" y="6425"/>
                    <a:pt x="15519" y="5415"/>
                  </a:cubicBezTo>
                  <a:cubicBezTo>
                    <a:pt x="15506" y="4406"/>
                    <a:pt x="15506" y="3397"/>
                    <a:pt x="15554" y="2892"/>
                  </a:cubicBezTo>
                  <a:cubicBezTo>
                    <a:pt x="15602" y="2387"/>
                    <a:pt x="15699" y="2387"/>
                    <a:pt x="15920" y="2488"/>
                  </a:cubicBezTo>
                  <a:cubicBezTo>
                    <a:pt x="16141" y="2589"/>
                    <a:pt x="16487" y="2791"/>
                    <a:pt x="16867" y="2892"/>
                  </a:cubicBezTo>
                  <a:cubicBezTo>
                    <a:pt x="17247" y="2993"/>
                    <a:pt x="17661" y="2993"/>
                    <a:pt x="18007" y="3094"/>
                  </a:cubicBezTo>
                  <a:cubicBezTo>
                    <a:pt x="18352" y="3195"/>
                    <a:pt x="18629" y="3397"/>
                    <a:pt x="18829" y="3599"/>
                  </a:cubicBezTo>
                  <a:cubicBezTo>
                    <a:pt x="19030" y="3801"/>
                    <a:pt x="19154" y="4002"/>
                    <a:pt x="19216" y="4608"/>
                  </a:cubicBezTo>
                  <a:cubicBezTo>
                    <a:pt x="19278" y="5214"/>
                    <a:pt x="19278" y="6223"/>
                    <a:pt x="19285" y="8242"/>
                  </a:cubicBezTo>
                  <a:cubicBezTo>
                    <a:pt x="19292" y="10260"/>
                    <a:pt x="19306" y="13288"/>
                    <a:pt x="19334" y="15206"/>
                  </a:cubicBezTo>
                  <a:cubicBezTo>
                    <a:pt x="19361" y="17124"/>
                    <a:pt x="19403" y="17931"/>
                    <a:pt x="19458" y="18032"/>
                  </a:cubicBezTo>
                  <a:cubicBezTo>
                    <a:pt x="19513" y="18133"/>
                    <a:pt x="19582" y="17528"/>
                    <a:pt x="19734" y="17023"/>
                  </a:cubicBezTo>
                  <a:cubicBezTo>
                    <a:pt x="19886" y="16518"/>
                    <a:pt x="20121" y="16115"/>
                    <a:pt x="20356" y="15812"/>
                  </a:cubicBezTo>
                  <a:cubicBezTo>
                    <a:pt x="20591" y="15509"/>
                    <a:pt x="20826" y="15307"/>
                    <a:pt x="21033" y="15206"/>
                  </a:cubicBezTo>
                  <a:cubicBezTo>
                    <a:pt x="21241" y="15105"/>
                    <a:pt x="21420" y="15105"/>
                    <a:pt x="21600" y="151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1153366" y="5369896"/>
              <a:ext cx="169341" cy="37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21600" y="356"/>
                  </a:moveTo>
                  <a:cubicBezTo>
                    <a:pt x="20987" y="151"/>
                    <a:pt x="20374" y="-55"/>
                    <a:pt x="19762" y="14"/>
                  </a:cubicBezTo>
                  <a:cubicBezTo>
                    <a:pt x="19149" y="82"/>
                    <a:pt x="18536" y="425"/>
                    <a:pt x="17081" y="1316"/>
                  </a:cubicBezTo>
                  <a:cubicBezTo>
                    <a:pt x="15626" y="2208"/>
                    <a:pt x="13328" y="3648"/>
                    <a:pt x="11260" y="5362"/>
                  </a:cubicBezTo>
                  <a:cubicBezTo>
                    <a:pt x="9191" y="7076"/>
                    <a:pt x="7353" y="9065"/>
                    <a:pt x="5821" y="10882"/>
                  </a:cubicBezTo>
                  <a:cubicBezTo>
                    <a:pt x="4289" y="12699"/>
                    <a:pt x="3064" y="14345"/>
                    <a:pt x="2145" y="16094"/>
                  </a:cubicBezTo>
                  <a:cubicBezTo>
                    <a:pt x="1226" y="17842"/>
                    <a:pt x="613" y="19694"/>
                    <a:pt x="0" y="215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1084910" y="5711212"/>
              <a:ext cx="82869" cy="3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0"/>
                  </a:moveTo>
                  <a:cubicBezTo>
                    <a:pt x="0" y="3927"/>
                    <a:pt x="0" y="7855"/>
                    <a:pt x="1722" y="11782"/>
                  </a:cubicBezTo>
                  <a:cubicBezTo>
                    <a:pt x="3443" y="15709"/>
                    <a:pt x="6887" y="19636"/>
                    <a:pt x="10487" y="20618"/>
                  </a:cubicBezTo>
                  <a:cubicBezTo>
                    <a:pt x="14087" y="21600"/>
                    <a:pt x="17843" y="19636"/>
                    <a:pt x="21600" y="176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1131749" y="5714816"/>
              <a:ext cx="82869" cy="57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1365942" y="5206797"/>
              <a:ext cx="40917" cy="11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600" fill="norm" stroke="1" extrusionOk="0">
                  <a:moveTo>
                    <a:pt x="0" y="0"/>
                  </a:moveTo>
                  <a:cubicBezTo>
                    <a:pt x="3703" y="1745"/>
                    <a:pt x="7406" y="3491"/>
                    <a:pt x="11109" y="6764"/>
                  </a:cubicBezTo>
                  <a:cubicBezTo>
                    <a:pt x="14811" y="10036"/>
                    <a:pt x="18514" y="14836"/>
                    <a:pt x="20057" y="17564"/>
                  </a:cubicBezTo>
                  <a:cubicBezTo>
                    <a:pt x="21600" y="20291"/>
                    <a:pt x="20983" y="20945"/>
                    <a:pt x="2036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1459619" y="5217606"/>
              <a:ext cx="3604" cy="165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322"/>
                    <a:pt x="7200" y="10643"/>
                    <a:pt x="3600" y="14243"/>
                  </a:cubicBezTo>
                  <a:cubicBezTo>
                    <a:pt x="0" y="17843"/>
                    <a:pt x="0" y="19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1470428" y="5295460"/>
              <a:ext cx="102734" cy="149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57" fill="norm" stroke="1" extrusionOk="0">
                  <a:moveTo>
                    <a:pt x="5274" y="3313"/>
                  </a:moveTo>
                  <a:cubicBezTo>
                    <a:pt x="7284" y="2276"/>
                    <a:pt x="9293" y="1239"/>
                    <a:pt x="10926" y="635"/>
                  </a:cubicBezTo>
                  <a:cubicBezTo>
                    <a:pt x="12558" y="30"/>
                    <a:pt x="13814" y="-143"/>
                    <a:pt x="14819" y="116"/>
                  </a:cubicBezTo>
                  <a:cubicBezTo>
                    <a:pt x="15823" y="375"/>
                    <a:pt x="16577" y="1067"/>
                    <a:pt x="16451" y="2276"/>
                  </a:cubicBezTo>
                  <a:cubicBezTo>
                    <a:pt x="16326" y="3486"/>
                    <a:pt x="15321" y="5214"/>
                    <a:pt x="14316" y="6337"/>
                  </a:cubicBezTo>
                  <a:cubicBezTo>
                    <a:pt x="13312" y="7460"/>
                    <a:pt x="12307" y="7979"/>
                    <a:pt x="12433" y="8411"/>
                  </a:cubicBezTo>
                  <a:cubicBezTo>
                    <a:pt x="12558" y="8843"/>
                    <a:pt x="13814" y="9188"/>
                    <a:pt x="15070" y="9361"/>
                  </a:cubicBezTo>
                  <a:cubicBezTo>
                    <a:pt x="16326" y="9534"/>
                    <a:pt x="17581" y="9534"/>
                    <a:pt x="18837" y="10225"/>
                  </a:cubicBezTo>
                  <a:cubicBezTo>
                    <a:pt x="20093" y="10916"/>
                    <a:pt x="21349" y="12299"/>
                    <a:pt x="21474" y="13335"/>
                  </a:cubicBezTo>
                  <a:cubicBezTo>
                    <a:pt x="21600" y="14372"/>
                    <a:pt x="20595" y="15063"/>
                    <a:pt x="16828" y="16359"/>
                  </a:cubicBezTo>
                  <a:cubicBezTo>
                    <a:pt x="13060" y="17655"/>
                    <a:pt x="6530" y="19556"/>
                    <a:pt x="0" y="214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460010" y="6843266"/>
              <a:ext cx="184005" cy="107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1029"/>
                    <a:pt x="3600" y="2057"/>
                    <a:pt x="5250" y="3394"/>
                  </a:cubicBezTo>
                  <a:cubicBezTo>
                    <a:pt x="6900" y="4731"/>
                    <a:pt x="8400" y="6377"/>
                    <a:pt x="9600" y="7946"/>
                  </a:cubicBezTo>
                  <a:cubicBezTo>
                    <a:pt x="10800" y="9514"/>
                    <a:pt x="11700" y="11006"/>
                    <a:pt x="12750" y="12446"/>
                  </a:cubicBezTo>
                  <a:cubicBezTo>
                    <a:pt x="13800" y="13886"/>
                    <a:pt x="15000" y="15274"/>
                    <a:pt x="16500" y="16611"/>
                  </a:cubicBezTo>
                  <a:cubicBezTo>
                    <a:pt x="18000" y="17949"/>
                    <a:pt x="19800" y="19234"/>
                    <a:pt x="20700" y="20057"/>
                  </a:cubicBezTo>
                  <a:cubicBezTo>
                    <a:pt x="21600" y="20880"/>
                    <a:pt x="21600" y="212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329674" y="7687057"/>
              <a:ext cx="3181739" cy="12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0" y="21527"/>
                  </a:moveTo>
                  <a:cubicBezTo>
                    <a:pt x="312" y="19833"/>
                    <a:pt x="625" y="18139"/>
                    <a:pt x="1145" y="17080"/>
                  </a:cubicBezTo>
                  <a:cubicBezTo>
                    <a:pt x="1666" y="16021"/>
                    <a:pt x="2394" y="15598"/>
                    <a:pt x="3062" y="15386"/>
                  </a:cubicBezTo>
                  <a:cubicBezTo>
                    <a:pt x="3730" y="15174"/>
                    <a:pt x="4337" y="15174"/>
                    <a:pt x="4953" y="14751"/>
                  </a:cubicBezTo>
                  <a:cubicBezTo>
                    <a:pt x="5569" y="14327"/>
                    <a:pt x="6194" y="13480"/>
                    <a:pt x="6810" y="12421"/>
                  </a:cubicBezTo>
                  <a:cubicBezTo>
                    <a:pt x="7426" y="11362"/>
                    <a:pt x="8033" y="10092"/>
                    <a:pt x="8640" y="8821"/>
                  </a:cubicBezTo>
                  <a:cubicBezTo>
                    <a:pt x="9247" y="7551"/>
                    <a:pt x="9854" y="6280"/>
                    <a:pt x="10470" y="5221"/>
                  </a:cubicBezTo>
                  <a:cubicBezTo>
                    <a:pt x="11086" y="4162"/>
                    <a:pt x="11711" y="3315"/>
                    <a:pt x="12309" y="2680"/>
                  </a:cubicBezTo>
                  <a:cubicBezTo>
                    <a:pt x="12908" y="2045"/>
                    <a:pt x="13480" y="1621"/>
                    <a:pt x="14140" y="1198"/>
                  </a:cubicBezTo>
                  <a:cubicBezTo>
                    <a:pt x="14799" y="774"/>
                    <a:pt x="15545" y="351"/>
                    <a:pt x="16248" y="139"/>
                  </a:cubicBezTo>
                  <a:cubicBezTo>
                    <a:pt x="16950" y="-73"/>
                    <a:pt x="17610" y="-73"/>
                    <a:pt x="18243" y="351"/>
                  </a:cubicBezTo>
                  <a:cubicBezTo>
                    <a:pt x="18876" y="774"/>
                    <a:pt x="19483" y="1621"/>
                    <a:pt x="20039" y="3527"/>
                  </a:cubicBezTo>
                  <a:cubicBezTo>
                    <a:pt x="20594" y="5433"/>
                    <a:pt x="21097" y="8398"/>
                    <a:pt x="21600" y="1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1305918" y="7571615"/>
              <a:ext cx="511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35"/>
                    <a:pt x="0" y="11270"/>
                    <a:pt x="0" y="14870"/>
                  </a:cubicBezTo>
                  <a:cubicBezTo>
                    <a:pt x="0" y="18470"/>
                    <a:pt x="10800" y="20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1341696" y="8031626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082"/>
                    <a:pt x="0" y="10165"/>
                    <a:pt x="3600" y="13765"/>
                  </a:cubicBezTo>
                  <a:cubicBezTo>
                    <a:pt x="7200" y="17365"/>
                    <a:pt x="14400" y="194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2016378" y="7640617"/>
              <a:ext cx="1533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469"/>
                    <a:pt x="14400" y="4937"/>
                    <a:pt x="18000" y="8537"/>
                  </a:cubicBezTo>
                  <a:cubicBezTo>
                    <a:pt x="21600" y="12137"/>
                    <a:pt x="21600" y="168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2039379" y="7930484"/>
              <a:ext cx="156029" cy="200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84" fill="norm" stroke="1" extrusionOk="0">
                  <a:moveTo>
                    <a:pt x="2090" y="1798"/>
                  </a:moveTo>
                  <a:cubicBezTo>
                    <a:pt x="3484" y="978"/>
                    <a:pt x="4877" y="157"/>
                    <a:pt x="6445" y="21"/>
                  </a:cubicBezTo>
                  <a:cubicBezTo>
                    <a:pt x="8013" y="-116"/>
                    <a:pt x="9755" y="431"/>
                    <a:pt x="10626" y="1388"/>
                  </a:cubicBezTo>
                  <a:cubicBezTo>
                    <a:pt x="11497" y="2345"/>
                    <a:pt x="11497" y="3712"/>
                    <a:pt x="10800" y="5079"/>
                  </a:cubicBezTo>
                  <a:cubicBezTo>
                    <a:pt x="10103" y="6446"/>
                    <a:pt x="8710" y="7813"/>
                    <a:pt x="8884" y="8360"/>
                  </a:cubicBezTo>
                  <a:cubicBezTo>
                    <a:pt x="9058" y="8907"/>
                    <a:pt x="10800" y="8633"/>
                    <a:pt x="12542" y="8497"/>
                  </a:cubicBezTo>
                  <a:cubicBezTo>
                    <a:pt x="14284" y="8360"/>
                    <a:pt x="16026" y="8360"/>
                    <a:pt x="17594" y="8770"/>
                  </a:cubicBezTo>
                  <a:cubicBezTo>
                    <a:pt x="19161" y="9180"/>
                    <a:pt x="20555" y="10000"/>
                    <a:pt x="21077" y="11094"/>
                  </a:cubicBezTo>
                  <a:cubicBezTo>
                    <a:pt x="21600" y="12188"/>
                    <a:pt x="21252" y="13555"/>
                    <a:pt x="17594" y="15332"/>
                  </a:cubicBezTo>
                  <a:cubicBezTo>
                    <a:pt x="13935" y="17109"/>
                    <a:pt x="6968" y="19297"/>
                    <a:pt x="0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3235406" y="7594616"/>
              <a:ext cx="30668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76"/>
                    <a:pt x="14400" y="1152"/>
                    <a:pt x="14400" y="2808"/>
                  </a:cubicBezTo>
                  <a:cubicBezTo>
                    <a:pt x="14400" y="4464"/>
                    <a:pt x="7200" y="7200"/>
                    <a:pt x="7200" y="10512"/>
                  </a:cubicBezTo>
                  <a:cubicBezTo>
                    <a:pt x="7200" y="13824"/>
                    <a:pt x="14400" y="177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3220072" y="7947816"/>
              <a:ext cx="209945" cy="21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294" fill="norm" stroke="1" extrusionOk="0">
                  <a:moveTo>
                    <a:pt x="0" y="3760"/>
                  </a:moveTo>
                  <a:cubicBezTo>
                    <a:pt x="2829" y="2235"/>
                    <a:pt x="5657" y="710"/>
                    <a:pt x="9257" y="202"/>
                  </a:cubicBezTo>
                  <a:cubicBezTo>
                    <a:pt x="12857" y="-306"/>
                    <a:pt x="17229" y="202"/>
                    <a:pt x="19414" y="1092"/>
                  </a:cubicBezTo>
                  <a:cubicBezTo>
                    <a:pt x="21600" y="1981"/>
                    <a:pt x="21600" y="3252"/>
                    <a:pt x="19929" y="6682"/>
                  </a:cubicBezTo>
                  <a:cubicBezTo>
                    <a:pt x="18257" y="10113"/>
                    <a:pt x="14914" y="15703"/>
                    <a:pt x="11571" y="2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3304407" y="8054627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935354" y="7793953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966021" y="7421798"/>
              <a:ext cx="490679" cy="37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0" y="21545"/>
                  </a:moveTo>
                  <a:cubicBezTo>
                    <a:pt x="1237" y="18646"/>
                    <a:pt x="2475" y="15746"/>
                    <a:pt x="4162" y="12557"/>
                  </a:cubicBezTo>
                  <a:cubicBezTo>
                    <a:pt x="5850" y="9368"/>
                    <a:pt x="7987" y="5889"/>
                    <a:pt x="9225" y="3859"/>
                  </a:cubicBezTo>
                  <a:cubicBezTo>
                    <a:pt x="10463" y="1830"/>
                    <a:pt x="10800" y="1250"/>
                    <a:pt x="11250" y="815"/>
                  </a:cubicBezTo>
                  <a:cubicBezTo>
                    <a:pt x="11700" y="380"/>
                    <a:pt x="12263" y="90"/>
                    <a:pt x="12825" y="17"/>
                  </a:cubicBezTo>
                  <a:cubicBezTo>
                    <a:pt x="13388" y="-55"/>
                    <a:pt x="13950" y="90"/>
                    <a:pt x="14344" y="525"/>
                  </a:cubicBezTo>
                  <a:cubicBezTo>
                    <a:pt x="14738" y="960"/>
                    <a:pt x="14963" y="1685"/>
                    <a:pt x="15581" y="4004"/>
                  </a:cubicBezTo>
                  <a:cubicBezTo>
                    <a:pt x="16200" y="6324"/>
                    <a:pt x="17213" y="10238"/>
                    <a:pt x="18281" y="13354"/>
                  </a:cubicBezTo>
                  <a:cubicBezTo>
                    <a:pt x="19350" y="16471"/>
                    <a:pt x="20475" y="18791"/>
                    <a:pt x="21600" y="211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1763373" y="7427089"/>
              <a:ext cx="444677" cy="359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1117" y="19540"/>
                    <a:pt x="2234" y="17548"/>
                    <a:pt x="3910" y="14561"/>
                  </a:cubicBezTo>
                  <a:cubicBezTo>
                    <a:pt x="5586" y="11574"/>
                    <a:pt x="7821" y="7591"/>
                    <a:pt x="9124" y="5216"/>
                  </a:cubicBezTo>
                  <a:cubicBezTo>
                    <a:pt x="10428" y="2842"/>
                    <a:pt x="10800" y="2076"/>
                    <a:pt x="11172" y="1386"/>
                  </a:cubicBezTo>
                  <a:cubicBezTo>
                    <a:pt x="11545" y="697"/>
                    <a:pt x="11917" y="84"/>
                    <a:pt x="12352" y="8"/>
                  </a:cubicBezTo>
                  <a:cubicBezTo>
                    <a:pt x="12786" y="-69"/>
                    <a:pt x="13283" y="391"/>
                    <a:pt x="14152" y="1846"/>
                  </a:cubicBezTo>
                  <a:cubicBezTo>
                    <a:pt x="15021" y="3301"/>
                    <a:pt x="16262" y="5752"/>
                    <a:pt x="17317" y="8586"/>
                  </a:cubicBezTo>
                  <a:cubicBezTo>
                    <a:pt x="18372" y="11420"/>
                    <a:pt x="19241" y="14637"/>
                    <a:pt x="19924" y="16476"/>
                  </a:cubicBezTo>
                  <a:cubicBezTo>
                    <a:pt x="20607" y="18314"/>
                    <a:pt x="21103" y="18774"/>
                    <a:pt x="21600" y="192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2997734" y="7346722"/>
              <a:ext cx="352676" cy="416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65" y="19347"/>
                    <a:pt x="3130" y="17094"/>
                    <a:pt x="5087" y="14113"/>
                  </a:cubicBezTo>
                  <a:cubicBezTo>
                    <a:pt x="7043" y="11131"/>
                    <a:pt x="9391" y="7421"/>
                    <a:pt x="10722" y="5168"/>
                  </a:cubicBezTo>
                  <a:cubicBezTo>
                    <a:pt x="12052" y="2915"/>
                    <a:pt x="12365" y="2120"/>
                    <a:pt x="12678" y="1391"/>
                  </a:cubicBezTo>
                  <a:cubicBezTo>
                    <a:pt x="12991" y="663"/>
                    <a:pt x="13304" y="0"/>
                    <a:pt x="13539" y="0"/>
                  </a:cubicBezTo>
                  <a:cubicBezTo>
                    <a:pt x="13774" y="0"/>
                    <a:pt x="13930" y="663"/>
                    <a:pt x="14557" y="2982"/>
                  </a:cubicBezTo>
                  <a:cubicBezTo>
                    <a:pt x="15183" y="5301"/>
                    <a:pt x="16278" y="9276"/>
                    <a:pt x="17530" y="12456"/>
                  </a:cubicBezTo>
                  <a:cubicBezTo>
                    <a:pt x="18783" y="15637"/>
                    <a:pt x="20191" y="18022"/>
                    <a:pt x="21600" y="204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529011" y="7405596"/>
              <a:ext cx="1725040" cy="403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21459"/>
                  </a:moveTo>
                  <a:cubicBezTo>
                    <a:pt x="960" y="21051"/>
                    <a:pt x="1920" y="20644"/>
                    <a:pt x="2672" y="20304"/>
                  </a:cubicBezTo>
                  <a:cubicBezTo>
                    <a:pt x="3424" y="19965"/>
                    <a:pt x="3968" y="19693"/>
                    <a:pt x="4352" y="19489"/>
                  </a:cubicBezTo>
                  <a:cubicBezTo>
                    <a:pt x="4736" y="19285"/>
                    <a:pt x="4960" y="19150"/>
                    <a:pt x="4944" y="19082"/>
                  </a:cubicBezTo>
                  <a:cubicBezTo>
                    <a:pt x="4928" y="19014"/>
                    <a:pt x="4672" y="19014"/>
                    <a:pt x="4176" y="19014"/>
                  </a:cubicBezTo>
                  <a:cubicBezTo>
                    <a:pt x="3680" y="19014"/>
                    <a:pt x="2944" y="19014"/>
                    <a:pt x="3024" y="18946"/>
                  </a:cubicBezTo>
                  <a:cubicBezTo>
                    <a:pt x="3104" y="18878"/>
                    <a:pt x="4000" y="18742"/>
                    <a:pt x="4528" y="18606"/>
                  </a:cubicBezTo>
                  <a:cubicBezTo>
                    <a:pt x="5056" y="18470"/>
                    <a:pt x="5216" y="18334"/>
                    <a:pt x="5200" y="18267"/>
                  </a:cubicBezTo>
                  <a:cubicBezTo>
                    <a:pt x="5184" y="18199"/>
                    <a:pt x="4992" y="18199"/>
                    <a:pt x="4496" y="18334"/>
                  </a:cubicBezTo>
                  <a:cubicBezTo>
                    <a:pt x="4000" y="18470"/>
                    <a:pt x="3200" y="18742"/>
                    <a:pt x="2640" y="18946"/>
                  </a:cubicBezTo>
                  <a:cubicBezTo>
                    <a:pt x="2080" y="19150"/>
                    <a:pt x="1760" y="19285"/>
                    <a:pt x="1520" y="19557"/>
                  </a:cubicBezTo>
                  <a:cubicBezTo>
                    <a:pt x="1280" y="19829"/>
                    <a:pt x="1120" y="20236"/>
                    <a:pt x="1152" y="20508"/>
                  </a:cubicBezTo>
                  <a:cubicBezTo>
                    <a:pt x="1184" y="20780"/>
                    <a:pt x="1408" y="20916"/>
                    <a:pt x="1952" y="20712"/>
                  </a:cubicBezTo>
                  <a:cubicBezTo>
                    <a:pt x="2496" y="20508"/>
                    <a:pt x="3360" y="19965"/>
                    <a:pt x="3872" y="19625"/>
                  </a:cubicBezTo>
                  <a:cubicBezTo>
                    <a:pt x="4384" y="19285"/>
                    <a:pt x="4544" y="19150"/>
                    <a:pt x="4720" y="19082"/>
                  </a:cubicBezTo>
                  <a:cubicBezTo>
                    <a:pt x="4896" y="19014"/>
                    <a:pt x="5088" y="19014"/>
                    <a:pt x="5232" y="18742"/>
                  </a:cubicBezTo>
                  <a:cubicBezTo>
                    <a:pt x="5376" y="18470"/>
                    <a:pt x="5472" y="17927"/>
                    <a:pt x="5744" y="16161"/>
                  </a:cubicBezTo>
                  <a:cubicBezTo>
                    <a:pt x="6016" y="14395"/>
                    <a:pt x="6464" y="11406"/>
                    <a:pt x="6848" y="8961"/>
                  </a:cubicBezTo>
                  <a:cubicBezTo>
                    <a:pt x="7232" y="6516"/>
                    <a:pt x="7552" y="4614"/>
                    <a:pt x="7824" y="3187"/>
                  </a:cubicBezTo>
                  <a:cubicBezTo>
                    <a:pt x="8096" y="1761"/>
                    <a:pt x="8320" y="810"/>
                    <a:pt x="8512" y="334"/>
                  </a:cubicBezTo>
                  <a:cubicBezTo>
                    <a:pt x="8704" y="-141"/>
                    <a:pt x="8864" y="-141"/>
                    <a:pt x="9104" y="538"/>
                  </a:cubicBezTo>
                  <a:cubicBezTo>
                    <a:pt x="9344" y="1218"/>
                    <a:pt x="9664" y="2576"/>
                    <a:pt x="9984" y="4682"/>
                  </a:cubicBezTo>
                  <a:cubicBezTo>
                    <a:pt x="10304" y="6787"/>
                    <a:pt x="10624" y="9640"/>
                    <a:pt x="10912" y="12085"/>
                  </a:cubicBezTo>
                  <a:cubicBezTo>
                    <a:pt x="11200" y="14531"/>
                    <a:pt x="11456" y="16568"/>
                    <a:pt x="11632" y="17859"/>
                  </a:cubicBezTo>
                  <a:cubicBezTo>
                    <a:pt x="11808" y="19150"/>
                    <a:pt x="11904" y="19693"/>
                    <a:pt x="11824" y="19965"/>
                  </a:cubicBezTo>
                  <a:cubicBezTo>
                    <a:pt x="11744" y="20236"/>
                    <a:pt x="11488" y="20236"/>
                    <a:pt x="11456" y="20168"/>
                  </a:cubicBezTo>
                  <a:cubicBezTo>
                    <a:pt x="11424" y="20101"/>
                    <a:pt x="11616" y="19965"/>
                    <a:pt x="12160" y="19693"/>
                  </a:cubicBezTo>
                  <a:cubicBezTo>
                    <a:pt x="12704" y="19421"/>
                    <a:pt x="13600" y="19014"/>
                    <a:pt x="14208" y="18742"/>
                  </a:cubicBezTo>
                  <a:cubicBezTo>
                    <a:pt x="14816" y="18470"/>
                    <a:pt x="15136" y="18334"/>
                    <a:pt x="15376" y="18267"/>
                  </a:cubicBezTo>
                  <a:cubicBezTo>
                    <a:pt x="15616" y="18199"/>
                    <a:pt x="15776" y="18199"/>
                    <a:pt x="15760" y="18334"/>
                  </a:cubicBezTo>
                  <a:cubicBezTo>
                    <a:pt x="15744" y="18470"/>
                    <a:pt x="15552" y="18742"/>
                    <a:pt x="15360" y="18946"/>
                  </a:cubicBezTo>
                  <a:cubicBezTo>
                    <a:pt x="15168" y="19150"/>
                    <a:pt x="14976" y="19285"/>
                    <a:pt x="14736" y="19353"/>
                  </a:cubicBezTo>
                  <a:cubicBezTo>
                    <a:pt x="14496" y="19421"/>
                    <a:pt x="14208" y="19421"/>
                    <a:pt x="14160" y="19353"/>
                  </a:cubicBezTo>
                  <a:cubicBezTo>
                    <a:pt x="14112" y="19285"/>
                    <a:pt x="14304" y="19150"/>
                    <a:pt x="14576" y="18878"/>
                  </a:cubicBezTo>
                  <a:cubicBezTo>
                    <a:pt x="14848" y="18606"/>
                    <a:pt x="15200" y="18199"/>
                    <a:pt x="15456" y="17927"/>
                  </a:cubicBezTo>
                  <a:cubicBezTo>
                    <a:pt x="15712" y="17655"/>
                    <a:pt x="15872" y="17519"/>
                    <a:pt x="15984" y="17112"/>
                  </a:cubicBezTo>
                  <a:cubicBezTo>
                    <a:pt x="16096" y="16704"/>
                    <a:pt x="16160" y="16025"/>
                    <a:pt x="16352" y="14327"/>
                  </a:cubicBezTo>
                  <a:cubicBezTo>
                    <a:pt x="16544" y="12629"/>
                    <a:pt x="16864" y="9912"/>
                    <a:pt x="17104" y="7874"/>
                  </a:cubicBezTo>
                  <a:cubicBezTo>
                    <a:pt x="17344" y="5836"/>
                    <a:pt x="17504" y="4478"/>
                    <a:pt x="17616" y="3459"/>
                  </a:cubicBezTo>
                  <a:cubicBezTo>
                    <a:pt x="17728" y="2440"/>
                    <a:pt x="17792" y="1761"/>
                    <a:pt x="17888" y="1218"/>
                  </a:cubicBezTo>
                  <a:cubicBezTo>
                    <a:pt x="17984" y="674"/>
                    <a:pt x="18112" y="267"/>
                    <a:pt x="18368" y="606"/>
                  </a:cubicBezTo>
                  <a:cubicBezTo>
                    <a:pt x="18624" y="946"/>
                    <a:pt x="19008" y="2033"/>
                    <a:pt x="19376" y="3459"/>
                  </a:cubicBezTo>
                  <a:cubicBezTo>
                    <a:pt x="19744" y="4885"/>
                    <a:pt x="20096" y="6651"/>
                    <a:pt x="20416" y="8350"/>
                  </a:cubicBezTo>
                  <a:cubicBezTo>
                    <a:pt x="20736" y="10048"/>
                    <a:pt x="21024" y="11678"/>
                    <a:pt x="21152" y="13036"/>
                  </a:cubicBezTo>
                  <a:cubicBezTo>
                    <a:pt x="21280" y="14395"/>
                    <a:pt x="21248" y="15482"/>
                    <a:pt x="21296" y="16229"/>
                  </a:cubicBezTo>
                  <a:cubicBezTo>
                    <a:pt x="21344" y="16976"/>
                    <a:pt x="21472" y="17384"/>
                    <a:pt x="21600" y="177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2177382" y="7366151"/>
              <a:ext cx="1203695" cy="39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19855"/>
                  </a:moveTo>
                  <a:cubicBezTo>
                    <a:pt x="1055" y="19579"/>
                    <a:pt x="2110" y="19302"/>
                    <a:pt x="3485" y="19163"/>
                  </a:cubicBezTo>
                  <a:cubicBezTo>
                    <a:pt x="4861" y="19025"/>
                    <a:pt x="6558" y="19025"/>
                    <a:pt x="8003" y="19163"/>
                  </a:cubicBezTo>
                  <a:cubicBezTo>
                    <a:pt x="9447" y="19302"/>
                    <a:pt x="10639" y="19579"/>
                    <a:pt x="11488" y="19786"/>
                  </a:cubicBezTo>
                  <a:cubicBezTo>
                    <a:pt x="12336" y="19994"/>
                    <a:pt x="12841" y="20132"/>
                    <a:pt x="13208" y="20202"/>
                  </a:cubicBezTo>
                  <a:cubicBezTo>
                    <a:pt x="13575" y="20271"/>
                    <a:pt x="13804" y="20271"/>
                    <a:pt x="13987" y="19994"/>
                  </a:cubicBezTo>
                  <a:cubicBezTo>
                    <a:pt x="14171" y="19717"/>
                    <a:pt x="14308" y="19163"/>
                    <a:pt x="14675" y="16948"/>
                  </a:cubicBezTo>
                  <a:cubicBezTo>
                    <a:pt x="15042" y="14732"/>
                    <a:pt x="15638" y="10855"/>
                    <a:pt x="16120" y="7948"/>
                  </a:cubicBezTo>
                  <a:cubicBezTo>
                    <a:pt x="16601" y="5040"/>
                    <a:pt x="16968" y="3102"/>
                    <a:pt x="17243" y="1925"/>
                  </a:cubicBezTo>
                  <a:cubicBezTo>
                    <a:pt x="17518" y="748"/>
                    <a:pt x="17702" y="332"/>
                    <a:pt x="17908" y="125"/>
                  </a:cubicBezTo>
                  <a:cubicBezTo>
                    <a:pt x="18115" y="-83"/>
                    <a:pt x="18344" y="-83"/>
                    <a:pt x="18596" y="540"/>
                  </a:cubicBezTo>
                  <a:cubicBezTo>
                    <a:pt x="18848" y="1163"/>
                    <a:pt x="19124" y="2409"/>
                    <a:pt x="19330" y="4279"/>
                  </a:cubicBezTo>
                  <a:cubicBezTo>
                    <a:pt x="19536" y="6148"/>
                    <a:pt x="19674" y="8640"/>
                    <a:pt x="20041" y="11617"/>
                  </a:cubicBezTo>
                  <a:cubicBezTo>
                    <a:pt x="20408" y="14594"/>
                    <a:pt x="21004" y="18055"/>
                    <a:pt x="21600" y="215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3335075" y="7723479"/>
              <a:ext cx="713017" cy="78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4583"/>
                  </a:moveTo>
                  <a:cubicBezTo>
                    <a:pt x="929" y="2492"/>
                    <a:pt x="1858" y="402"/>
                    <a:pt x="3716" y="53"/>
                  </a:cubicBezTo>
                  <a:cubicBezTo>
                    <a:pt x="5574" y="-295"/>
                    <a:pt x="8361" y="1099"/>
                    <a:pt x="11071" y="3189"/>
                  </a:cubicBezTo>
                  <a:cubicBezTo>
                    <a:pt x="13781" y="5279"/>
                    <a:pt x="16413" y="8066"/>
                    <a:pt x="18155" y="11202"/>
                  </a:cubicBezTo>
                  <a:cubicBezTo>
                    <a:pt x="19897" y="14337"/>
                    <a:pt x="20748" y="17821"/>
                    <a:pt x="21600" y="213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648838" y="5857904"/>
              <a:ext cx="115242" cy="133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436" fill="norm" stroke="1" extrusionOk="0">
                  <a:moveTo>
                    <a:pt x="14912" y="7773"/>
                  </a:moveTo>
                  <a:cubicBezTo>
                    <a:pt x="16746" y="5809"/>
                    <a:pt x="18580" y="3845"/>
                    <a:pt x="19701" y="2417"/>
                  </a:cubicBezTo>
                  <a:cubicBezTo>
                    <a:pt x="20821" y="989"/>
                    <a:pt x="21229" y="97"/>
                    <a:pt x="21025" y="7"/>
                  </a:cubicBezTo>
                  <a:cubicBezTo>
                    <a:pt x="20821" y="-82"/>
                    <a:pt x="20006" y="632"/>
                    <a:pt x="17459" y="3131"/>
                  </a:cubicBezTo>
                  <a:cubicBezTo>
                    <a:pt x="14912" y="5630"/>
                    <a:pt x="10633" y="9915"/>
                    <a:pt x="7576" y="12949"/>
                  </a:cubicBezTo>
                  <a:cubicBezTo>
                    <a:pt x="4520" y="15984"/>
                    <a:pt x="2686" y="17769"/>
                    <a:pt x="1463" y="19108"/>
                  </a:cubicBezTo>
                  <a:cubicBezTo>
                    <a:pt x="240" y="20447"/>
                    <a:pt x="-371" y="21339"/>
                    <a:pt x="240" y="21429"/>
                  </a:cubicBezTo>
                  <a:cubicBezTo>
                    <a:pt x="852" y="21518"/>
                    <a:pt x="2686" y="20804"/>
                    <a:pt x="4520" y="200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763527" y="5866306"/>
              <a:ext cx="90531" cy="11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95" fill="norm" stroke="1" extrusionOk="0">
                  <a:moveTo>
                    <a:pt x="21402" y="0"/>
                  </a:moveTo>
                  <a:cubicBezTo>
                    <a:pt x="16924" y="3984"/>
                    <a:pt x="12446" y="7969"/>
                    <a:pt x="9022" y="11115"/>
                  </a:cubicBezTo>
                  <a:cubicBezTo>
                    <a:pt x="5597" y="14260"/>
                    <a:pt x="3226" y="16567"/>
                    <a:pt x="1778" y="18245"/>
                  </a:cubicBezTo>
                  <a:cubicBezTo>
                    <a:pt x="329" y="19922"/>
                    <a:pt x="-198" y="20971"/>
                    <a:pt x="65" y="21285"/>
                  </a:cubicBezTo>
                  <a:cubicBezTo>
                    <a:pt x="329" y="21600"/>
                    <a:pt x="1382" y="21181"/>
                    <a:pt x="2436" y="207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833050" y="5872992"/>
              <a:ext cx="84520" cy="11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21278" y="0"/>
                  </a:moveTo>
                  <a:cubicBezTo>
                    <a:pt x="16790" y="3703"/>
                    <a:pt x="12301" y="7406"/>
                    <a:pt x="8655" y="10697"/>
                  </a:cubicBezTo>
                  <a:cubicBezTo>
                    <a:pt x="5008" y="13989"/>
                    <a:pt x="2203" y="16869"/>
                    <a:pt x="940" y="18617"/>
                  </a:cubicBezTo>
                  <a:cubicBezTo>
                    <a:pt x="-322" y="20366"/>
                    <a:pt x="-41" y="20983"/>
                    <a:pt x="23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907537" y="5869649"/>
              <a:ext cx="66860" cy="11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499" fill="norm" stroke="1" extrusionOk="0">
                  <a:moveTo>
                    <a:pt x="21247" y="0"/>
                  </a:moveTo>
                  <a:cubicBezTo>
                    <a:pt x="16290" y="4659"/>
                    <a:pt x="11332" y="9318"/>
                    <a:pt x="7968" y="12388"/>
                  </a:cubicBezTo>
                  <a:cubicBezTo>
                    <a:pt x="4604" y="15459"/>
                    <a:pt x="2834" y="16941"/>
                    <a:pt x="1595" y="18212"/>
                  </a:cubicBezTo>
                  <a:cubicBezTo>
                    <a:pt x="355" y="19482"/>
                    <a:pt x="-353" y="20541"/>
                    <a:pt x="178" y="21071"/>
                  </a:cubicBezTo>
                  <a:cubicBezTo>
                    <a:pt x="709" y="21600"/>
                    <a:pt x="2480" y="21600"/>
                    <a:pt x="4073" y="21282"/>
                  </a:cubicBezTo>
                  <a:cubicBezTo>
                    <a:pt x="5667" y="20965"/>
                    <a:pt x="7083" y="20329"/>
                    <a:pt x="8499" y="196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1046107" y="5846250"/>
              <a:ext cx="85399" cy="11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367" fill="norm" stroke="1" extrusionOk="0">
                  <a:moveTo>
                    <a:pt x="21224" y="0"/>
                  </a:moveTo>
                  <a:cubicBezTo>
                    <a:pt x="15686" y="5294"/>
                    <a:pt x="10147" y="10588"/>
                    <a:pt x="6824" y="13659"/>
                  </a:cubicBezTo>
                  <a:cubicBezTo>
                    <a:pt x="3501" y="16729"/>
                    <a:pt x="2393" y="17576"/>
                    <a:pt x="1424" y="18635"/>
                  </a:cubicBezTo>
                  <a:cubicBezTo>
                    <a:pt x="455" y="19694"/>
                    <a:pt x="-376" y="20965"/>
                    <a:pt x="178" y="21282"/>
                  </a:cubicBezTo>
                  <a:cubicBezTo>
                    <a:pt x="732" y="21600"/>
                    <a:pt x="2670" y="20965"/>
                    <a:pt x="4609" y="203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1121477" y="5862964"/>
              <a:ext cx="66856" cy="12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600"/>
                    <a:pt x="10080" y="9200"/>
                    <a:pt x="6480" y="12800"/>
                  </a:cubicBezTo>
                  <a:cubicBezTo>
                    <a:pt x="2880" y="16400"/>
                    <a:pt x="1440" y="19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1218127" y="5866306"/>
              <a:ext cx="43746" cy="7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295" fill="norm" stroke="1" extrusionOk="0">
                  <a:moveTo>
                    <a:pt x="17522" y="0"/>
                  </a:moveTo>
                  <a:cubicBezTo>
                    <a:pt x="11200" y="5863"/>
                    <a:pt x="4878" y="11726"/>
                    <a:pt x="1981" y="15429"/>
                  </a:cubicBezTo>
                  <a:cubicBezTo>
                    <a:pt x="-917" y="19131"/>
                    <a:pt x="-390" y="20674"/>
                    <a:pt x="1981" y="21137"/>
                  </a:cubicBezTo>
                  <a:cubicBezTo>
                    <a:pt x="4351" y="21600"/>
                    <a:pt x="8566" y="20983"/>
                    <a:pt x="11990" y="20057"/>
                  </a:cubicBezTo>
                  <a:cubicBezTo>
                    <a:pt x="15415" y="19131"/>
                    <a:pt x="18049" y="17897"/>
                    <a:pt x="20683" y="166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1221759" y="5872992"/>
              <a:ext cx="106969" cy="12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25" y="5116"/>
                    <a:pt x="9450" y="10232"/>
                    <a:pt x="5850" y="13832"/>
                  </a:cubicBezTo>
                  <a:cubicBezTo>
                    <a:pt x="2250" y="17432"/>
                    <a:pt x="1125" y="195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1815654" y="5779395"/>
              <a:ext cx="88027" cy="93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66" y="1286"/>
                    <a:pt x="16132" y="2571"/>
                    <a:pt x="12714" y="5529"/>
                  </a:cubicBezTo>
                  <a:cubicBezTo>
                    <a:pt x="9296" y="8486"/>
                    <a:pt x="5195" y="13114"/>
                    <a:pt x="2871" y="16071"/>
                  </a:cubicBezTo>
                  <a:cubicBezTo>
                    <a:pt x="547" y="19029"/>
                    <a:pt x="0" y="20314"/>
                    <a:pt x="0" y="20957"/>
                  </a:cubicBezTo>
                  <a:cubicBezTo>
                    <a:pt x="0" y="21600"/>
                    <a:pt x="547" y="21600"/>
                    <a:pt x="109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1873882" y="5769367"/>
              <a:ext cx="113368" cy="13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27" fill="norm" stroke="1" extrusionOk="0">
                  <a:moveTo>
                    <a:pt x="21336" y="0"/>
                  </a:moveTo>
                  <a:cubicBezTo>
                    <a:pt x="16722" y="3629"/>
                    <a:pt x="12109" y="7258"/>
                    <a:pt x="8649" y="10195"/>
                  </a:cubicBezTo>
                  <a:cubicBezTo>
                    <a:pt x="5188" y="13133"/>
                    <a:pt x="2882" y="15379"/>
                    <a:pt x="1519" y="17107"/>
                  </a:cubicBezTo>
                  <a:cubicBezTo>
                    <a:pt x="155" y="18835"/>
                    <a:pt x="-264" y="20045"/>
                    <a:pt x="155" y="20736"/>
                  </a:cubicBezTo>
                  <a:cubicBezTo>
                    <a:pt x="575" y="21427"/>
                    <a:pt x="1833" y="21600"/>
                    <a:pt x="3406" y="21254"/>
                  </a:cubicBezTo>
                  <a:cubicBezTo>
                    <a:pt x="4979" y="20909"/>
                    <a:pt x="6866" y="20045"/>
                    <a:pt x="8753" y="191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1968816" y="5769367"/>
              <a:ext cx="122059" cy="14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21510" y="0"/>
                  </a:moveTo>
                  <a:cubicBezTo>
                    <a:pt x="18565" y="1800"/>
                    <a:pt x="15619" y="3600"/>
                    <a:pt x="12379" y="5973"/>
                  </a:cubicBezTo>
                  <a:cubicBezTo>
                    <a:pt x="9139" y="8345"/>
                    <a:pt x="5605" y="11291"/>
                    <a:pt x="3346" y="13745"/>
                  </a:cubicBezTo>
                  <a:cubicBezTo>
                    <a:pt x="1088" y="16200"/>
                    <a:pt x="106" y="18164"/>
                    <a:pt x="8" y="19391"/>
                  </a:cubicBezTo>
                  <a:cubicBezTo>
                    <a:pt x="-90" y="20618"/>
                    <a:pt x="695" y="21109"/>
                    <a:pt x="148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2097559" y="5762681"/>
              <a:ext cx="130368" cy="133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2520"/>
                    <a:pt x="13846" y="5040"/>
                    <a:pt x="10523" y="7650"/>
                  </a:cubicBezTo>
                  <a:cubicBezTo>
                    <a:pt x="7200" y="10260"/>
                    <a:pt x="4431" y="12960"/>
                    <a:pt x="2769" y="15300"/>
                  </a:cubicBezTo>
                  <a:cubicBezTo>
                    <a:pt x="1108" y="17640"/>
                    <a:pt x="554" y="196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2253573" y="5759338"/>
              <a:ext cx="131463" cy="130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600" fill="norm" stroke="1" extrusionOk="0">
                  <a:moveTo>
                    <a:pt x="21415" y="0"/>
                  </a:moveTo>
                  <a:cubicBezTo>
                    <a:pt x="18692" y="923"/>
                    <a:pt x="15970" y="1846"/>
                    <a:pt x="12702" y="4246"/>
                  </a:cubicBezTo>
                  <a:cubicBezTo>
                    <a:pt x="9435" y="6646"/>
                    <a:pt x="5623" y="10523"/>
                    <a:pt x="3445" y="13108"/>
                  </a:cubicBezTo>
                  <a:cubicBezTo>
                    <a:pt x="1267" y="15692"/>
                    <a:pt x="723" y="16985"/>
                    <a:pt x="360" y="18092"/>
                  </a:cubicBezTo>
                  <a:cubicBezTo>
                    <a:pt x="-3" y="19200"/>
                    <a:pt x="-185" y="20123"/>
                    <a:pt x="269" y="20677"/>
                  </a:cubicBezTo>
                  <a:cubicBezTo>
                    <a:pt x="723" y="21231"/>
                    <a:pt x="1812" y="21415"/>
                    <a:pt x="290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2348962" y="5779395"/>
              <a:ext cx="102930" cy="12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94" fill="norm" stroke="1" extrusionOk="0">
                  <a:moveTo>
                    <a:pt x="21455" y="0"/>
                  </a:moveTo>
                  <a:cubicBezTo>
                    <a:pt x="18900" y="379"/>
                    <a:pt x="16345" y="758"/>
                    <a:pt x="13326" y="2653"/>
                  </a:cubicBezTo>
                  <a:cubicBezTo>
                    <a:pt x="10307" y="4547"/>
                    <a:pt x="6823" y="7958"/>
                    <a:pt x="4500" y="10895"/>
                  </a:cubicBezTo>
                  <a:cubicBezTo>
                    <a:pt x="2178" y="13832"/>
                    <a:pt x="1016" y="16295"/>
                    <a:pt x="436" y="18000"/>
                  </a:cubicBezTo>
                  <a:cubicBezTo>
                    <a:pt x="-145" y="19705"/>
                    <a:pt x="-145" y="20653"/>
                    <a:pt x="436" y="21126"/>
                  </a:cubicBezTo>
                  <a:cubicBezTo>
                    <a:pt x="1016" y="21600"/>
                    <a:pt x="2178" y="21600"/>
                    <a:pt x="3455" y="21221"/>
                  </a:cubicBezTo>
                  <a:cubicBezTo>
                    <a:pt x="4732" y="20842"/>
                    <a:pt x="6126" y="20084"/>
                    <a:pt x="7520" y="193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2395064" y="5822851"/>
              <a:ext cx="106969" cy="12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50" y="4547"/>
                    <a:pt x="11700" y="9095"/>
                    <a:pt x="8100" y="12695"/>
                  </a:cubicBezTo>
                  <a:cubicBezTo>
                    <a:pt x="4500" y="16295"/>
                    <a:pt x="2250" y="189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3543910" y="5786081"/>
              <a:ext cx="84629" cy="113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21306" y="0"/>
                  </a:moveTo>
                  <a:cubicBezTo>
                    <a:pt x="17098" y="2118"/>
                    <a:pt x="12890" y="4235"/>
                    <a:pt x="9384" y="7094"/>
                  </a:cubicBezTo>
                  <a:cubicBezTo>
                    <a:pt x="5877" y="9953"/>
                    <a:pt x="3072" y="13553"/>
                    <a:pt x="1529" y="15882"/>
                  </a:cubicBezTo>
                  <a:cubicBezTo>
                    <a:pt x="-13" y="18212"/>
                    <a:pt x="-294" y="19271"/>
                    <a:pt x="267" y="20012"/>
                  </a:cubicBezTo>
                  <a:cubicBezTo>
                    <a:pt x="828" y="20753"/>
                    <a:pt x="2231" y="21176"/>
                    <a:pt x="363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3621852" y="5781623"/>
              <a:ext cx="133711" cy="138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21600" y="173"/>
                  </a:moveTo>
                  <a:cubicBezTo>
                    <a:pt x="20700" y="0"/>
                    <a:pt x="19800" y="-173"/>
                    <a:pt x="18720" y="345"/>
                  </a:cubicBezTo>
                  <a:cubicBezTo>
                    <a:pt x="17640" y="864"/>
                    <a:pt x="16380" y="2073"/>
                    <a:pt x="13680" y="4665"/>
                  </a:cubicBezTo>
                  <a:cubicBezTo>
                    <a:pt x="10980" y="7257"/>
                    <a:pt x="6840" y="11232"/>
                    <a:pt x="4320" y="14256"/>
                  </a:cubicBezTo>
                  <a:cubicBezTo>
                    <a:pt x="1800" y="17280"/>
                    <a:pt x="900" y="19353"/>
                    <a:pt x="0" y="214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3721020" y="5818634"/>
              <a:ext cx="74656" cy="10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15" fill="norm" stroke="1" extrusionOk="0">
                  <a:moveTo>
                    <a:pt x="21282" y="185"/>
                  </a:moveTo>
                  <a:cubicBezTo>
                    <a:pt x="19694" y="-50"/>
                    <a:pt x="18106" y="-285"/>
                    <a:pt x="15723" y="1006"/>
                  </a:cubicBezTo>
                  <a:cubicBezTo>
                    <a:pt x="13341" y="2298"/>
                    <a:pt x="10164" y="5115"/>
                    <a:pt x="7464" y="7698"/>
                  </a:cubicBezTo>
                  <a:cubicBezTo>
                    <a:pt x="4764" y="10280"/>
                    <a:pt x="2541" y="12628"/>
                    <a:pt x="1270" y="14506"/>
                  </a:cubicBezTo>
                  <a:cubicBezTo>
                    <a:pt x="0" y="16385"/>
                    <a:pt x="-318" y="17793"/>
                    <a:pt x="317" y="18850"/>
                  </a:cubicBezTo>
                  <a:cubicBezTo>
                    <a:pt x="953" y="19906"/>
                    <a:pt x="2541" y="20611"/>
                    <a:pt x="4129" y="213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3859949" y="5822851"/>
              <a:ext cx="42695" cy="59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50" fill="norm" stroke="1" extrusionOk="0">
                  <a:moveTo>
                    <a:pt x="21222" y="0"/>
                  </a:moveTo>
                  <a:cubicBezTo>
                    <a:pt x="16791" y="2400"/>
                    <a:pt x="12360" y="4800"/>
                    <a:pt x="8760" y="7400"/>
                  </a:cubicBezTo>
                  <a:cubicBezTo>
                    <a:pt x="5160" y="10000"/>
                    <a:pt x="2391" y="12800"/>
                    <a:pt x="1007" y="15200"/>
                  </a:cubicBezTo>
                  <a:cubicBezTo>
                    <a:pt x="-378" y="17600"/>
                    <a:pt x="-378" y="19600"/>
                    <a:pt x="1284" y="20600"/>
                  </a:cubicBezTo>
                  <a:cubicBezTo>
                    <a:pt x="2945" y="21600"/>
                    <a:pt x="6268" y="21600"/>
                    <a:pt x="9314" y="21200"/>
                  </a:cubicBezTo>
                  <a:cubicBezTo>
                    <a:pt x="12360" y="20800"/>
                    <a:pt x="15130" y="20000"/>
                    <a:pt x="17899" y="19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3967989" y="5799451"/>
              <a:ext cx="65022" cy="10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13" fill="norm" stroke="1" extrusionOk="0">
                  <a:moveTo>
                    <a:pt x="21364" y="0"/>
                  </a:moveTo>
                  <a:cubicBezTo>
                    <a:pt x="15140" y="4645"/>
                    <a:pt x="8917" y="9290"/>
                    <a:pt x="5255" y="12426"/>
                  </a:cubicBezTo>
                  <a:cubicBezTo>
                    <a:pt x="1594" y="15561"/>
                    <a:pt x="496" y="17187"/>
                    <a:pt x="130" y="18581"/>
                  </a:cubicBezTo>
                  <a:cubicBezTo>
                    <a:pt x="-236" y="19974"/>
                    <a:pt x="130" y="21135"/>
                    <a:pt x="1778" y="21368"/>
                  </a:cubicBezTo>
                  <a:cubicBezTo>
                    <a:pt x="3425" y="21600"/>
                    <a:pt x="6354" y="20903"/>
                    <a:pt x="9283" y="202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4079512" y="5809480"/>
              <a:ext cx="40411" cy="6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600" fill="norm" stroke="1" extrusionOk="0">
                  <a:moveTo>
                    <a:pt x="21171" y="0"/>
                  </a:moveTo>
                  <a:cubicBezTo>
                    <a:pt x="15917" y="3032"/>
                    <a:pt x="10663" y="6063"/>
                    <a:pt x="6868" y="8716"/>
                  </a:cubicBezTo>
                  <a:cubicBezTo>
                    <a:pt x="3074" y="11368"/>
                    <a:pt x="739" y="13642"/>
                    <a:pt x="155" y="15726"/>
                  </a:cubicBezTo>
                  <a:cubicBezTo>
                    <a:pt x="-429" y="17811"/>
                    <a:pt x="739" y="19705"/>
                    <a:pt x="190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4123264" y="5839565"/>
              <a:ext cx="60171" cy="6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797230" y="5257926"/>
              <a:ext cx="270764" cy="60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" y="20730"/>
                    <a:pt x="1067" y="19859"/>
                    <a:pt x="1644" y="18712"/>
                  </a:cubicBezTo>
                  <a:cubicBezTo>
                    <a:pt x="2222" y="17565"/>
                    <a:pt x="2844" y="16141"/>
                    <a:pt x="3422" y="14736"/>
                  </a:cubicBezTo>
                  <a:cubicBezTo>
                    <a:pt x="4000" y="13332"/>
                    <a:pt x="4533" y="11947"/>
                    <a:pt x="5333" y="10484"/>
                  </a:cubicBezTo>
                  <a:cubicBezTo>
                    <a:pt x="6133" y="9020"/>
                    <a:pt x="7200" y="7477"/>
                    <a:pt x="8444" y="6112"/>
                  </a:cubicBezTo>
                  <a:cubicBezTo>
                    <a:pt x="9689" y="4747"/>
                    <a:pt x="11111" y="3560"/>
                    <a:pt x="12444" y="2690"/>
                  </a:cubicBezTo>
                  <a:cubicBezTo>
                    <a:pt x="13778" y="1820"/>
                    <a:pt x="15022" y="1266"/>
                    <a:pt x="15911" y="910"/>
                  </a:cubicBezTo>
                  <a:cubicBezTo>
                    <a:pt x="16800" y="554"/>
                    <a:pt x="17333" y="396"/>
                    <a:pt x="17422" y="376"/>
                  </a:cubicBezTo>
                  <a:cubicBezTo>
                    <a:pt x="17511" y="356"/>
                    <a:pt x="17156" y="475"/>
                    <a:pt x="16089" y="851"/>
                  </a:cubicBezTo>
                  <a:cubicBezTo>
                    <a:pt x="15022" y="1226"/>
                    <a:pt x="13244" y="1859"/>
                    <a:pt x="12133" y="2215"/>
                  </a:cubicBezTo>
                  <a:cubicBezTo>
                    <a:pt x="11022" y="2571"/>
                    <a:pt x="10578" y="2651"/>
                    <a:pt x="10089" y="2690"/>
                  </a:cubicBezTo>
                  <a:cubicBezTo>
                    <a:pt x="9600" y="2730"/>
                    <a:pt x="9067" y="2730"/>
                    <a:pt x="8667" y="2611"/>
                  </a:cubicBezTo>
                  <a:cubicBezTo>
                    <a:pt x="8267" y="2492"/>
                    <a:pt x="8000" y="2255"/>
                    <a:pt x="8089" y="1879"/>
                  </a:cubicBezTo>
                  <a:cubicBezTo>
                    <a:pt x="8178" y="1503"/>
                    <a:pt x="8622" y="989"/>
                    <a:pt x="9511" y="613"/>
                  </a:cubicBezTo>
                  <a:cubicBezTo>
                    <a:pt x="10400" y="237"/>
                    <a:pt x="11733" y="0"/>
                    <a:pt x="13111" y="0"/>
                  </a:cubicBezTo>
                  <a:cubicBezTo>
                    <a:pt x="14489" y="0"/>
                    <a:pt x="15911" y="237"/>
                    <a:pt x="17333" y="712"/>
                  </a:cubicBezTo>
                  <a:cubicBezTo>
                    <a:pt x="18756" y="1187"/>
                    <a:pt x="20178" y="1899"/>
                    <a:pt x="21600" y="261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924255" y="4820026"/>
              <a:ext cx="53485" cy="12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50" y="5116"/>
                    <a:pt x="11700" y="10232"/>
                    <a:pt x="15300" y="13832"/>
                  </a:cubicBezTo>
                  <a:cubicBezTo>
                    <a:pt x="18900" y="17432"/>
                    <a:pt x="20250" y="195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927597" y="4973793"/>
              <a:ext cx="106969" cy="30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75" y="17600"/>
                    <a:pt x="4950" y="13600"/>
                    <a:pt x="8550" y="10000"/>
                  </a:cubicBezTo>
                  <a:cubicBezTo>
                    <a:pt x="12150" y="6400"/>
                    <a:pt x="16875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984424" y="5019601"/>
              <a:ext cx="89829" cy="8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029" fill="norm" stroke="1" extrusionOk="0">
                  <a:moveTo>
                    <a:pt x="0" y="5440"/>
                  </a:moveTo>
                  <a:cubicBezTo>
                    <a:pt x="2107" y="3712"/>
                    <a:pt x="4215" y="1984"/>
                    <a:pt x="5927" y="976"/>
                  </a:cubicBezTo>
                  <a:cubicBezTo>
                    <a:pt x="7639" y="-32"/>
                    <a:pt x="8956" y="-320"/>
                    <a:pt x="9746" y="400"/>
                  </a:cubicBezTo>
                  <a:cubicBezTo>
                    <a:pt x="10537" y="1120"/>
                    <a:pt x="10800" y="2848"/>
                    <a:pt x="10668" y="4432"/>
                  </a:cubicBezTo>
                  <a:cubicBezTo>
                    <a:pt x="10537" y="6016"/>
                    <a:pt x="10010" y="7456"/>
                    <a:pt x="10273" y="8608"/>
                  </a:cubicBezTo>
                  <a:cubicBezTo>
                    <a:pt x="10537" y="9760"/>
                    <a:pt x="11590" y="10624"/>
                    <a:pt x="12776" y="11056"/>
                  </a:cubicBezTo>
                  <a:cubicBezTo>
                    <a:pt x="13961" y="11488"/>
                    <a:pt x="15278" y="11488"/>
                    <a:pt x="16595" y="11632"/>
                  </a:cubicBezTo>
                  <a:cubicBezTo>
                    <a:pt x="17912" y="11776"/>
                    <a:pt x="19229" y="12064"/>
                    <a:pt x="20151" y="12928"/>
                  </a:cubicBezTo>
                  <a:cubicBezTo>
                    <a:pt x="21073" y="13792"/>
                    <a:pt x="21600" y="15232"/>
                    <a:pt x="20941" y="16960"/>
                  </a:cubicBezTo>
                  <a:cubicBezTo>
                    <a:pt x="20283" y="18688"/>
                    <a:pt x="18439" y="20704"/>
                    <a:pt x="16068" y="20992"/>
                  </a:cubicBezTo>
                  <a:cubicBezTo>
                    <a:pt x="13698" y="21280"/>
                    <a:pt x="10800" y="19840"/>
                    <a:pt x="7902" y="184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1084707" y="4906938"/>
              <a:ext cx="83569" cy="4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72" y="6000"/>
                    <a:pt x="10944" y="12000"/>
                    <a:pt x="14544" y="15600"/>
                  </a:cubicBezTo>
                  <a:cubicBezTo>
                    <a:pt x="18144" y="19200"/>
                    <a:pt x="19872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1111448" y="4870168"/>
              <a:ext cx="63514" cy="9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74" y="3476"/>
                    <a:pt x="11747" y="6952"/>
                    <a:pt x="8147" y="10552"/>
                  </a:cubicBezTo>
                  <a:cubicBezTo>
                    <a:pt x="4547" y="14152"/>
                    <a:pt x="2274" y="178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1221759" y="4773228"/>
              <a:ext cx="16715" cy="150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0"/>
                    <a:pt x="7200" y="960"/>
                    <a:pt x="3600" y="4560"/>
                  </a:cubicBezTo>
                  <a:cubicBezTo>
                    <a:pt x="0" y="8160"/>
                    <a:pt x="0" y="14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2007305" y="5329891"/>
              <a:ext cx="213937" cy="40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0" y="21565"/>
                  </a:moveTo>
                  <a:cubicBezTo>
                    <a:pt x="1238" y="19553"/>
                    <a:pt x="2475" y="17541"/>
                    <a:pt x="3656" y="15588"/>
                  </a:cubicBezTo>
                  <a:cubicBezTo>
                    <a:pt x="4838" y="13635"/>
                    <a:pt x="5962" y="11741"/>
                    <a:pt x="7481" y="9789"/>
                  </a:cubicBezTo>
                  <a:cubicBezTo>
                    <a:pt x="9000" y="7836"/>
                    <a:pt x="10913" y="5824"/>
                    <a:pt x="12656" y="4255"/>
                  </a:cubicBezTo>
                  <a:cubicBezTo>
                    <a:pt x="14400" y="2687"/>
                    <a:pt x="15975" y="1563"/>
                    <a:pt x="17325" y="912"/>
                  </a:cubicBezTo>
                  <a:cubicBezTo>
                    <a:pt x="18675" y="261"/>
                    <a:pt x="19800" y="83"/>
                    <a:pt x="20475" y="24"/>
                  </a:cubicBezTo>
                  <a:cubicBezTo>
                    <a:pt x="21150" y="-35"/>
                    <a:pt x="21375" y="24"/>
                    <a:pt x="21600" y="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2161071" y="5275754"/>
              <a:ext cx="93598" cy="8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830"/>
                  </a:moveTo>
                  <a:cubicBezTo>
                    <a:pt x="2314" y="5400"/>
                    <a:pt x="4629" y="2970"/>
                    <a:pt x="7200" y="1620"/>
                  </a:cubicBezTo>
                  <a:cubicBezTo>
                    <a:pt x="9771" y="270"/>
                    <a:pt x="12600" y="0"/>
                    <a:pt x="14657" y="0"/>
                  </a:cubicBezTo>
                  <a:cubicBezTo>
                    <a:pt x="16714" y="0"/>
                    <a:pt x="18000" y="270"/>
                    <a:pt x="19029" y="3915"/>
                  </a:cubicBezTo>
                  <a:cubicBezTo>
                    <a:pt x="20057" y="7560"/>
                    <a:pt x="20829" y="145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2380406" y="4950394"/>
              <a:ext cx="14659" cy="93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0"/>
                  </a:moveTo>
                  <a:cubicBezTo>
                    <a:pt x="239" y="2571"/>
                    <a:pt x="-1304" y="5143"/>
                    <a:pt x="1782" y="8743"/>
                  </a:cubicBezTo>
                  <a:cubicBezTo>
                    <a:pt x="4867" y="12343"/>
                    <a:pt x="12582" y="16971"/>
                    <a:pt x="2029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2385035" y="4957079"/>
              <a:ext cx="76885" cy="17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96" y="969"/>
                    <a:pt x="16591" y="1938"/>
                    <a:pt x="13774" y="3946"/>
                  </a:cubicBezTo>
                  <a:cubicBezTo>
                    <a:pt x="10957" y="5954"/>
                    <a:pt x="7826" y="9000"/>
                    <a:pt x="5478" y="12115"/>
                  </a:cubicBezTo>
                  <a:cubicBezTo>
                    <a:pt x="3130" y="15231"/>
                    <a:pt x="1565" y="184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2441566" y="5054576"/>
              <a:ext cx="66656" cy="9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71" fill="norm" stroke="1" extrusionOk="0">
                  <a:moveTo>
                    <a:pt x="1156" y="6814"/>
                  </a:moveTo>
                  <a:cubicBezTo>
                    <a:pt x="448" y="5528"/>
                    <a:pt x="-260" y="4242"/>
                    <a:pt x="94" y="3085"/>
                  </a:cubicBezTo>
                  <a:cubicBezTo>
                    <a:pt x="448" y="1928"/>
                    <a:pt x="1865" y="900"/>
                    <a:pt x="3812" y="385"/>
                  </a:cubicBezTo>
                  <a:cubicBezTo>
                    <a:pt x="5760" y="-129"/>
                    <a:pt x="8238" y="-129"/>
                    <a:pt x="10009" y="385"/>
                  </a:cubicBezTo>
                  <a:cubicBezTo>
                    <a:pt x="11779" y="900"/>
                    <a:pt x="12842" y="1928"/>
                    <a:pt x="13196" y="3085"/>
                  </a:cubicBezTo>
                  <a:cubicBezTo>
                    <a:pt x="13550" y="4242"/>
                    <a:pt x="13196" y="5528"/>
                    <a:pt x="12311" y="6685"/>
                  </a:cubicBezTo>
                  <a:cubicBezTo>
                    <a:pt x="11425" y="7842"/>
                    <a:pt x="10009" y="8871"/>
                    <a:pt x="10186" y="9642"/>
                  </a:cubicBezTo>
                  <a:cubicBezTo>
                    <a:pt x="10363" y="10414"/>
                    <a:pt x="12133" y="10928"/>
                    <a:pt x="13904" y="11314"/>
                  </a:cubicBezTo>
                  <a:cubicBezTo>
                    <a:pt x="15674" y="11700"/>
                    <a:pt x="17445" y="11957"/>
                    <a:pt x="18861" y="12600"/>
                  </a:cubicBezTo>
                  <a:cubicBezTo>
                    <a:pt x="20278" y="13242"/>
                    <a:pt x="21340" y="14271"/>
                    <a:pt x="21163" y="15428"/>
                  </a:cubicBezTo>
                  <a:cubicBezTo>
                    <a:pt x="20986" y="16585"/>
                    <a:pt x="19570" y="17871"/>
                    <a:pt x="16383" y="18900"/>
                  </a:cubicBezTo>
                  <a:cubicBezTo>
                    <a:pt x="13196" y="19928"/>
                    <a:pt x="8238" y="20700"/>
                    <a:pt x="3281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2508717" y="4949279"/>
              <a:ext cx="80227" cy="3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fill="norm" stroke="1" extrusionOk="0">
                  <a:moveTo>
                    <a:pt x="0" y="617"/>
                  </a:moveTo>
                  <a:cubicBezTo>
                    <a:pt x="1500" y="0"/>
                    <a:pt x="3000" y="-617"/>
                    <a:pt x="4950" y="1234"/>
                  </a:cubicBezTo>
                  <a:cubicBezTo>
                    <a:pt x="6900" y="3086"/>
                    <a:pt x="9300" y="7406"/>
                    <a:pt x="12150" y="11109"/>
                  </a:cubicBezTo>
                  <a:cubicBezTo>
                    <a:pt x="15000" y="14812"/>
                    <a:pt x="18300" y="17897"/>
                    <a:pt x="21600" y="209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2548830" y="4926994"/>
              <a:ext cx="56828" cy="90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533"/>
                    <a:pt x="17365" y="1067"/>
                    <a:pt x="13765" y="4667"/>
                  </a:cubicBezTo>
                  <a:cubicBezTo>
                    <a:pt x="10165" y="8267"/>
                    <a:pt x="5082" y="149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2632399" y="4890224"/>
              <a:ext cx="36771" cy="11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823"/>
                    <a:pt x="15055" y="1646"/>
                    <a:pt x="11455" y="5246"/>
                  </a:cubicBezTo>
                  <a:cubicBezTo>
                    <a:pt x="7855" y="8846"/>
                    <a:pt x="3927" y="152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3661965" y="5242122"/>
              <a:ext cx="314220" cy="530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fill="norm" stroke="1" extrusionOk="0">
                  <a:moveTo>
                    <a:pt x="0" y="21563"/>
                  </a:moveTo>
                  <a:cubicBezTo>
                    <a:pt x="0" y="21110"/>
                    <a:pt x="0" y="20657"/>
                    <a:pt x="574" y="19752"/>
                  </a:cubicBezTo>
                  <a:cubicBezTo>
                    <a:pt x="1149" y="18846"/>
                    <a:pt x="2298" y="17488"/>
                    <a:pt x="3638" y="16061"/>
                  </a:cubicBezTo>
                  <a:cubicBezTo>
                    <a:pt x="4979" y="14635"/>
                    <a:pt x="6511" y="13140"/>
                    <a:pt x="8196" y="11601"/>
                  </a:cubicBezTo>
                  <a:cubicBezTo>
                    <a:pt x="9881" y="10061"/>
                    <a:pt x="11719" y="8476"/>
                    <a:pt x="13557" y="7027"/>
                  </a:cubicBezTo>
                  <a:cubicBezTo>
                    <a:pt x="15396" y="5578"/>
                    <a:pt x="17234" y="4265"/>
                    <a:pt x="18421" y="3382"/>
                  </a:cubicBezTo>
                  <a:cubicBezTo>
                    <a:pt x="19609" y="2499"/>
                    <a:pt x="20145" y="2046"/>
                    <a:pt x="20451" y="1706"/>
                  </a:cubicBezTo>
                  <a:cubicBezTo>
                    <a:pt x="20757" y="1367"/>
                    <a:pt x="20834" y="1140"/>
                    <a:pt x="20757" y="937"/>
                  </a:cubicBezTo>
                  <a:cubicBezTo>
                    <a:pt x="20681" y="733"/>
                    <a:pt x="20451" y="552"/>
                    <a:pt x="20068" y="529"/>
                  </a:cubicBezTo>
                  <a:cubicBezTo>
                    <a:pt x="19685" y="506"/>
                    <a:pt x="19149" y="642"/>
                    <a:pt x="18460" y="982"/>
                  </a:cubicBezTo>
                  <a:cubicBezTo>
                    <a:pt x="17770" y="1321"/>
                    <a:pt x="16928" y="1865"/>
                    <a:pt x="16238" y="2272"/>
                  </a:cubicBezTo>
                  <a:cubicBezTo>
                    <a:pt x="15549" y="2680"/>
                    <a:pt x="15013" y="2952"/>
                    <a:pt x="14783" y="2929"/>
                  </a:cubicBezTo>
                  <a:cubicBezTo>
                    <a:pt x="14553" y="2906"/>
                    <a:pt x="14630" y="2589"/>
                    <a:pt x="15128" y="2091"/>
                  </a:cubicBezTo>
                  <a:cubicBezTo>
                    <a:pt x="15626" y="1593"/>
                    <a:pt x="16545" y="914"/>
                    <a:pt x="17502" y="506"/>
                  </a:cubicBezTo>
                  <a:cubicBezTo>
                    <a:pt x="18460" y="99"/>
                    <a:pt x="19455" y="-37"/>
                    <a:pt x="20106" y="8"/>
                  </a:cubicBezTo>
                  <a:cubicBezTo>
                    <a:pt x="20757" y="54"/>
                    <a:pt x="21064" y="280"/>
                    <a:pt x="21255" y="688"/>
                  </a:cubicBezTo>
                  <a:cubicBezTo>
                    <a:pt x="21447" y="1095"/>
                    <a:pt x="21523" y="1684"/>
                    <a:pt x="21600" y="22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3939413" y="5003878"/>
              <a:ext cx="36772" cy="7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6171"/>
                    <a:pt x="9164" y="12343"/>
                    <a:pt x="12764" y="15943"/>
                  </a:cubicBezTo>
                  <a:cubicBezTo>
                    <a:pt x="16364" y="19543"/>
                    <a:pt x="18982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4009611" y="4983821"/>
              <a:ext cx="46800" cy="153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157"/>
                    <a:pt x="16457" y="313"/>
                    <a:pt x="13629" y="1565"/>
                  </a:cubicBezTo>
                  <a:cubicBezTo>
                    <a:pt x="10800" y="2817"/>
                    <a:pt x="7714" y="5165"/>
                    <a:pt x="5400" y="8687"/>
                  </a:cubicBezTo>
                  <a:cubicBezTo>
                    <a:pt x="3086" y="12209"/>
                    <a:pt x="1543" y="169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4069781" y="5072750"/>
              <a:ext cx="47963" cy="87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0933" fill="norm" stroke="1" extrusionOk="0">
                  <a:moveTo>
                    <a:pt x="0" y="2717"/>
                  </a:moveTo>
                  <a:cubicBezTo>
                    <a:pt x="1440" y="1651"/>
                    <a:pt x="2880" y="584"/>
                    <a:pt x="4800" y="184"/>
                  </a:cubicBezTo>
                  <a:cubicBezTo>
                    <a:pt x="6720" y="-216"/>
                    <a:pt x="9120" y="51"/>
                    <a:pt x="10800" y="851"/>
                  </a:cubicBezTo>
                  <a:cubicBezTo>
                    <a:pt x="12480" y="1651"/>
                    <a:pt x="13440" y="2984"/>
                    <a:pt x="13200" y="4184"/>
                  </a:cubicBezTo>
                  <a:cubicBezTo>
                    <a:pt x="12960" y="5384"/>
                    <a:pt x="11520" y="6451"/>
                    <a:pt x="9840" y="7384"/>
                  </a:cubicBezTo>
                  <a:cubicBezTo>
                    <a:pt x="8160" y="8317"/>
                    <a:pt x="6240" y="9117"/>
                    <a:pt x="6480" y="9517"/>
                  </a:cubicBezTo>
                  <a:cubicBezTo>
                    <a:pt x="6720" y="9917"/>
                    <a:pt x="9120" y="9917"/>
                    <a:pt x="11520" y="10051"/>
                  </a:cubicBezTo>
                  <a:cubicBezTo>
                    <a:pt x="13920" y="10184"/>
                    <a:pt x="16320" y="10451"/>
                    <a:pt x="18240" y="11117"/>
                  </a:cubicBezTo>
                  <a:cubicBezTo>
                    <a:pt x="20160" y="11784"/>
                    <a:pt x="21600" y="12851"/>
                    <a:pt x="19920" y="14717"/>
                  </a:cubicBezTo>
                  <a:cubicBezTo>
                    <a:pt x="18240" y="16584"/>
                    <a:pt x="13440" y="19251"/>
                    <a:pt x="9840" y="20317"/>
                  </a:cubicBezTo>
                  <a:cubicBezTo>
                    <a:pt x="6240" y="21384"/>
                    <a:pt x="3840" y="20851"/>
                    <a:pt x="1440" y="203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4170063" y="4990507"/>
              <a:ext cx="100283" cy="73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6218"/>
                    <a:pt x="12000" y="12436"/>
                    <a:pt x="15600" y="16036"/>
                  </a:cubicBezTo>
                  <a:cubicBezTo>
                    <a:pt x="19200" y="19636"/>
                    <a:pt x="20400" y="206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4207947" y="4977135"/>
              <a:ext cx="69085" cy="12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74" y="3400"/>
                    <a:pt x="11148" y="6800"/>
                    <a:pt x="7665" y="9800"/>
                  </a:cubicBezTo>
                  <a:cubicBezTo>
                    <a:pt x="4181" y="12800"/>
                    <a:pt x="2439" y="15400"/>
                    <a:pt x="1394" y="17200"/>
                  </a:cubicBezTo>
                  <a:cubicBezTo>
                    <a:pt x="348" y="19000"/>
                    <a:pt x="0" y="20000"/>
                    <a:pt x="0" y="20600"/>
                  </a:cubicBezTo>
                  <a:cubicBezTo>
                    <a:pt x="0" y="21200"/>
                    <a:pt x="348" y="21400"/>
                    <a:pt x="69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4347229" y="4987164"/>
              <a:ext cx="13372" cy="12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000"/>
                    <a:pt x="7200" y="10000"/>
                    <a:pt x="3600" y="13600"/>
                  </a:cubicBezTo>
                  <a:cubicBezTo>
                    <a:pt x="0" y="17200"/>
                    <a:pt x="0" y="19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2" name="Drawing"/>
          <p:cNvGrpSpPr/>
          <p:nvPr/>
        </p:nvGrpSpPr>
        <p:grpSpPr>
          <a:xfrm>
            <a:off x="825747" y="132456"/>
            <a:ext cx="11831008" cy="9129087"/>
            <a:chOff x="0" y="0"/>
            <a:chExt cx="11831006" cy="9129085"/>
          </a:xfrm>
        </p:grpSpPr>
        <p:sp>
          <p:nvSpPr>
            <p:cNvPr id="2096" name="Line"/>
            <p:cNvSpPr/>
            <p:nvPr/>
          </p:nvSpPr>
          <p:spPr>
            <a:xfrm>
              <a:off x="0" y="231535"/>
              <a:ext cx="181165" cy="542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329" fill="norm" stroke="1" extrusionOk="0">
                  <a:moveTo>
                    <a:pt x="20679" y="3171"/>
                  </a:moveTo>
                  <a:cubicBezTo>
                    <a:pt x="20975" y="2669"/>
                    <a:pt x="21271" y="2167"/>
                    <a:pt x="20383" y="1564"/>
                  </a:cubicBezTo>
                  <a:cubicBezTo>
                    <a:pt x="19496" y="961"/>
                    <a:pt x="17424" y="258"/>
                    <a:pt x="15057" y="57"/>
                  </a:cubicBezTo>
                  <a:cubicBezTo>
                    <a:pt x="12690" y="-144"/>
                    <a:pt x="10027" y="157"/>
                    <a:pt x="7364" y="1363"/>
                  </a:cubicBezTo>
                  <a:cubicBezTo>
                    <a:pt x="4701" y="2569"/>
                    <a:pt x="2038" y="4678"/>
                    <a:pt x="2630" y="6537"/>
                  </a:cubicBezTo>
                  <a:cubicBezTo>
                    <a:pt x="3222" y="8396"/>
                    <a:pt x="7068" y="10003"/>
                    <a:pt x="10027" y="11460"/>
                  </a:cubicBezTo>
                  <a:cubicBezTo>
                    <a:pt x="12986" y="12916"/>
                    <a:pt x="15057" y="14223"/>
                    <a:pt x="16241" y="15127"/>
                  </a:cubicBezTo>
                  <a:cubicBezTo>
                    <a:pt x="17424" y="16031"/>
                    <a:pt x="17720" y="16533"/>
                    <a:pt x="15797" y="17488"/>
                  </a:cubicBezTo>
                  <a:cubicBezTo>
                    <a:pt x="13874" y="18442"/>
                    <a:pt x="9731" y="19849"/>
                    <a:pt x="6772" y="20602"/>
                  </a:cubicBezTo>
                  <a:cubicBezTo>
                    <a:pt x="3813" y="21356"/>
                    <a:pt x="2038" y="21456"/>
                    <a:pt x="1003" y="21205"/>
                  </a:cubicBezTo>
                  <a:cubicBezTo>
                    <a:pt x="-33" y="20954"/>
                    <a:pt x="-329" y="20351"/>
                    <a:pt x="411" y="19748"/>
                  </a:cubicBezTo>
                  <a:cubicBezTo>
                    <a:pt x="1150" y="19145"/>
                    <a:pt x="2926" y="18543"/>
                    <a:pt x="4701" y="17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321045" y="273885"/>
              <a:ext cx="110570" cy="444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448" fill="norm" stroke="1" extrusionOk="0">
                  <a:moveTo>
                    <a:pt x="5039" y="0"/>
                  </a:moveTo>
                  <a:cubicBezTo>
                    <a:pt x="3075" y="1358"/>
                    <a:pt x="1112" y="2715"/>
                    <a:pt x="375" y="5431"/>
                  </a:cubicBezTo>
                  <a:cubicBezTo>
                    <a:pt x="-361" y="8146"/>
                    <a:pt x="130" y="12219"/>
                    <a:pt x="621" y="14935"/>
                  </a:cubicBezTo>
                  <a:cubicBezTo>
                    <a:pt x="1112" y="17650"/>
                    <a:pt x="1603" y="19008"/>
                    <a:pt x="2830" y="19995"/>
                  </a:cubicBezTo>
                  <a:cubicBezTo>
                    <a:pt x="4057" y="20983"/>
                    <a:pt x="6021" y="21600"/>
                    <a:pt x="9212" y="21415"/>
                  </a:cubicBezTo>
                  <a:cubicBezTo>
                    <a:pt x="12403" y="21230"/>
                    <a:pt x="16821" y="20242"/>
                    <a:pt x="21239" y="19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244683" y="511557"/>
              <a:ext cx="20226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600" fill="norm" stroke="1" extrusionOk="0">
                  <a:moveTo>
                    <a:pt x="3549" y="21600"/>
                  </a:moveTo>
                  <a:cubicBezTo>
                    <a:pt x="1929" y="21600"/>
                    <a:pt x="309" y="21600"/>
                    <a:pt x="39" y="20400"/>
                  </a:cubicBezTo>
                  <a:cubicBezTo>
                    <a:pt x="-231" y="19200"/>
                    <a:pt x="849" y="16800"/>
                    <a:pt x="4629" y="13200"/>
                  </a:cubicBezTo>
                  <a:cubicBezTo>
                    <a:pt x="8409" y="9600"/>
                    <a:pt x="14889" y="4800"/>
                    <a:pt x="213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440830" y="450222"/>
              <a:ext cx="266791" cy="22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144" fill="norm" stroke="1" extrusionOk="0">
                  <a:moveTo>
                    <a:pt x="10984" y="0"/>
                  </a:moveTo>
                  <a:cubicBezTo>
                    <a:pt x="8104" y="982"/>
                    <a:pt x="5224" y="1964"/>
                    <a:pt x="3372" y="4786"/>
                  </a:cubicBezTo>
                  <a:cubicBezTo>
                    <a:pt x="1521" y="7609"/>
                    <a:pt x="698" y="12273"/>
                    <a:pt x="286" y="15218"/>
                  </a:cubicBezTo>
                  <a:cubicBezTo>
                    <a:pt x="-125" y="18164"/>
                    <a:pt x="-125" y="19391"/>
                    <a:pt x="492" y="20250"/>
                  </a:cubicBezTo>
                  <a:cubicBezTo>
                    <a:pt x="1109" y="21109"/>
                    <a:pt x="2344" y="21600"/>
                    <a:pt x="4298" y="20127"/>
                  </a:cubicBezTo>
                  <a:cubicBezTo>
                    <a:pt x="6252" y="18655"/>
                    <a:pt x="8926" y="15218"/>
                    <a:pt x="10264" y="14482"/>
                  </a:cubicBezTo>
                  <a:cubicBezTo>
                    <a:pt x="11601" y="13745"/>
                    <a:pt x="11601" y="15709"/>
                    <a:pt x="11806" y="17305"/>
                  </a:cubicBezTo>
                  <a:cubicBezTo>
                    <a:pt x="12012" y="18900"/>
                    <a:pt x="12424" y="20127"/>
                    <a:pt x="13246" y="20741"/>
                  </a:cubicBezTo>
                  <a:cubicBezTo>
                    <a:pt x="14069" y="21355"/>
                    <a:pt x="15304" y="21355"/>
                    <a:pt x="16744" y="20127"/>
                  </a:cubicBezTo>
                  <a:cubicBezTo>
                    <a:pt x="18184" y="18900"/>
                    <a:pt x="19829" y="16445"/>
                    <a:pt x="21475" y="13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727062" y="254993"/>
              <a:ext cx="80228" cy="38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207" fill="norm" stroke="1" extrusionOk="0">
                  <a:moveTo>
                    <a:pt x="2965" y="1477"/>
                  </a:moveTo>
                  <a:cubicBezTo>
                    <a:pt x="3640" y="625"/>
                    <a:pt x="4315" y="-228"/>
                    <a:pt x="3640" y="56"/>
                  </a:cubicBezTo>
                  <a:cubicBezTo>
                    <a:pt x="2965" y="340"/>
                    <a:pt x="940" y="1761"/>
                    <a:pt x="265" y="4888"/>
                  </a:cubicBezTo>
                  <a:cubicBezTo>
                    <a:pt x="-410" y="8014"/>
                    <a:pt x="265" y="12846"/>
                    <a:pt x="1615" y="15830"/>
                  </a:cubicBezTo>
                  <a:cubicBezTo>
                    <a:pt x="2965" y="18814"/>
                    <a:pt x="4990" y="19951"/>
                    <a:pt x="7690" y="20590"/>
                  </a:cubicBezTo>
                  <a:cubicBezTo>
                    <a:pt x="10390" y="21230"/>
                    <a:pt x="13765" y="21372"/>
                    <a:pt x="16128" y="21017"/>
                  </a:cubicBezTo>
                  <a:cubicBezTo>
                    <a:pt x="18490" y="20661"/>
                    <a:pt x="19840" y="19809"/>
                    <a:pt x="21190" y="189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660253" y="450222"/>
              <a:ext cx="239039" cy="1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700" fill="norm" stroke="1" extrusionOk="0">
                  <a:moveTo>
                    <a:pt x="5638" y="0"/>
                  </a:moveTo>
                  <a:cubicBezTo>
                    <a:pt x="4489" y="0"/>
                    <a:pt x="3340" y="0"/>
                    <a:pt x="2191" y="3600"/>
                  </a:cubicBezTo>
                  <a:cubicBezTo>
                    <a:pt x="1042" y="7200"/>
                    <a:pt x="-107" y="14400"/>
                    <a:pt x="8" y="18000"/>
                  </a:cubicBezTo>
                  <a:cubicBezTo>
                    <a:pt x="123" y="21600"/>
                    <a:pt x="1502" y="21600"/>
                    <a:pt x="5293" y="18000"/>
                  </a:cubicBezTo>
                  <a:cubicBezTo>
                    <a:pt x="9084" y="14400"/>
                    <a:pt x="15289" y="7200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554283" y="450222"/>
              <a:ext cx="61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608"/>
                    <a:pt x="0" y="9216"/>
                    <a:pt x="3600" y="12816"/>
                  </a:cubicBezTo>
                  <a:cubicBezTo>
                    <a:pt x="7200" y="16416"/>
                    <a:pt x="14400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927403" y="450222"/>
              <a:ext cx="10223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564"/>
                    <a:pt x="0" y="11127"/>
                    <a:pt x="0" y="14727"/>
                  </a:cubicBezTo>
                  <a:cubicBezTo>
                    <a:pt x="0" y="18327"/>
                    <a:pt x="10800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937625" y="365887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1006627" y="327553"/>
              <a:ext cx="122670" cy="279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41" fill="norm" stroke="1" extrusionOk="0">
                  <a:moveTo>
                    <a:pt x="21159" y="0"/>
                  </a:moveTo>
                  <a:cubicBezTo>
                    <a:pt x="16310" y="589"/>
                    <a:pt x="11461" y="1178"/>
                    <a:pt x="7935" y="2945"/>
                  </a:cubicBezTo>
                  <a:cubicBezTo>
                    <a:pt x="4408" y="4713"/>
                    <a:pt x="2204" y="7658"/>
                    <a:pt x="4408" y="10407"/>
                  </a:cubicBezTo>
                  <a:cubicBezTo>
                    <a:pt x="6612" y="13156"/>
                    <a:pt x="13224" y="15709"/>
                    <a:pt x="16971" y="17476"/>
                  </a:cubicBezTo>
                  <a:cubicBezTo>
                    <a:pt x="20718" y="19244"/>
                    <a:pt x="21600" y="20225"/>
                    <a:pt x="20939" y="20815"/>
                  </a:cubicBezTo>
                  <a:cubicBezTo>
                    <a:pt x="20278" y="21404"/>
                    <a:pt x="18073" y="21600"/>
                    <a:pt x="14327" y="21305"/>
                  </a:cubicBezTo>
                  <a:cubicBezTo>
                    <a:pt x="10580" y="21011"/>
                    <a:pt x="5290" y="20225"/>
                    <a:pt x="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1219831" y="166549"/>
              <a:ext cx="78137" cy="427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85" fill="norm" stroke="1" extrusionOk="0">
                  <a:moveTo>
                    <a:pt x="21303" y="0"/>
                  </a:moveTo>
                  <a:cubicBezTo>
                    <a:pt x="15032" y="2571"/>
                    <a:pt x="8761" y="5143"/>
                    <a:pt x="4929" y="8036"/>
                  </a:cubicBezTo>
                  <a:cubicBezTo>
                    <a:pt x="1097" y="10929"/>
                    <a:pt x="-297" y="14143"/>
                    <a:pt x="51" y="16457"/>
                  </a:cubicBezTo>
                  <a:cubicBezTo>
                    <a:pt x="400" y="18771"/>
                    <a:pt x="2490" y="20186"/>
                    <a:pt x="5277" y="20893"/>
                  </a:cubicBezTo>
                  <a:cubicBezTo>
                    <a:pt x="8064" y="21600"/>
                    <a:pt x="11548" y="21600"/>
                    <a:pt x="14335" y="21279"/>
                  </a:cubicBezTo>
                  <a:cubicBezTo>
                    <a:pt x="17122" y="20957"/>
                    <a:pt x="19213" y="20314"/>
                    <a:pt x="21303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1190631" y="373554"/>
              <a:ext cx="145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1394051" y="404221"/>
              <a:ext cx="18919" cy="157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7" h="20806" fill="norm" stroke="1" extrusionOk="0">
                  <a:moveTo>
                    <a:pt x="19987" y="0"/>
                  </a:moveTo>
                  <a:cubicBezTo>
                    <a:pt x="14587" y="3375"/>
                    <a:pt x="9187" y="6750"/>
                    <a:pt x="5137" y="10800"/>
                  </a:cubicBezTo>
                  <a:cubicBezTo>
                    <a:pt x="1087" y="14850"/>
                    <a:pt x="-1613" y="19575"/>
                    <a:pt x="1087" y="20587"/>
                  </a:cubicBezTo>
                  <a:cubicBezTo>
                    <a:pt x="3787" y="21600"/>
                    <a:pt x="11887" y="18900"/>
                    <a:pt x="15937" y="16369"/>
                  </a:cubicBezTo>
                  <a:cubicBezTo>
                    <a:pt x="19987" y="13838"/>
                    <a:pt x="19987" y="11475"/>
                    <a:pt x="19987" y="9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1405302" y="271779"/>
              <a:ext cx="53669" cy="40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6" fill="norm" stroke="1" extrusionOk="0">
                  <a:moveTo>
                    <a:pt x="0" y="20106"/>
                  </a:moveTo>
                  <a:cubicBezTo>
                    <a:pt x="0" y="11212"/>
                    <a:pt x="0" y="2318"/>
                    <a:pt x="1543" y="412"/>
                  </a:cubicBezTo>
                  <a:cubicBezTo>
                    <a:pt x="3086" y="-1494"/>
                    <a:pt x="6171" y="3588"/>
                    <a:pt x="9771" y="8035"/>
                  </a:cubicBezTo>
                  <a:cubicBezTo>
                    <a:pt x="13371" y="12482"/>
                    <a:pt x="17486" y="16294"/>
                    <a:pt x="21600" y="20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1491715" y="123288"/>
              <a:ext cx="464956" cy="48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479" fill="norm" stroke="1" extrusionOk="0">
                  <a:moveTo>
                    <a:pt x="6244" y="11017"/>
                  </a:moveTo>
                  <a:cubicBezTo>
                    <a:pt x="5657" y="10792"/>
                    <a:pt x="5070" y="10567"/>
                    <a:pt x="4072" y="11073"/>
                  </a:cubicBezTo>
                  <a:cubicBezTo>
                    <a:pt x="3074" y="11579"/>
                    <a:pt x="1665" y="12817"/>
                    <a:pt x="844" y="14223"/>
                  </a:cubicBezTo>
                  <a:cubicBezTo>
                    <a:pt x="22" y="15629"/>
                    <a:pt x="-213" y="17204"/>
                    <a:pt x="198" y="18442"/>
                  </a:cubicBezTo>
                  <a:cubicBezTo>
                    <a:pt x="609" y="19679"/>
                    <a:pt x="1665" y="20579"/>
                    <a:pt x="3661" y="20467"/>
                  </a:cubicBezTo>
                  <a:cubicBezTo>
                    <a:pt x="5657" y="20354"/>
                    <a:pt x="8591" y="19229"/>
                    <a:pt x="10235" y="18048"/>
                  </a:cubicBezTo>
                  <a:cubicBezTo>
                    <a:pt x="11878" y="16867"/>
                    <a:pt x="12230" y="15629"/>
                    <a:pt x="12289" y="14729"/>
                  </a:cubicBezTo>
                  <a:cubicBezTo>
                    <a:pt x="12348" y="13829"/>
                    <a:pt x="12113" y="13267"/>
                    <a:pt x="11644" y="12985"/>
                  </a:cubicBezTo>
                  <a:cubicBezTo>
                    <a:pt x="11174" y="12704"/>
                    <a:pt x="10470" y="12704"/>
                    <a:pt x="9765" y="13210"/>
                  </a:cubicBezTo>
                  <a:cubicBezTo>
                    <a:pt x="9061" y="13716"/>
                    <a:pt x="8357" y="14729"/>
                    <a:pt x="8063" y="15517"/>
                  </a:cubicBezTo>
                  <a:cubicBezTo>
                    <a:pt x="7770" y="16304"/>
                    <a:pt x="7887" y="16866"/>
                    <a:pt x="8357" y="17204"/>
                  </a:cubicBezTo>
                  <a:cubicBezTo>
                    <a:pt x="8826" y="17542"/>
                    <a:pt x="9648" y="17654"/>
                    <a:pt x="10352" y="17598"/>
                  </a:cubicBezTo>
                  <a:cubicBezTo>
                    <a:pt x="11057" y="17542"/>
                    <a:pt x="11644" y="17317"/>
                    <a:pt x="11996" y="17710"/>
                  </a:cubicBezTo>
                  <a:cubicBezTo>
                    <a:pt x="12348" y="18104"/>
                    <a:pt x="12465" y="19116"/>
                    <a:pt x="12876" y="19623"/>
                  </a:cubicBezTo>
                  <a:cubicBezTo>
                    <a:pt x="13287" y="20129"/>
                    <a:pt x="13991" y="20129"/>
                    <a:pt x="15107" y="19229"/>
                  </a:cubicBezTo>
                  <a:cubicBezTo>
                    <a:pt x="16222" y="18329"/>
                    <a:pt x="17748" y="16529"/>
                    <a:pt x="18863" y="13829"/>
                  </a:cubicBezTo>
                  <a:cubicBezTo>
                    <a:pt x="19978" y="11129"/>
                    <a:pt x="20683" y="7529"/>
                    <a:pt x="21035" y="5335"/>
                  </a:cubicBezTo>
                  <a:cubicBezTo>
                    <a:pt x="21387" y="3141"/>
                    <a:pt x="21387" y="2354"/>
                    <a:pt x="21328" y="1679"/>
                  </a:cubicBezTo>
                  <a:cubicBezTo>
                    <a:pt x="21270" y="1004"/>
                    <a:pt x="21152" y="441"/>
                    <a:pt x="20800" y="160"/>
                  </a:cubicBezTo>
                  <a:cubicBezTo>
                    <a:pt x="20448" y="-121"/>
                    <a:pt x="19861" y="-121"/>
                    <a:pt x="19098" y="891"/>
                  </a:cubicBezTo>
                  <a:cubicBezTo>
                    <a:pt x="18335" y="1904"/>
                    <a:pt x="17396" y="3929"/>
                    <a:pt x="16985" y="6573"/>
                  </a:cubicBezTo>
                  <a:cubicBezTo>
                    <a:pt x="16574" y="9216"/>
                    <a:pt x="16691" y="12479"/>
                    <a:pt x="17454" y="15066"/>
                  </a:cubicBezTo>
                  <a:cubicBezTo>
                    <a:pt x="18217" y="17654"/>
                    <a:pt x="19626" y="19567"/>
                    <a:pt x="21035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2524661" y="129639"/>
              <a:ext cx="124147" cy="490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75" fill="norm" stroke="1" extrusionOk="0">
                  <a:moveTo>
                    <a:pt x="19837" y="4614"/>
                  </a:moveTo>
                  <a:cubicBezTo>
                    <a:pt x="20718" y="3501"/>
                    <a:pt x="21600" y="2387"/>
                    <a:pt x="21380" y="1608"/>
                  </a:cubicBezTo>
                  <a:cubicBezTo>
                    <a:pt x="21159" y="829"/>
                    <a:pt x="19837" y="383"/>
                    <a:pt x="18073" y="161"/>
                  </a:cubicBezTo>
                  <a:cubicBezTo>
                    <a:pt x="16310" y="-62"/>
                    <a:pt x="14106" y="-62"/>
                    <a:pt x="12122" y="216"/>
                  </a:cubicBezTo>
                  <a:cubicBezTo>
                    <a:pt x="10139" y="495"/>
                    <a:pt x="8375" y="1051"/>
                    <a:pt x="6833" y="3000"/>
                  </a:cubicBezTo>
                  <a:cubicBezTo>
                    <a:pt x="5290" y="4948"/>
                    <a:pt x="3967" y="8289"/>
                    <a:pt x="3527" y="11239"/>
                  </a:cubicBezTo>
                  <a:cubicBezTo>
                    <a:pt x="3086" y="14190"/>
                    <a:pt x="3527" y="16750"/>
                    <a:pt x="4188" y="18476"/>
                  </a:cubicBezTo>
                  <a:cubicBezTo>
                    <a:pt x="4849" y="20202"/>
                    <a:pt x="5731" y="21093"/>
                    <a:pt x="5510" y="21315"/>
                  </a:cubicBezTo>
                  <a:cubicBezTo>
                    <a:pt x="5290" y="21538"/>
                    <a:pt x="3967" y="21093"/>
                    <a:pt x="2865" y="20703"/>
                  </a:cubicBezTo>
                  <a:cubicBezTo>
                    <a:pt x="1763" y="20313"/>
                    <a:pt x="882" y="19979"/>
                    <a:pt x="0" y="19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2472395" y="457889"/>
              <a:ext cx="21327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600" fill="norm" stroke="1" extrusionOk="0">
                  <a:moveTo>
                    <a:pt x="2148" y="21600"/>
                  </a:moveTo>
                  <a:cubicBezTo>
                    <a:pt x="878" y="18277"/>
                    <a:pt x="-393" y="14954"/>
                    <a:pt x="115" y="12738"/>
                  </a:cubicBezTo>
                  <a:cubicBezTo>
                    <a:pt x="623" y="10523"/>
                    <a:pt x="2911" y="9415"/>
                    <a:pt x="6722" y="7477"/>
                  </a:cubicBezTo>
                  <a:cubicBezTo>
                    <a:pt x="10534" y="5538"/>
                    <a:pt x="15871" y="2769"/>
                    <a:pt x="212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2686765" y="390032"/>
              <a:ext cx="359242" cy="214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114" fill="norm" stroke="1" extrusionOk="0">
                  <a:moveTo>
                    <a:pt x="1772" y="2147"/>
                  </a:moveTo>
                  <a:cubicBezTo>
                    <a:pt x="1160" y="2901"/>
                    <a:pt x="547" y="3654"/>
                    <a:pt x="240" y="6040"/>
                  </a:cubicBezTo>
                  <a:cubicBezTo>
                    <a:pt x="-66" y="8427"/>
                    <a:pt x="-66" y="12445"/>
                    <a:pt x="164" y="15208"/>
                  </a:cubicBezTo>
                  <a:cubicBezTo>
                    <a:pt x="394" y="17971"/>
                    <a:pt x="853" y="19478"/>
                    <a:pt x="1466" y="20357"/>
                  </a:cubicBezTo>
                  <a:cubicBezTo>
                    <a:pt x="2079" y="21236"/>
                    <a:pt x="2845" y="21487"/>
                    <a:pt x="3687" y="20357"/>
                  </a:cubicBezTo>
                  <a:cubicBezTo>
                    <a:pt x="4530" y="19227"/>
                    <a:pt x="5449" y="16715"/>
                    <a:pt x="6062" y="13827"/>
                  </a:cubicBezTo>
                  <a:cubicBezTo>
                    <a:pt x="6674" y="10938"/>
                    <a:pt x="6981" y="7673"/>
                    <a:pt x="7057" y="6920"/>
                  </a:cubicBezTo>
                  <a:cubicBezTo>
                    <a:pt x="7134" y="6166"/>
                    <a:pt x="6981" y="7924"/>
                    <a:pt x="6828" y="10059"/>
                  </a:cubicBezTo>
                  <a:cubicBezTo>
                    <a:pt x="6674" y="12194"/>
                    <a:pt x="6521" y="14706"/>
                    <a:pt x="6751" y="16338"/>
                  </a:cubicBezTo>
                  <a:cubicBezTo>
                    <a:pt x="6981" y="17971"/>
                    <a:pt x="7594" y="18724"/>
                    <a:pt x="8283" y="18724"/>
                  </a:cubicBezTo>
                  <a:cubicBezTo>
                    <a:pt x="8972" y="18724"/>
                    <a:pt x="9738" y="17971"/>
                    <a:pt x="10657" y="16589"/>
                  </a:cubicBezTo>
                  <a:cubicBezTo>
                    <a:pt x="11577" y="15208"/>
                    <a:pt x="12649" y="13199"/>
                    <a:pt x="13415" y="11440"/>
                  </a:cubicBezTo>
                  <a:cubicBezTo>
                    <a:pt x="14181" y="9682"/>
                    <a:pt x="14640" y="8175"/>
                    <a:pt x="14640" y="8427"/>
                  </a:cubicBezTo>
                  <a:cubicBezTo>
                    <a:pt x="14640" y="8678"/>
                    <a:pt x="14181" y="10687"/>
                    <a:pt x="13951" y="12320"/>
                  </a:cubicBezTo>
                  <a:cubicBezTo>
                    <a:pt x="13721" y="13952"/>
                    <a:pt x="13721" y="15208"/>
                    <a:pt x="13721" y="16464"/>
                  </a:cubicBezTo>
                  <a:cubicBezTo>
                    <a:pt x="13721" y="17720"/>
                    <a:pt x="13721" y="18975"/>
                    <a:pt x="13798" y="18850"/>
                  </a:cubicBezTo>
                  <a:cubicBezTo>
                    <a:pt x="13874" y="18724"/>
                    <a:pt x="14028" y="17217"/>
                    <a:pt x="14564" y="14078"/>
                  </a:cubicBezTo>
                  <a:cubicBezTo>
                    <a:pt x="15100" y="10938"/>
                    <a:pt x="16019" y="6166"/>
                    <a:pt x="16785" y="3403"/>
                  </a:cubicBezTo>
                  <a:cubicBezTo>
                    <a:pt x="17551" y="640"/>
                    <a:pt x="18164" y="-113"/>
                    <a:pt x="18700" y="13"/>
                  </a:cubicBezTo>
                  <a:cubicBezTo>
                    <a:pt x="19236" y="138"/>
                    <a:pt x="19696" y="1143"/>
                    <a:pt x="20079" y="3654"/>
                  </a:cubicBezTo>
                  <a:cubicBezTo>
                    <a:pt x="20462" y="6166"/>
                    <a:pt x="20768" y="10185"/>
                    <a:pt x="20998" y="12822"/>
                  </a:cubicBezTo>
                  <a:cubicBezTo>
                    <a:pt x="21228" y="15459"/>
                    <a:pt x="21381" y="16715"/>
                    <a:pt x="21534" y="17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3124092" y="363899"/>
              <a:ext cx="159587" cy="21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66" fill="norm" stroke="1" extrusionOk="0">
                  <a:moveTo>
                    <a:pt x="14210" y="4057"/>
                  </a:moveTo>
                  <a:cubicBezTo>
                    <a:pt x="14210" y="2515"/>
                    <a:pt x="14210" y="972"/>
                    <a:pt x="13353" y="329"/>
                  </a:cubicBezTo>
                  <a:cubicBezTo>
                    <a:pt x="12496" y="-314"/>
                    <a:pt x="10781" y="-57"/>
                    <a:pt x="8724" y="1486"/>
                  </a:cubicBezTo>
                  <a:cubicBezTo>
                    <a:pt x="6667" y="3029"/>
                    <a:pt x="4267" y="5857"/>
                    <a:pt x="2724" y="8815"/>
                  </a:cubicBezTo>
                  <a:cubicBezTo>
                    <a:pt x="1181" y="11772"/>
                    <a:pt x="496" y="14857"/>
                    <a:pt x="153" y="17172"/>
                  </a:cubicBezTo>
                  <a:cubicBezTo>
                    <a:pt x="-190" y="19486"/>
                    <a:pt x="-190" y="21029"/>
                    <a:pt x="2724" y="21157"/>
                  </a:cubicBezTo>
                  <a:cubicBezTo>
                    <a:pt x="5639" y="21286"/>
                    <a:pt x="11467" y="20000"/>
                    <a:pt x="15067" y="18715"/>
                  </a:cubicBezTo>
                  <a:cubicBezTo>
                    <a:pt x="18667" y="17429"/>
                    <a:pt x="20039" y="16143"/>
                    <a:pt x="21410" y="14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3363854" y="151216"/>
              <a:ext cx="57828" cy="42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457" fill="norm" stroke="1" extrusionOk="0">
                  <a:moveTo>
                    <a:pt x="9980" y="0"/>
                  </a:moveTo>
                  <a:cubicBezTo>
                    <a:pt x="7163" y="4114"/>
                    <a:pt x="4346" y="8229"/>
                    <a:pt x="2467" y="11507"/>
                  </a:cubicBezTo>
                  <a:cubicBezTo>
                    <a:pt x="589" y="14786"/>
                    <a:pt x="-350" y="17229"/>
                    <a:pt x="120" y="18836"/>
                  </a:cubicBezTo>
                  <a:cubicBezTo>
                    <a:pt x="589" y="20443"/>
                    <a:pt x="2467" y="21214"/>
                    <a:pt x="5285" y="21407"/>
                  </a:cubicBezTo>
                  <a:cubicBezTo>
                    <a:pt x="8102" y="21600"/>
                    <a:pt x="11859" y="21214"/>
                    <a:pt x="14676" y="20571"/>
                  </a:cubicBezTo>
                  <a:cubicBezTo>
                    <a:pt x="17494" y="19929"/>
                    <a:pt x="19372" y="19029"/>
                    <a:pt x="21250" y="18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3303878" y="312219"/>
              <a:ext cx="217473" cy="3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200" fill="norm" stroke="1" extrusionOk="0">
                  <a:moveTo>
                    <a:pt x="3289" y="16200"/>
                  </a:moveTo>
                  <a:cubicBezTo>
                    <a:pt x="1531" y="18000"/>
                    <a:pt x="-227" y="19800"/>
                    <a:pt x="24" y="20700"/>
                  </a:cubicBezTo>
                  <a:cubicBezTo>
                    <a:pt x="275" y="21600"/>
                    <a:pt x="2536" y="21600"/>
                    <a:pt x="6429" y="18000"/>
                  </a:cubicBezTo>
                  <a:cubicBezTo>
                    <a:pt x="10322" y="14400"/>
                    <a:pt x="15847" y="7200"/>
                    <a:pt x="213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3507234" y="227884"/>
              <a:ext cx="44784" cy="273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422" fill="norm" stroke="1" extrusionOk="0">
                  <a:moveTo>
                    <a:pt x="17428" y="10200"/>
                  </a:moveTo>
                  <a:cubicBezTo>
                    <a:pt x="11428" y="13200"/>
                    <a:pt x="5428" y="16200"/>
                    <a:pt x="2428" y="18300"/>
                  </a:cubicBezTo>
                  <a:cubicBezTo>
                    <a:pt x="-572" y="20400"/>
                    <a:pt x="-572" y="21600"/>
                    <a:pt x="1228" y="21400"/>
                  </a:cubicBezTo>
                  <a:cubicBezTo>
                    <a:pt x="3028" y="21200"/>
                    <a:pt x="6628" y="19600"/>
                    <a:pt x="9028" y="16400"/>
                  </a:cubicBezTo>
                  <a:cubicBezTo>
                    <a:pt x="11428" y="13200"/>
                    <a:pt x="12628" y="8400"/>
                    <a:pt x="14428" y="5400"/>
                  </a:cubicBezTo>
                  <a:cubicBezTo>
                    <a:pt x="16228" y="2400"/>
                    <a:pt x="18628" y="1200"/>
                    <a:pt x="210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3622419" y="342887"/>
              <a:ext cx="80381" cy="18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343" fill="norm" stroke="1" extrusionOk="0">
                  <a:moveTo>
                    <a:pt x="13805" y="0"/>
                  </a:moveTo>
                  <a:cubicBezTo>
                    <a:pt x="9080" y="3211"/>
                    <a:pt x="4355" y="6422"/>
                    <a:pt x="1993" y="9486"/>
                  </a:cubicBezTo>
                  <a:cubicBezTo>
                    <a:pt x="-370" y="12551"/>
                    <a:pt x="-370" y="15470"/>
                    <a:pt x="643" y="17514"/>
                  </a:cubicBezTo>
                  <a:cubicBezTo>
                    <a:pt x="1655" y="19557"/>
                    <a:pt x="3680" y="20724"/>
                    <a:pt x="6380" y="21162"/>
                  </a:cubicBezTo>
                  <a:cubicBezTo>
                    <a:pt x="9080" y="21600"/>
                    <a:pt x="12455" y="21308"/>
                    <a:pt x="15492" y="19557"/>
                  </a:cubicBezTo>
                  <a:cubicBezTo>
                    <a:pt x="18530" y="17805"/>
                    <a:pt x="21230" y="14595"/>
                    <a:pt x="21230" y="11092"/>
                  </a:cubicBezTo>
                  <a:cubicBezTo>
                    <a:pt x="21230" y="7589"/>
                    <a:pt x="18530" y="3795"/>
                    <a:pt x="158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3820357" y="316746"/>
              <a:ext cx="161005" cy="179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0" y="2139"/>
                  </a:moveTo>
                  <a:cubicBezTo>
                    <a:pt x="1029" y="9536"/>
                    <a:pt x="2057" y="16933"/>
                    <a:pt x="3257" y="17377"/>
                  </a:cubicBezTo>
                  <a:cubicBezTo>
                    <a:pt x="4457" y="17821"/>
                    <a:pt x="5829" y="11312"/>
                    <a:pt x="7029" y="7317"/>
                  </a:cubicBezTo>
                  <a:cubicBezTo>
                    <a:pt x="8229" y="3322"/>
                    <a:pt x="9257" y="1843"/>
                    <a:pt x="10971" y="807"/>
                  </a:cubicBezTo>
                  <a:cubicBezTo>
                    <a:pt x="12686" y="-228"/>
                    <a:pt x="15086" y="-820"/>
                    <a:pt x="16971" y="2583"/>
                  </a:cubicBezTo>
                  <a:cubicBezTo>
                    <a:pt x="18857" y="5985"/>
                    <a:pt x="20229" y="13383"/>
                    <a:pt x="21600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4090120" y="0"/>
              <a:ext cx="326594" cy="49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08" fill="norm" stroke="1" extrusionOk="0">
                  <a:moveTo>
                    <a:pt x="6437" y="16191"/>
                  </a:moveTo>
                  <a:cubicBezTo>
                    <a:pt x="6437" y="15637"/>
                    <a:pt x="6437" y="15083"/>
                    <a:pt x="6186" y="14530"/>
                  </a:cubicBezTo>
                  <a:cubicBezTo>
                    <a:pt x="5935" y="13976"/>
                    <a:pt x="5433" y="13422"/>
                    <a:pt x="4679" y="13311"/>
                  </a:cubicBezTo>
                  <a:cubicBezTo>
                    <a:pt x="3926" y="13200"/>
                    <a:pt x="2921" y="13533"/>
                    <a:pt x="2084" y="14363"/>
                  </a:cubicBezTo>
                  <a:cubicBezTo>
                    <a:pt x="1247" y="15194"/>
                    <a:pt x="577" y="16523"/>
                    <a:pt x="242" y="17465"/>
                  </a:cubicBezTo>
                  <a:cubicBezTo>
                    <a:pt x="-93" y="18406"/>
                    <a:pt x="-93" y="18960"/>
                    <a:pt x="326" y="19293"/>
                  </a:cubicBezTo>
                  <a:cubicBezTo>
                    <a:pt x="744" y="19625"/>
                    <a:pt x="1581" y="19736"/>
                    <a:pt x="2419" y="19680"/>
                  </a:cubicBezTo>
                  <a:cubicBezTo>
                    <a:pt x="3256" y="19625"/>
                    <a:pt x="4093" y="19403"/>
                    <a:pt x="4763" y="19071"/>
                  </a:cubicBezTo>
                  <a:cubicBezTo>
                    <a:pt x="5433" y="18739"/>
                    <a:pt x="5935" y="18296"/>
                    <a:pt x="6354" y="18573"/>
                  </a:cubicBezTo>
                  <a:cubicBezTo>
                    <a:pt x="6772" y="18850"/>
                    <a:pt x="7107" y="19846"/>
                    <a:pt x="7693" y="20400"/>
                  </a:cubicBezTo>
                  <a:cubicBezTo>
                    <a:pt x="8279" y="20954"/>
                    <a:pt x="9116" y="21065"/>
                    <a:pt x="9870" y="20899"/>
                  </a:cubicBezTo>
                  <a:cubicBezTo>
                    <a:pt x="10623" y="20733"/>
                    <a:pt x="11293" y="20290"/>
                    <a:pt x="12633" y="18794"/>
                  </a:cubicBezTo>
                  <a:cubicBezTo>
                    <a:pt x="13972" y="17299"/>
                    <a:pt x="15981" y="14751"/>
                    <a:pt x="17572" y="11650"/>
                  </a:cubicBezTo>
                  <a:cubicBezTo>
                    <a:pt x="19163" y="8548"/>
                    <a:pt x="20335" y="4893"/>
                    <a:pt x="20921" y="2788"/>
                  </a:cubicBezTo>
                  <a:cubicBezTo>
                    <a:pt x="21507" y="683"/>
                    <a:pt x="21507" y="130"/>
                    <a:pt x="21172" y="19"/>
                  </a:cubicBezTo>
                  <a:cubicBezTo>
                    <a:pt x="20837" y="-92"/>
                    <a:pt x="20167" y="240"/>
                    <a:pt x="18828" y="2234"/>
                  </a:cubicBezTo>
                  <a:cubicBezTo>
                    <a:pt x="17488" y="4228"/>
                    <a:pt x="15479" y="7883"/>
                    <a:pt x="15144" y="11096"/>
                  </a:cubicBezTo>
                  <a:cubicBezTo>
                    <a:pt x="14809" y="14308"/>
                    <a:pt x="16149" y="17077"/>
                    <a:pt x="16986" y="18739"/>
                  </a:cubicBezTo>
                  <a:cubicBezTo>
                    <a:pt x="17823" y="20400"/>
                    <a:pt x="18158" y="20954"/>
                    <a:pt x="18493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446947" y="572892"/>
              <a:ext cx="3825755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4" y="20925"/>
                    <a:pt x="1068" y="20250"/>
                    <a:pt x="1587" y="19631"/>
                  </a:cubicBezTo>
                  <a:cubicBezTo>
                    <a:pt x="2107" y="19012"/>
                    <a:pt x="2612" y="18450"/>
                    <a:pt x="3153" y="17775"/>
                  </a:cubicBezTo>
                  <a:cubicBezTo>
                    <a:pt x="3694" y="17100"/>
                    <a:pt x="4271" y="16313"/>
                    <a:pt x="4812" y="15638"/>
                  </a:cubicBezTo>
                  <a:cubicBezTo>
                    <a:pt x="5353" y="14963"/>
                    <a:pt x="5858" y="14400"/>
                    <a:pt x="6385" y="13838"/>
                  </a:cubicBezTo>
                  <a:cubicBezTo>
                    <a:pt x="6911" y="13275"/>
                    <a:pt x="7460" y="12713"/>
                    <a:pt x="8037" y="12150"/>
                  </a:cubicBezTo>
                  <a:cubicBezTo>
                    <a:pt x="8614" y="11588"/>
                    <a:pt x="9220" y="11025"/>
                    <a:pt x="9826" y="10519"/>
                  </a:cubicBezTo>
                  <a:cubicBezTo>
                    <a:pt x="10432" y="10013"/>
                    <a:pt x="11038" y="9562"/>
                    <a:pt x="11651" y="9113"/>
                  </a:cubicBezTo>
                  <a:cubicBezTo>
                    <a:pt x="12265" y="8662"/>
                    <a:pt x="12885" y="8213"/>
                    <a:pt x="13505" y="7819"/>
                  </a:cubicBezTo>
                  <a:cubicBezTo>
                    <a:pt x="14126" y="7425"/>
                    <a:pt x="14746" y="7088"/>
                    <a:pt x="15338" y="6694"/>
                  </a:cubicBezTo>
                  <a:cubicBezTo>
                    <a:pt x="15929" y="6300"/>
                    <a:pt x="16492" y="5850"/>
                    <a:pt x="17026" y="5400"/>
                  </a:cubicBezTo>
                  <a:cubicBezTo>
                    <a:pt x="17560" y="4950"/>
                    <a:pt x="18065" y="4500"/>
                    <a:pt x="18577" y="3994"/>
                  </a:cubicBezTo>
                  <a:cubicBezTo>
                    <a:pt x="19089" y="3488"/>
                    <a:pt x="19609" y="2925"/>
                    <a:pt x="20114" y="2250"/>
                  </a:cubicBezTo>
                  <a:cubicBezTo>
                    <a:pt x="20619" y="1575"/>
                    <a:pt x="21109" y="78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633507" y="787563"/>
              <a:ext cx="3225185" cy="49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fill="norm" stroke="1" extrusionOk="0">
                  <a:moveTo>
                    <a:pt x="1061" y="19938"/>
                  </a:moveTo>
                  <a:cubicBezTo>
                    <a:pt x="822" y="20160"/>
                    <a:pt x="582" y="20382"/>
                    <a:pt x="377" y="20658"/>
                  </a:cubicBezTo>
                  <a:cubicBezTo>
                    <a:pt x="171" y="20935"/>
                    <a:pt x="0" y="21268"/>
                    <a:pt x="0" y="21434"/>
                  </a:cubicBezTo>
                  <a:cubicBezTo>
                    <a:pt x="0" y="21600"/>
                    <a:pt x="171" y="21600"/>
                    <a:pt x="590" y="21434"/>
                  </a:cubicBezTo>
                  <a:cubicBezTo>
                    <a:pt x="1010" y="21268"/>
                    <a:pt x="1677" y="20935"/>
                    <a:pt x="2345" y="20437"/>
                  </a:cubicBezTo>
                  <a:cubicBezTo>
                    <a:pt x="3012" y="19938"/>
                    <a:pt x="3680" y="19274"/>
                    <a:pt x="4330" y="18609"/>
                  </a:cubicBezTo>
                  <a:cubicBezTo>
                    <a:pt x="4981" y="17945"/>
                    <a:pt x="5614" y="17280"/>
                    <a:pt x="6273" y="16560"/>
                  </a:cubicBezTo>
                  <a:cubicBezTo>
                    <a:pt x="6932" y="15840"/>
                    <a:pt x="7616" y="15065"/>
                    <a:pt x="8327" y="14234"/>
                  </a:cubicBezTo>
                  <a:cubicBezTo>
                    <a:pt x="9037" y="13403"/>
                    <a:pt x="9773" y="12517"/>
                    <a:pt x="10518" y="11631"/>
                  </a:cubicBezTo>
                  <a:cubicBezTo>
                    <a:pt x="11262" y="10745"/>
                    <a:pt x="12015" y="9858"/>
                    <a:pt x="12751" y="9028"/>
                  </a:cubicBezTo>
                  <a:cubicBezTo>
                    <a:pt x="13487" y="8197"/>
                    <a:pt x="14206" y="7422"/>
                    <a:pt x="14899" y="6646"/>
                  </a:cubicBezTo>
                  <a:cubicBezTo>
                    <a:pt x="15592" y="5871"/>
                    <a:pt x="16260" y="5095"/>
                    <a:pt x="16979" y="4320"/>
                  </a:cubicBezTo>
                  <a:cubicBezTo>
                    <a:pt x="17698" y="3545"/>
                    <a:pt x="18468" y="2769"/>
                    <a:pt x="19247" y="2049"/>
                  </a:cubicBezTo>
                  <a:cubicBezTo>
                    <a:pt x="20025" y="1329"/>
                    <a:pt x="20813" y="6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4671376" y="335220"/>
              <a:ext cx="46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4663709" y="511557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5237256" y="154941"/>
              <a:ext cx="184697" cy="540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553" fill="norm" stroke="1" extrusionOk="0">
                  <a:moveTo>
                    <a:pt x="1945" y="21553"/>
                  </a:moveTo>
                  <a:cubicBezTo>
                    <a:pt x="1058" y="21145"/>
                    <a:pt x="170" y="20738"/>
                    <a:pt x="22" y="19464"/>
                  </a:cubicBezTo>
                  <a:cubicBezTo>
                    <a:pt x="-126" y="18191"/>
                    <a:pt x="466" y="16051"/>
                    <a:pt x="2241" y="13045"/>
                  </a:cubicBezTo>
                  <a:cubicBezTo>
                    <a:pt x="4016" y="10040"/>
                    <a:pt x="6975" y="6168"/>
                    <a:pt x="8899" y="3978"/>
                  </a:cubicBezTo>
                  <a:cubicBezTo>
                    <a:pt x="10822" y="1787"/>
                    <a:pt x="11710" y="1278"/>
                    <a:pt x="12745" y="819"/>
                  </a:cubicBezTo>
                  <a:cubicBezTo>
                    <a:pt x="13781" y="361"/>
                    <a:pt x="14964" y="-47"/>
                    <a:pt x="15704" y="4"/>
                  </a:cubicBezTo>
                  <a:cubicBezTo>
                    <a:pt x="16444" y="55"/>
                    <a:pt x="16740" y="564"/>
                    <a:pt x="17332" y="2551"/>
                  </a:cubicBezTo>
                  <a:cubicBezTo>
                    <a:pt x="17923" y="4538"/>
                    <a:pt x="18811" y="8002"/>
                    <a:pt x="19551" y="10804"/>
                  </a:cubicBezTo>
                  <a:cubicBezTo>
                    <a:pt x="20290" y="13606"/>
                    <a:pt x="20882" y="15745"/>
                    <a:pt x="21178" y="17070"/>
                  </a:cubicBezTo>
                  <a:cubicBezTo>
                    <a:pt x="21474" y="18395"/>
                    <a:pt x="21474" y="18904"/>
                    <a:pt x="21030" y="18751"/>
                  </a:cubicBezTo>
                  <a:cubicBezTo>
                    <a:pt x="20586" y="18598"/>
                    <a:pt x="19699" y="17783"/>
                    <a:pt x="18811" y="16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5196491" y="427222"/>
              <a:ext cx="2645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3432" y="21600"/>
                  </a:moveTo>
                  <a:cubicBezTo>
                    <a:pt x="1770" y="21600"/>
                    <a:pt x="109" y="21600"/>
                    <a:pt x="5" y="21000"/>
                  </a:cubicBezTo>
                  <a:cubicBezTo>
                    <a:pt x="-99" y="20400"/>
                    <a:pt x="1355" y="19200"/>
                    <a:pt x="5197" y="15600"/>
                  </a:cubicBezTo>
                  <a:cubicBezTo>
                    <a:pt x="9039" y="12000"/>
                    <a:pt x="15270" y="6000"/>
                    <a:pt x="215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5515242" y="419555"/>
              <a:ext cx="304741" cy="470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600" fill="norm" stroke="1" extrusionOk="0">
                  <a:moveTo>
                    <a:pt x="2642" y="0"/>
                  </a:moveTo>
                  <a:cubicBezTo>
                    <a:pt x="1928" y="2465"/>
                    <a:pt x="1214" y="4930"/>
                    <a:pt x="767" y="6457"/>
                  </a:cubicBezTo>
                  <a:cubicBezTo>
                    <a:pt x="321" y="7983"/>
                    <a:pt x="143" y="8570"/>
                    <a:pt x="53" y="8511"/>
                  </a:cubicBezTo>
                  <a:cubicBezTo>
                    <a:pt x="-36" y="8452"/>
                    <a:pt x="-36" y="7748"/>
                    <a:pt x="232" y="6515"/>
                  </a:cubicBezTo>
                  <a:cubicBezTo>
                    <a:pt x="500" y="5283"/>
                    <a:pt x="1035" y="3522"/>
                    <a:pt x="1571" y="2289"/>
                  </a:cubicBezTo>
                  <a:cubicBezTo>
                    <a:pt x="2106" y="1057"/>
                    <a:pt x="2642" y="352"/>
                    <a:pt x="3177" y="235"/>
                  </a:cubicBezTo>
                  <a:cubicBezTo>
                    <a:pt x="3713" y="117"/>
                    <a:pt x="4248" y="587"/>
                    <a:pt x="4605" y="1174"/>
                  </a:cubicBezTo>
                  <a:cubicBezTo>
                    <a:pt x="4962" y="1761"/>
                    <a:pt x="5141" y="2465"/>
                    <a:pt x="5319" y="3580"/>
                  </a:cubicBezTo>
                  <a:cubicBezTo>
                    <a:pt x="5498" y="4696"/>
                    <a:pt x="5676" y="6222"/>
                    <a:pt x="5944" y="6633"/>
                  </a:cubicBezTo>
                  <a:cubicBezTo>
                    <a:pt x="6212" y="7043"/>
                    <a:pt x="6569" y="6339"/>
                    <a:pt x="6926" y="5635"/>
                  </a:cubicBezTo>
                  <a:cubicBezTo>
                    <a:pt x="7283" y="4930"/>
                    <a:pt x="7640" y="4226"/>
                    <a:pt x="8086" y="3346"/>
                  </a:cubicBezTo>
                  <a:cubicBezTo>
                    <a:pt x="8533" y="2465"/>
                    <a:pt x="9068" y="1409"/>
                    <a:pt x="9336" y="1233"/>
                  </a:cubicBezTo>
                  <a:cubicBezTo>
                    <a:pt x="9604" y="1057"/>
                    <a:pt x="9604" y="1761"/>
                    <a:pt x="9604" y="2700"/>
                  </a:cubicBezTo>
                  <a:cubicBezTo>
                    <a:pt x="9604" y="3639"/>
                    <a:pt x="9604" y="4813"/>
                    <a:pt x="9871" y="5693"/>
                  </a:cubicBezTo>
                  <a:cubicBezTo>
                    <a:pt x="10139" y="6574"/>
                    <a:pt x="10675" y="7161"/>
                    <a:pt x="11389" y="7278"/>
                  </a:cubicBezTo>
                  <a:cubicBezTo>
                    <a:pt x="12103" y="7396"/>
                    <a:pt x="12995" y="7043"/>
                    <a:pt x="13888" y="6222"/>
                  </a:cubicBezTo>
                  <a:cubicBezTo>
                    <a:pt x="14781" y="5400"/>
                    <a:pt x="15673" y="4109"/>
                    <a:pt x="16298" y="3170"/>
                  </a:cubicBezTo>
                  <a:cubicBezTo>
                    <a:pt x="16923" y="2230"/>
                    <a:pt x="17280" y="1643"/>
                    <a:pt x="17458" y="1878"/>
                  </a:cubicBezTo>
                  <a:cubicBezTo>
                    <a:pt x="17637" y="2113"/>
                    <a:pt x="17637" y="3170"/>
                    <a:pt x="18172" y="5165"/>
                  </a:cubicBezTo>
                  <a:cubicBezTo>
                    <a:pt x="18708" y="7161"/>
                    <a:pt x="19779" y="10096"/>
                    <a:pt x="20493" y="12796"/>
                  </a:cubicBezTo>
                  <a:cubicBezTo>
                    <a:pt x="21207" y="15496"/>
                    <a:pt x="21564" y="17961"/>
                    <a:pt x="21028" y="19487"/>
                  </a:cubicBezTo>
                  <a:cubicBezTo>
                    <a:pt x="20493" y="21013"/>
                    <a:pt x="19065" y="21600"/>
                    <a:pt x="17547" y="21600"/>
                  </a:cubicBezTo>
                  <a:cubicBezTo>
                    <a:pt x="16030" y="21600"/>
                    <a:pt x="14424" y="21013"/>
                    <a:pt x="12817" y="20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6208278" y="186689"/>
              <a:ext cx="363701" cy="491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04" fill="norm" stroke="1" extrusionOk="0">
                  <a:moveTo>
                    <a:pt x="12393" y="1120"/>
                  </a:moveTo>
                  <a:cubicBezTo>
                    <a:pt x="11793" y="677"/>
                    <a:pt x="11193" y="234"/>
                    <a:pt x="10518" y="68"/>
                  </a:cubicBezTo>
                  <a:cubicBezTo>
                    <a:pt x="9843" y="-98"/>
                    <a:pt x="9093" y="13"/>
                    <a:pt x="8118" y="677"/>
                  </a:cubicBezTo>
                  <a:cubicBezTo>
                    <a:pt x="7143" y="1342"/>
                    <a:pt x="5943" y="2560"/>
                    <a:pt x="5268" y="4610"/>
                  </a:cubicBezTo>
                  <a:cubicBezTo>
                    <a:pt x="4593" y="6659"/>
                    <a:pt x="4443" y="9539"/>
                    <a:pt x="4743" y="12031"/>
                  </a:cubicBezTo>
                  <a:cubicBezTo>
                    <a:pt x="5043" y="14524"/>
                    <a:pt x="5793" y="16628"/>
                    <a:pt x="6243" y="18179"/>
                  </a:cubicBezTo>
                  <a:cubicBezTo>
                    <a:pt x="6693" y="19730"/>
                    <a:pt x="6843" y="20727"/>
                    <a:pt x="6543" y="21114"/>
                  </a:cubicBezTo>
                  <a:cubicBezTo>
                    <a:pt x="6243" y="21502"/>
                    <a:pt x="5493" y="21280"/>
                    <a:pt x="4443" y="20560"/>
                  </a:cubicBezTo>
                  <a:cubicBezTo>
                    <a:pt x="3393" y="19840"/>
                    <a:pt x="2043" y="18622"/>
                    <a:pt x="1143" y="17514"/>
                  </a:cubicBezTo>
                  <a:cubicBezTo>
                    <a:pt x="243" y="16407"/>
                    <a:pt x="-207" y="15410"/>
                    <a:pt x="93" y="14800"/>
                  </a:cubicBezTo>
                  <a:cubicBezTo>
                    <a:pt x="393" y="14191"/>
                    <a:pt x="1443" y="13970"/>
                    <a:pt x="2718" y="13859"/>
                  </a:cubicBezTo>
                  <a:cubicBezTo>
                    <a:pt x="3993" y="13748"/>
                    <a:pt x="5493" y="13748"/>
                    <a:pt x="6618" y="13748"/>
                  </a:cubicBezTo>
                  <a:cubicBezTo>
                    <a:pt x="7743" y="13748"/>
                    <a:pt x="8493" y="13748"/>
                    <a:pt x="9243" y="13693"/>
                  </a:cubicBezTo>
                  <a:cubicBezTo>
                    <a:pt x="9993" y="13637"/>
                    <a:pt x="10743" y="13527"/>
                    <a:pt x="10743" y="13637"/>
                  </a:cubicBezTo>
                  <a:cubicBezTo>
                    <a:pt x="10743" y="13748"/>
                    <a:pt x="9993" y="14080"/>
                    <a:pt x="9468" y="14524"/>
                  </a:cubicBezTo>
                  <a:cubicBezTo>
                    <a:pt x="8943" y="14967"/>
                    <a:pt x="8643" y="15520"/>
                    <a:pt x="8493" y="16074"/>
                  </a:cubicBezTo>
                  <a:cubicBezTo>
                    <a:pt x="8343" y="16628"/>
                    <a:pt x="8343" y="17182"/>
                    <a:pt x="8568" y="17680"/>
                  </a:cubicBezTo>
                  <a:cubicBezTo>
                    <a:pt x="8793" y="18179"/>
                    <a:pt x="9243" y="18622"/>
                    <a:pt x="9843" y="18844"/>
                  </a:cubicBezTo>
                  <a:cubicBezTo>
                    <a:pt x="10443" y="19065"/>
                    <a:pt x="11193" y="19065"/>
                    <a:pt x="11868" y="18844"/>
                  </a:cubicBezTo>
                  <a:cubicBezTo>
                    <a:pt x="12543" y="18622"/>
                    <a:pt x="13143" y="18179"/>
                    <a:pt x="13668" y="17736"/>
                  </a:cubicBezTo>
                  <a:cubicBezTo>
                    <a:pt x="14193" y="17293"/>
                    <a:pt x="14643" y="16850"/>
                    <a:pt x="15018" y="16296"/>
                  </a:cubicBezTo>
                  <a:cubicBezTo>
                    <a:pt x="15393" y="15742"/>
                    <a:pt x="15693" y="15077"/>
                    <a:pt x="15993" y="15022"/>
                  </a:cubicBezTo>
                  <a:cubicBezTo>
                    <a:pt x="16293" y="14967"/>
                    <a:pt x="16593" y="15520"/>
                    <a:pt x="16668" y="16296"/>
                  </a:cubicBezTo>
                  <a:cubicBezTo>
                    <a:pt x="16743" y="17071"/>
                    <a:pt x="16593" y="18068"/>
                    <a:pt x="16743" y="18788"/>
                  </a:cubicBezTo>
                  <a:cubicBezTo>
                    <a:pt x="16893" y="19508"/>
                    <a:pt x="17343" y="19951"/>
                    <a:pt x="17793" y="19840"/>
                  </a:cubicBezTo>
                  <a:cubicBezTo>
                    <a:pt x="18243" y="19730"/>
                    <a:pt x="18693" y="19065"/>
                    <a:pt x="19068" y="18400"/>
                  </a:cubicBezTo>
                  <a:cubicBezTo>
                    <a:pt x="19443" y="17736"/>
                    <a:pt x="19743" y="17071"/>
                    <a:pt x="20118" y="16240"/>
                  </a:cubicBezTo>
                  <a:cubicBezTo>
                    <a:pt x="20493" y="15410"/>
                    <a:pt x="20943" y="14413"/>
                    <a:pt x="21168" y="14191"/>
                  </a:cubicBezTo>
                  <a:cubicBezTo>
                    <a:pt x="21393" y="13970"/>
                    <a:pt x="21393" y="14524"/>
                    <a:pt x="21243" y="15410"/>
                  </a:cubicBezTo>
                  <a:cubicBezTo>
                    <a:pt x="21093" y="16296"/>
                    <a:pt x="20793" y="17514"/>
                    <a:pt x="20493" y="18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6557418" y="522950"/>
              <a:ext cx="115005" cy="10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19779"/>
                  </a:moveTo>
                  <a:cubicBezTo>
                    <a:pt x="2880" y="14510"/>
                    <a:pt x="5760" y="9242"/>
                    <a:pt x="9120" y="5554"/>
                  </a:cubicBezTo>
                  <a:cubicBezTo>
                    <a:pt x="12480" y="1866"/>
                    <a:pt x="16320" y="-241"/>
                    <a:pt x="18240" y="22"/>
                  </a:cubicBezTo>
                  <a:cubicBezTo>
                    <a:pt x="20160" y="286"/>
                    <a:pt x="20160" y="2920"/>
                    <a:pt x="20160" y="5554"/>
                  </a:cubicBezTo>
                  <a:cubicBezTo>
                    <a:pt x="20160" y="8188"/>
                    <a:pt x="20160" y="10822"/>
                    <a:pt x="20400" y="13457"/>
                  </a:cubicBezTo>
                  <a:cubicBezTo>
                    <a:pt x="20640" y="16091"/>
                    <a:pt x="21120" y="18725"/>
                    <a:pt x="21360" y="20042"/>
                  </a:cubicBezTo>
                  <a:cubicBezTo>
                    <a:pt x="21600" y="21359"/>
                    <a:pt x="21600" y="21359"/>
                    <a:pt x="21600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6735071" y="480959"/>
              <a:ext cx="159690" cy="18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0462" fill="norm" stroke="1" extrusionOk="0">
                  <a:moveTo>
                    <a:pt x="13195" y="3448"/>
                  </a:moveTo>
                  <a:cubicBezTo>
                    <a:pt x="12510" y="2008"/>
                    <a:pt x="11824" y="568"/>
                    <a:pt x="10624" y="136"/>
                  </a:cubicBezTo>
                  <a:cubicBezTo>
                    <a:pt x="9424" y="-296"/>
                    <a:pt x="7710" y="280"/>
                    <a:pt x="5824" y="2152"/>
                  </a:cubicBezTo>
                  <a:cubicBezTo>
                    <a:pt x="3938" y="4024"/>
                    <a:pt x="1881" y="7192"/>
                    <a:pt x="853" y="10216"/>
                  </a:cubicBezTo>
                  <a:cubicBezTo>
                    <a:pt x="-176" y="13240"/>
                    <a:pt x="-176" y="16120"/>
                    <a:pt x="338" y="18136"/>
                  </a:cubicBezTo>
                  <a:cubicBezTo>
                    <a:pt x="853" y="20152"/>
                    <a:pt x="1881" y="21304"/>
                    <a:pt x="5481" y="19720"/>
                  </a:cubicBezTo>
                  <a:cubicBezTo>
                    <a:pt x="9081" y="18136"/>
                    <a:pt x="15253" y="13816"/>
                    <a:pt x="21424" y="9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6917068" y="213188"/>
              <a:ext cx="169363" cy="456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315" fill="norm" stroke="1" extrusionOk="0">
                  <a:moveTo>
                    <a:pt x="2945" y="12143"/>
                  </a:moveTo>
                  <a:cubicBezTo>
                    <a:pt x="4216" y="8443"/>
                    <a:pt x="5486" y="4744"/>
                    <a:pt x="6122" y="2596"/>
                  </a:cubicBezTo>
                  <a:cubicBezTo>
                    <a:pt x="6757" y="448"/>
                    <a:pt x="6757" y="-149"/>
                    <a:pt x="6122" y="30"/>
                  </a:cubicBezTo>
                  <a:cubicBezTo>
                    <a:pt x="5486" y="209"/>
                    <a:pt x="4216" y="1164"/>
                    <a:pt x="3104" y="3610"/>
                  </a:cubicBezTo>
                  <a:cubicBezTo>
                    <a:pt x="1992" y="6057"/>
                    <a:pt x="1039" y="9995"/>
                    <a:pt x="722" y="13097"/>
                  </a:cubicBezTo>
                  <a:cubicBezTo>
                    <a:pt x="404" y="16200"/>
                    <a:pt x="722" y="18468"/>
                    <a:pt x="1516" y="19780"/>
                  </a:cubicBezTo>
                  <a:cubicBezTo>
                    <a:pt x="2310" y="21093"/>
                    <a:pt x="3580" y="21451"/>
                    <a:pt x="4533" y="21272"/>
                  </a:cubicBezTo>
                  <a:cubicBezTo>
                    <a:pt x="5486" y="21093"/>
                    <a:pt x="6122" y="20377"/>
                    <a:pt x="5645" y="19064"/>
                  </a:cubicBezTo>
                  <a:cubicBezTo>
                    <a:pt x="5169" y="17752"/>
                    <a:pt x="3580" y="15842"/>
                    <a:pt x="2151" y="14649"/>
                  </a:cubicBezTo>
                  <a:cubicBezTo>
                    <a:pt x="722" y="13455"/>
                    <a:pt x="-549" y="12978"/>
                    <a:pt x="245" y="12799"/>
                  </a:cubicBezTo>
                  <a:cubicBezTo>
                    <a:pt x="1039" y="12620"/>
                    <a:pt x="3898" y="12739"/>
                    <a:pt x="6757" y="13217"/>
                  </a:cubicBezTo>
                  <a:cubicBezTo>
                    <a:pt x="9616" y="13694"/>
                    <a:pt x="12475" y="14529"/>
                    <a:pt x="14063" y="15245"/>
                  </a:cubicBezTo>
                  <a:cubicBezTo>
                    <a:pt x="15651" y="15961"/>
                    <a:pt x="15969" y="16558"/>
                    <a:pt x="16286" y="17334"/>
                  </a:cubicBezTo>
                  <a:cubicBezTo>
                    <a:pt x="16604" y="18110"/>
                    <a:pt x="16922" y="19064"/>
                    <a:pt x="17080" y="19005"/>
                  </a:cubicBezTo>
                  <a:cubicBezTo>
                    <a:pt x="17239" y="18945"/>
                    <a:pt x="17239" y="17871"/>
                    <a:pt x="17875" y="15961"/>
                  </a:cubicBezTo>
                  <a:cubicBezTo>
                    <a:pt x="18510" y="14052"/>
                    <a:pt x="19780" y="11307"/>
                    <a:pt x="21051" y="8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7124107" y="496223"/>
              <a:ext cx="115662" cy="13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0994" fill="norm" stroke="1" extrusionOk="0">
                  <a:moveTo>
                    <a:pt x="18434" y="2445"/>
                  </a:moveTo>
                  <a:cubicBezTo>
                    <a:pt x="13738" y="2445"/>
                    <a:pt x="9042" y="2445"/>
                    <a:pt x="5755" y="3260"/>
                  </a:cubicBezTo>
                  <a:cubicBezTo>
                    <a:pt x="2468" y="4075"/>
                    <a:pt x="590" y="5706"/>
                    <a:pt x="121" y="8762"/>
                  </a:cubicBezTo>
                  <a:cubicBezTo>
                    <a:pt x="-349" y="11819"/>
                    <a:pt x="590" y="16302"/>
                    <a:pt x="2234" y="18747"/>
                  </a:cubicBezTo>
                  <a:cubicBezTo>
                    <a:pt x="3877" y="21192"/>
                    <a:pt x="6225" y="21600"/>
                    <a:pt x="8807" y="20174"/>
                  </a:cubicBezTo>
                  <a:cubicBezTo>
                    <a:pt x="11390" y="18747"/>
                    <a:pt x="14207" y="15487"/>
                    <a:pt x="16321" y="11819"/>
                  </a:cubicBezTo>
                  <a:cubicBezTo>
                    <a:pt x="18434" y="8151"/>
                    <a:pt x="19842" y="4075"/>
                    <a:pt x="212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7278102" y="464106"/>
              <a:ext cx="161004" cy="20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0" y="3310"/>
                  </a:moveTo>
                  <a:cubicBezTo>
                    <a:pt x="343" y="6208"/>
                    <a:pt x="686" y="9106"/>
                    <a:pt x="857" y="11608"/>
                  </a:cubicBezTo>
                  <a:cubicBezTo>
                    <a:pt x="1029" y="14110"/>
                    <a:pt x="1029" y="16218"/>
                    <a:pt x="1200" y="16613"/>
                  </a:cubicBezTo>
                  <a:cubicBezTo>
                    <a:pt x="1371" y="17008"/>
                    <a:pt x="1714" y="15691"/>
                    <a:pt x="3257" y="12925"/>
                  </a:cubicBezTo>
                  <a:cubicBezTo>
                    <a:pt x="4800" y="10159"/>
                    <a:pt x="7543" y="5945"/>
                    <a:pt x="9600" y="3442"/>
                  </a:cubicBezTo>
                  <a:cubicBezTo>
                    <a:pt x="11657" y="940"/>
                    <a:pt x="13029" y="149"/>
                    <a:pt x="14571" y="18"/>
                  </a:cubicBezTo>
                  <a:cubicBezTo>
                    <a:pt x="16114" y="-114"/>
                    <a:pt x="17829" y="413"/>
                    <a:pt x="19029" y="4101"/>
                  </a:cubicBezTo>
                  <a:cubicBezTo>
                    <a:pt x="20229" y="7788"/>
                    <a:pt x="20914" y="14637"/>
                    <a:pt x="2160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8092261" y="167168"/>
              <a:ext cx="473871" cy="81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14" fill="norm" stroke="1" extrusionOk="0">
                  <a:moveTo>
                    <a:pt x="5856" y="8209"/>
                  </a:moveTo>
                  <a:cubicBezTo>
                    <a:pt x="5391" y="7942"/>
                    <a:pt x="4927" y="7674"/>
                    <a:pt x="4404" y="7507"/>
                  </a:cubicBezTo>
                  <a:cubicBezTo>
                    <a:pt x="3881" y="7340"/>
                    <a:pt x="3301" y="7273"/>
                    <a:pt x="2546" y="7841"/>
                  </a:cubicBezTo>
                  <a:cubicBezTo>
                    <a:pt x="1791" y="8410"/>
                    <a:pt x="862" y="9614"/>
                    <a:pt x="398" y="10416"/>
                  </a:cubicBezTo>
                  <a:cubicBezTo>
                    <a:pt x="-67" y="11219"/>
                    <a:pt x="-67" y="11620"/>
                    <a:pt x="107" y="11988"/>
                  </a:cubicBezTo>
                  <a:cubicBezTo>
                    <a:pt x="281" y="12355"/>
                    <a:pt x="630" y="12690"/>
                    <a:pt x="1443" y="12523"/>
                  </a:cubicBezTo>
                  <a:cubicBezTo>
                    <a:pt x="2256" y="12355"/>
                    <a:pt x="3533" y="11687"/>
                    <a:pt x="4404" y="10383"/>
                  </a:cubicBezTo>
                  <a:cubicBezTo>
                    <a:pt x="5275" y="9079"/>
                    <a:pt x="5739" y="7139"/>
                    <a:pt x="6494" y="5635"/>
                  </a:cubicBezTo>
                  <a:cubicBezTo>
                    <a:pt x="7249" y="4130"/>
                    <a:pt x="8294" y="3060"/>
                    <a:pt x="9456" y="2224"/>
                  </a:cubicBezTo>
                  <a:cubicBezTo>
                    <a:pt x="10617" y="1388"/>
                    <a:pt x="11894" y="786"/>
                    <a:pt x="12881" y="419"/>
                  </a:cubicBezTo>
                  <a:cubicBezTo>
                    <a:pt x="13868" y="51"/>
                    <a:pt x="14565" y="-83"/>
                    <a:pt x="15030" y="51"/>
                  </a:cubicBezTo>
                  <a:cubicBezTo>
                    <a:pt x="15494" y="184"/>
                    <a:pt x="15727" y="586"/>
                    <a:pt x="15378" y="1656"/>
                  </a:cubicBezTo>
                  <a:cubicBezTo>
                    <a:pt x="15030" y="2726"/>
                    <a:pt x="14101" y="4464"/>
                    <a:pt x="12998" y="6504"/>
                  </a:cubicBezTo>
                  <a:cubicBezTo>
                    <a:pt x="11894" y="8544"/>
                    <a:pt x="10617" y="10884"/>
                    <a:pt x="9630" y="13225"/>
                  </a:cubicBezTo>
                  <a:cubicBezTo>
                    <a:pt x="8643" y="15565"/>
                    <a:pt x="7946" y="17906"/>
                    <a:pt x="7598" y="19243"/>
                  </a:cubicBezTo>
                  <a:cubicBezTo>
                    <a:pt x="7249" y="20581"/>
                    <a:pt x="7249" y="20915"/>
                    <a:pt x="7539" y="21149"/>
                  </a:cubicBezTo>
                  <a:cubicBezTo>
                    <a:pt x="7830" y="21383"/>
                    <a:pt x="8410" y="21517"/>
                    <a:pt x="8933" y="21316"/>
                  </a:cubicBezTo>
                  <a:cubicBezTo>
                    <a:pt x="9456" y="21116"/>
                    <a:pt x="9920" y="20581"/>
                    <a:pt x="10559" y="19411"/>
                  </a:cubicBezTo>
                  <a:cubicBezTo>
                    <a:pt x="11197" y="18240"/>
                    <a:pt x="12010" y="16435"/>
                    <a:pt x="12359" y="15365"/>
                  </a:cubicBezTo>
                  <a:cubicBezTo>
                    <a:pt x="12707" y="14295"/>
                    <a:pt x="12591" y="13960"/>
                    <a:pt x="13288" y="13626"/>
                  </a:cubicBezTo>
                  <a:cubicBezTo>
                    <a:pt x="13985" y="13292"/>
                    <a:pt x="15494" y="12957"/>
                    <a:pt x="17004" y="12623"/>
                  </a:cubicBezTo>
                  <a:cubicBezTo>
                    <a:pt x="18514" y="12289"/>
                    <a:pt x="20023" y="11954"/>
                    <a:pt x="21533" y="11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9057447" y="332664"/>
              <a:ext cx="191994" cy="606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368" fill="norm" stroke="1" extrusionOk="0">
                  <a:moveTo>
                    <a:pt x="6662" y="7920"/>
                  </a:moveTo>
                  <a:cubicBezTo>
                    <a:pt x="5821" y="10260"/>
                    <a:pt x="4979" y="12600"/>
                    <a:pt x="4138" y="14715"/>
                  </a:cubicBezTo>
                  <a:cubicBezTo>
                    <a:pt x="3296" y="16830"/>
                    <a:pt x="2455" y="18720"/>
                    <a:pt x="1753" y="19890"/>
                  </a:cubicBezTo>
                  <a:cubicBezTo>
                    <a:pt x="1052" y="21060"/>
                    <a:pt x="491" y="21510"/>
                    <a:pt x="211" y="21330"/>
                  </a:cubicBezTo>
                  <a:cubicBezTo>
                    <a:pt x="-70" y="21150"/>
                    <a:pt x="-70" y="20340"/>
                    <a:pt x="211" y="18180"/>
                  </a:cubicBezTo>
                  <a:cubicBezTo>
                    <a:pt x="491" y="16020"/>
                    <a:pt x="1052" y="12510"/>
                    <a:pt x="2314" y="9585"/>
                  </a:cubicBezTo>
                  <a:cubicBezTo>
                    <a:pt x="3577" y="6660"/>
                    <a:pt x="5540" y="4320"/>
                    <a:pt x="7504" y="2835"/>
                  </a:cubicBezTo>
                  <a:cubicBezTo>
                    <a:pt x="9468" y="1350"/>
                    <a:pt x="11431" y="720"/>
                    <a:pt x="13114" y="360"/>
                  </a:cubicBezTo>
                  <a:cubicBezTo>
                    <a:pt x="14798" y="0"/>
                    <a:pt x="16200" y="-90"/>
                    <a:pt x="17462" y="90"/>
                  </a:cubicBezTo>
                  <a:cubicBezTo>
                    <a:pt x="18725" y="270"/>
                    <a:pt x="19847" y="720"/>
                    <a:pt x="20548" y="1845"/>
                  </a:cubicBezTo>
                  <a:cubicBezTo>
                    <a:pt x="21249" y="2970"/>
                    <a:pt x="21530" y="4770"/>
                    <a:pt x="19566" y="6255"/>
                  </a:cubicBezTo>
                  <a:cubicBezTo>
                    <a:pt x="17603" y="7740"/>
                    <a:pt x="13395" y="8910"/>
                    <a:pt x="10590" y="9540"/>
                  </a:cubicBezTo>
                  <a:cubicBezTo>
                    <a:pt x="7785" y="10170"/>
                    <a:pt x="6382" y="10260"/>
                    <a:pt x="4979" y="10215"/>
                  </a:cubicBezTo>
                  <a:cubicBezTo>
                    <a:pt x="3577" y="10170"/>
                    <a:pt x="2174" y="9990"/>
                    <a:pt x="2314" y="9720"/>
                  </a:cubicBezTo>
                  <a:cubicBezTo>
                    <a:pt x="2455" y="9450"/>
                    <a:pt x="4138" y="9090"/>
                    <a:pt x="5821" y="8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9263813" y="580559"/>
              <a:ext cx="9967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69" y="3812"/>
                    <a:pt x="5538" y="7624"/>
                    <a:pt x="9138" y="11224"/>
                  </a:cubicBezTo>
                  <a:cubicBezTo>
                    <a:pt x="12738" y="14824"/>
                    <a:pt x="17169" y="182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9271480" y="578805"/>
              <a:ext cx="138004" cy="15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fill="norm" stroke="1" extrusionOk="0">
                  <a:moveTo>
                    <a:pt x="21600" y="239"/>
                  </a:moveTo>
                  <a:cubicBezTo>
                    <a:pt x="19600" y="-110"/>
                    <a:pt x="17600" y="-458"/>
                    <a:pt x="14000" y="2155"/>
                  </a:cubicBezTo>
                  <a:cubicBezTo>
                    <a:pt x="10400" y="4768"/>
                    <a:pt x="5200" y="10342"/>
                    <a:pt x="2600" y="14000"/>
                  </a:cubicBezTo>
                  <a:cubicBezTo>
                    <a:pt x="0" y="17658"/>
                    <a:pt x="0" y="19400"/>
                    <a:pt x="0" y="21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9441733" y="419555"/>
              <a:ext cx="10575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4" h="21600" fill="norm" stroke="1" extrusionOk="0">
                  <a:moveTo>
                    <a:pt x="20314" y="0"/>
                  </a:moveTo>
                  <a:cubicBezTo>
                    <a:pt x="14423" y="929"/>
                    <a:pt x="8532" y="1858"/>
                    <a:pt x="4605" y="4297"/>
                  </a:cubicBezTo>
                  <a:cubicBezTo>
                    <a:pt x="678" y="6735"/>
                    <a:pt x="-1286" y="10684"/>
                    <a:pt x="923" y="13819"/>
                  </a:cubicBezTo>
                  <a:cubicBezTo>
                    <a:pt x="3132" y="16955"/>
                    <a:pt x="9514" y="19277"/>
                    <a:pt x="158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9548802" y="450222"/>
              <a:ext cx="198023" cy="1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56" fill="norm" stroke="1" extrusionOk="0">
                  <a:moveTo>
                    <a:pt x="21457" y="0"/>
                  </a:moveTo>
                  <a:cubicBezTo>
                    <a:pt x="17857" y="4696"/>
                    <a:pt x="14257" y="9391"/>
                    <a:pt x="11488" y="12991"/>
                  </a:cubicBezTo>
                  <a:cubicBezTo>
                    <a:pt x="8719" y="16591"/>
                    <a:pt x="6780" y="19096"/>
                    <a:pt x="4980" y="20348"/>
                  </a:cubicBezTo>
                  <a:cubicBezTo>
                    <a:pt x="3180" y="21600"/>
                    <a:pt x="1519" y="21600"/>
                    <a:pt x="688" y="20817"/>
                  </a:cubicBezTo>
                  <a:cubicBezTo>
                    <a:pt x="-143" y="20035"/>
                    <a:pt x="-143" y="18470"/>
                    <a:pt x="272" y="17061"/>
                  </a:cubicBezTo>
                  <a:cubicBezTo>
                    <a:pt x="688" y="15652"/>
                    <a:pt x="1519" y="14400"/>
                    <a:pt x="4011" y="14557"/>
                  </a:cubicBezTo>
                  <a:cubicBezTo>
                    <a:pt x="6503" y="14713"/>
                    <a:pt x="10657" y="16278"/>
                    <a:pt x="13426" y="17217"/>
                  </a:cubicBezTo>
                  <a:cubicBezTo>
                    <a:pt x="16195" y="18157"/>
                    <a:pt x="17580" y="18470"/>
                    <a:pt x="18965" y="18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9815826" y="411888"/>
              <a:ext cx="53084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4" h="21600" fill="norm" stroke="1" extrusionOk="0">
                  <a:moveTo>
                    <a:pt x="2945" y="0"/>
                  </a:moveTo>
                  <a:cubicBezTo>
                    <a:pt x="10800" y="2757"/>
                    <a:pt x="18654" y="5515"/>
                    <a:pt x="20127" y="8809"/>
                  </a:cubicBezTo>
                  <a:cubicBezTo>
                    <a:pt x="21600" y="12102"/>
                    <a:pt x="16691" y="15932"/>
                    <a:pt x="12273" y="18153"/>
                  </a:cubicBezTo>
                  <a:cubicBezTo>
                    <a:pt x="7855" y="20374"/>
                    <a:pt x="3927" y="209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10389373" y="555379"/>
              <a:ext cx="108802" cy="186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971" fill="norm" stroke="1" extrusionOk="0">
                  <a:moveTo>
                    <a:pt x="21386" y="246"/>
                  </a:moveTo>
                  <a:cubicBezTo>
                    <a:pt x="18874" y="-42"/>
                    <a:pt x="16363" y="-330"/>
                    <a:pt x="13349" y="966"/>
                  </a:cubicBezTo>
                  <a:cubicBezTo>
                    <a:pt x="10335" y="2262"/>
                    <a:pt x="6819" y="5142"/>
                    <a:pt x="4307" y="8166"/>
                  </a:cubicBezTo>
                  <a:cubicBezTo>
                    <a:pt x="1795" y="11190"/>
                    <a:pt x="288" y="14358"/>
                    <a:pt x="37" y="16662"/>
                  </a:cubicBezTo>
                  <a:cubicBezTo>
                    <a:pt x="-214" y="18966"/>
                    <a:pt x="791" y="20406"/>
                    <a:pt x="3805" y="20838"/>
                  </a:cubicBezTo>
                  <a:cubicBezTo>
                    <a:pt x="6819" y="21270"/>
                    <a:pt x="11842" y="20694"/>
                    <a:pt x="15358" y="18534"/>
                  </a:cubicBezTo>
                  <a:cubicBezTo>
                    <a:pt x="18874" y="16374"/>
                    <a:pt x="20884" y="12630"/>
                    <a:pt x="20130" y="9894"/>
                  </a:cubicBezTo>
                  <a:cubicBezTo>
                    <a:pt x="19377" y="7158"/>
                    <a:pt x="15860" y="5430"/>
                    <a:pt x="12344" y="3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10567176" y="496223"/>
              <a:ext cx="145670" cy="21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5400"/>
                  </a:moveTo>
                  <a:cubicBezTo>
                    <a:pt x="1895" y="4886"/>
                    <a:pt x="3789" y="4371"/>
                    <a:pt x="5305" y="5400"/>
                  </a:cubicBezTo>
                  <a:cubicBezTo>
                    <a:pt x="6821" y="6429"/>
                    <a:pt x="7958" y="9000"/>
                    <a:pt x="8337" y="11700"/>
                  </a:cubicBezTo>
                  <a:cubicBezTo>
                    <a:pt x="8716" y="14400"/>
                    <a:pt x="8337" y="17229"/>
                    <a:pt x="7389" y="19029"/>
                  </a:cubicBezTo>
                  <a:cubicBezTo>
                    <a:pt x="6442" y="20829"/>
                    <a:pt x="4926" y="21600"/>
                    <a:pt x="3979" y="21343"/>
                  </a:cubicBezTo>
                  <a:cubicBezTo>
                    <a:pt x="3032" y="21086"/>
                    <a:pt x="2653" y="19800"/>
                    <a:pt x="3410" y="16843"/>
                  </a:cubicBezTo>
                  <a:cubicBezTo>
                    <a:pt x="4168" y="13886"/>
                    <a:pt x="6063" y="9257"/>
                    <a:pt x="9284" y="6171"/>
                  </a:cubicBezTo>
                  <a:cubicBezTo>
                    <a:pt x="12505" y="3086"/>
                    <a:pt x="17053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11034853" y="411888"/>
              <a:ext cx="76669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0"/>
                    <a:pt x="14400" y="0"/>
                    <a:pt x="11160" y="1493"/>
                  </a:cubicBezTo>
                  <a:cubicBezTo>
                    <a:pt x="7920" y="2985"/>
                    <a:pt x="5040" y="5971"/>
                    <a:pt x="3240" y="9571"/>
                  </a:cubicBezTo>
                  <a:cubicBezTo>
                    <a:pt x="1440" y="13171"/>
                    <a:pt x="720" y="17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11027186" y="298650"/>
              <a:ext cx="268340" cy="182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0" fill="norm" stroke="1" extrusionOk="0">
                  <a:moveTo>
                    <a:pt x="0" y="21100"/>
                  </a:moveTo>
                  <a:cubicBezTo>
                    <a:pt x="823" y="16662"/>
                    <a:pt x="1646" y="12223"/>
                    <a:pt x="4217" y="8525"/>
                  </a:cubicBezTo>
                  <a:cubicBezTo>
                    <a:pt x="6789" y="4826"/>
                    <a:pt x="11109" y="1867"/>
                    <a:pt x="14297" y="684"/>
                  </a:cubicBezTo>
                  <a:cubicBezTo>
                    <a:pt x="17486" y="-500"/>
                    <a:pt x="19543" y="92"/>
                    <a:pt x="21600" y="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11011853" y="485606"/>
              <a:ext cx="214672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3600" y="12582"/>
                    <a:pt x="7200" y="4867"/>
                    <a:pt x="10800" y="1782"/>
                  </a:cubicBezTo>
                  <a:cubicBezTo>
                    <a:pt x="14400" y="-1304"/>
                    <a:pt x="180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11188190" y="588225"/>
              <a:ext cx="8433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6300"/>
                    <a:pt x="7854" y="12600"/>
                    <a:pt x="11454" y="16200"/>
                  </a:cubicBezTo>
                  <a:cubicBezTo>
                    <a:pt x="15054" y="19800"/>
                    <a:pt x="18327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11188190" y="595892"/>
              <a:ext cx="11500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00"/>
                    <a:pt x="16800" y="600"/>
                    <a:pt x="13200" y="4200"/>
                  </a:cubicBezTo>
                  <a:cubicBezTo>
                    <a:pt x="9600" y="7800"/>
                    <a:pt x="4800" y="14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11393462" y="383217"/>
              <a:ext cx="109069" cy="279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0904" fill="norm" stroke="1" extrusionOk="0">
                  <a:moveTo>
                    <a:pt x="20951" y="425"/>
                  </a:moveTo>
                  <a:cubicBezTo>
                    <a:pt x="17024" y="42"/>
                    <a:pt x="13096" y="-340"/>
                    <a:pt x="9660" y="520"/>
                  </a:cubicBezTo>
                  <a:cubicBezTo>
                    <a:pt x="6224" y="1380"/>
                    <a:pt x="3278" y="3483"/>
                    <a:pt x="1560" y="6064"/>
                  </a:cubicBezTo>
                  <a:cubicBezTo>
                    <a:pt x="-158" y="8644"/>
                    <a:pt x="-649" y="11702"/>
                    <a:pt x="1069" y="14379"/>
                  </a:cubicBezTo>
                  <a:cubicBezTo>
                    <a:pt x="2787" y="17055"/>
                    <a:pt x="6715" y="19348"/>
                    <a:pt x="10151" y="20304"/>
                  </a:cubicBezTo>
                  <a:cubicBezTo>
                    <a:pt x="13587" y="21260"/>
                    <a:pt x="16533" y="20878"/>
                    <a:pt x="19478" y="20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11485358" y="419555"/>
              <a:ext cx="208844" cy="24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320" fill="norm" stroke="1" extrusionOk="0">
                  <a:moveTo>
                    <a:pt x="21267" y="0"/>
                  </a:moveTo>
                  <a:cubicBezTo>
                    <a:pt x="17363" y="4454"/>
                    <a:pt x="13460" y="8907"/>
                    <a:pt x="10597" y="12359"/>
                  </a:cubicBezTo>
                  <a:cubicBezTo>
                    <a:pt x="7734" y="15810"/>
                    <a:pt x="5913" y="18260"/>
                    <a:pt x="4351" y="19707"/>
                  </a:cubicBezTo>
                  <a:cubicBezTo>
                    <a:pt x="2790" y="21155"/>
                    <a:pt x="1489" y="21600"/>
                    <a:pt x="708" y="21155"/>
                  </a:cubicBezTo>
                  <a:cubicBezTo>
                    <a:pt x="-73" y="20709"/>
                    <a:pt x="-333" y="19373"/>
                    <a:pt x="578" y="17369"/>
                  </a:cubicBezTo>
                  <a:cubicBezTo>
                    <a:pt x="1489" y="15365"/>
                    <a:pt x="3571" y="12693"/>
                    <a:pt x="5522" y="11357"/>
                  </a:cubicBezTo>
                  <a:cubicBezTo>
                    <a:pt x="7474" y="10021"/>
                    <a:pt x="9296" y="10021"/>
                    <a:pt x="11768" y="11245"/>
                  </a:cubicBezTo>
                  <a:cubicBezTo>
                    <a:pt x="14240" y="12470"/>
                    <a:pt x="17363" y="14920"/>
                    <a:pt x="20486" y="17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11732535" y="388888"/>
              <a:ext cx="9847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600" fill="norm" stroke="1" extrusionOk="0">
                  <a:moveTo>
                    <a:pt x="11340" y="0"/>
                  </a:moveTo>
                  <a:cubicBezTo>
                    <a:pt x="15120" y="1350"/>
                    <a:pt x="18900" y="2700"/>
                    <a:pt x="20250" y="5400"/>
                  </a:cubicBezTo>
                  <a:cubicBezTo>
                    <a:pt x="21600" y="8100"/>
                    <a:pt x="20520" y="12150"/>
                    <a:pt x="16740" y="15075"/>
                  </a:cubicBezTo>
                  <a:cubicBezTo>
                    <a:pt x="12960" y="18000"/>
                    <a:pt x="648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486241" y="1814920"/>
              <a:ext cx="258510" cy="47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74" fill="norm" stroke="1" extrusionOk="0">
                  <a:moveTo>
                    <a:pt x="6274" y="0"/>
                  </a:moveTo>
                  <a:cubicBezTo>
                    <a:pt x="5215" y="117"/>
                    <a:pt x="4156" y="234"/>
                    <a:pt x="3415" y="584"/>
                  </a:cubicBezTo>
                  <a:cubicBezTo>
                    <a:pt x="2674" y="934"/>
                    <a:pt x="2250" y="1518"/>
                    <a:pt x="2568" y="1926"/>
                  </a:cubicBezTo>
                  <a:cubicBezTo>
                    <a:pt x="2886" y="2335"/>
                    <a:pt x="3945" y="2569"/>
                    <a:pt x="6697" y="2394"/>
                  </a:cubicBezTo>
                  <a:cubicBezTo>
                    <a:pt x="9450" y="2218"/>
                    <a:pt x="13897" y="1635"/>
                    <a:pt x="16862" y="1109"/>
                  </a:cubicBezTo>
                  <a:cubicBezTo>
                    <a:pt x="19827" y="584"/>
                    <a:pt x="21309" y="117"/>
                    <a:pt x="21415" y="117"/>
                  </a:cubicBezTo>
                  <a:cubicBezTo>
                    <a:pt x="21521" y="117"/>
                    <a:pt x="20250" y="584"/>
                    <a:pt x="17286" y="1985"/>
                  </a:cubicBezTo>
                  <a:cubicBezTo>
                    <a:pt x="14321" y="3386"/>
                    <a:pt x="9662" y="5721"/>
                    <a:pt x="7121" y="7181"/>
                  </a:cubicBezTo>
                  <a:cubicBezTo>
                    <a:pt x="4580" y="8640"/>
                    <a:pt x="4156" y="9224"/>
                    <a:pt x="4580" y="9574"/>
                  </a:cubicBezTo>
                  <a:cubicBezTo>
                    <a:pt x="5003" y="9924"/>
                    <a:pt x="6274" y="10041"/>
                    <a:pt x="7439" y="10099"/>
                  </a:cubicBezTo>
                  <a:cubicBezTo>
                    <a:pt x="8603" y="10158"/>
                    <a:pt x="9662" y="10158"/>
                    <a:pt x="10086" y="10450"/>
                  </a:cubicBezTo>
                  <a:cubicBezTo>
                    <a:pt x="10509" y="10742"/>
                    <a:pt x="10297" y="11325"/>
                    <a:pt x="8709" y="12610"/>
                  </a:cubicBezTo>
                  <a:cubicBezTo>
                    <a:pt x="7121" y="13894"/>
                    <a:pt x="4156" y="15879"/>
                    <a:pt x="2462" y="17163"/>
                  </a:cubicBezTo>
                  <a:cubicBezTo>
                    <a:pt x="768" y="18448"/>
                    <a:pt x="345" y="19031"/>
                    <a:pt x="133" y="19615"/>
                  </a:cubicBezTo>
                  <a:cubicBezTo>
                    <a:pt x="-79" y="20199"/>
                    <a:pt x="-79" y="20783"/>
                    <a:pt x="450" y="21133"/>
                  </a:cubicBezTo>
                  <a:cubicBezTo>
                    <a:pt x="980" y="21483"/>
                    <a:pt x="2039" y="21600"/>
                    <a:pt x="4474" y="21308"/>
                  </a:cubicBezTo>
                  <a:cubicBezTo>
                    <a:pt x="6909" y="21016"/>
                    <a:pt x="10721" y="20316"/>
                    <a:pt x="13262" y="19615"/>
                  </a:cubicBezTo>
                  <a:cubicBezTo>
                    <a:pt x="15803" y="18915"/>
                    <a:pt x="17074" y="18214"/>
                    <a:pt x="18345" y="17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753621" y="2052650"/>
              <a:ext cx="329675" cy="189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3449"/>
                  </a:moveTo>
                  <a:cubicBezTo>
                    <a:pt x="0" y="2009"/>
                    <a:pt x="0" y="569"/>
                    <a:pt x="502" y="137"/>
                  </a:cubicBezTo>
                  <a:cubicBezTo>
                    <a:pt x="1005" y="-295"/>
                    <a:pt x="2009" y="281"/>
                    <a:pt x="3098" y="2009"/>
                  </a:cubicBezTo>
                  <a:cubicBezTo>
                    <a:pt x="4186" y="3737"/>
                    <a:pt x="5358" y="6617"/>
                    <a:pt x="5860" y="9641"/>
                  </a:cubicBezTo>
                  <a:cubicBezTo>
                    <a:pt x="6363" y="12665"/>
                    <a:pt x="6195" y="15833"/>
                    <a:pt x="5860" y="17993"/>
                  </a:cubicBezTo>
                  <a:cubicBezTo>
                    <a:pt x="5526" y="20153"/>
                    <a:pt x="5023" y="21305"/>
                    <a:pt x="4521" y="21305"/>
                  </a:cubicBezTo>
                  <a:cubicBezTo>
                    <a:pt x="4019" y="21305"/>
                    <a:pt x="3516" y="20153"/>
                    <a:pt x="3684" y="18281"/>
                  </a:cubicBezTo>
                  <a:cubicBezTo>
                    <a:pt x="3851" y="16409"/>
                    <a:pt x="4688" y="13817"/>
                    <a:pt x="6028" y="11225"/>
                  </a:cubicBezTo>
                  <a:cubicBezTo>
                    <a:pt x="7367" y="8633"/>
                    <a:pt x="9209" y="6041"/>
                    <a:pt x="10716" y="4313"/>
                  </a:cubicBezTo>
                  <a:cubicBezTo>
                    <a:pt x="12223" y="2585"/>
                    <a:pt x="13395" y="1721"/>
                    <a:pt x="13730" y="2009"/>
                  </a:cubicBezTo>
                  <a:cubicBezTo>
                    <a:pt x="14065" y="2297"/>
                    <a:pt x="13563" y="3737"/>
                    <a:pt x="12977" y="5753"/>
                  </a:cubicBezTo>
                  <a:cubicBezTo>
                    <a:pt x="12391" y="7769"/>
                    <a:pt x="11721" y="10361"/>
                    <a:pt x="11302" y="12377"/>
                  </a:cubicBezTo>
                  <a:cubicBezTo>
                    <a:pt x="10884" y="14393"/>
                    <a:pt x="10716" y="15833"/>
                    <a:pt x="11051" y="16841"/>
                  </a:cubicBezTo>
                  <a:cubicBezTo>
                    <a:pt x="11386" y="17849"/>
                    <a:pt x="12223" y="18425"/>
                    <a:pt x="14065" y="18137"/>
                  </a:cubicBezTo>
                  <a:cubicBezTo>
                    <a:pt x="15907" y="17849"/>
                    <a:pt x="18753" y="16697"/>
                    <a:pt x="21600" y="15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614253" y="2237734"/>
              <a:ext cx="421838" cy="1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238" fill="norm" stroke="1" extrusionOk="0">
                  <a:moveTo>
                    <a:pt x="8267" y="7292"/>
                  </a:moveTo>
                  <a:cubicBezTo>
                    <a:pt x="5925" y="11030"/>
                    <a:pt x="3582" y="14769"/>
                    <a:pt x="2086" y="17261"/>
                  </a:cubicBezTo>
                  <a:cubicBezTo>
                    <a:pt x="590" y="19753"/>
                    <a:pt x="-61" y="21000"/>
                    <a:pt x="4" y="21207"/>
                  </a:cubicBezTo>
                  <a:cubicBezTo>
                    <a:pt x="69" y="21415"/>
                    <a:pt x="850" y="20584"/>
                    <a:pt x="3257" y="18092"/>
                  </a:cubicBezTo>
                  <a:cubicBezTo>
                    <a:pt x="5664" y="15600"/>
                    <a:pt x="9698" y="11446"/>
                    <a:pt x="12691" y="8538"/>
                  </a:cubicBezTo>
                  <a:cubicBezTo>
                    <a:pt x="15684" y="5630"/>
                    <a:pt x="17635" y="3969"/>
                    <a:pt x="19067" y="2515"/>
                  </a:cubicBezTo>
                  <a:cubicBezTo>
                    <a:pt x="20498" y="1061"/>
                    <a:pt x="21409" y="-185"/>
                    <a:pt x="21474" y="23"/>
                  </a:cubicBezTo>
                  <a:cubicBezTo>
                    <a:pt x="21539" y="230"/>
                    <a:pt x="20758" y="1892"/>
                    <a:pt x="18937" y="4592"/>
                  </a:cubicBezTo>
                  <a:cubicBezTo>
                    <a:pt x="17115" y="7292"/>
                    <a:pt x="14252" y="11030"/>
                    <a:pt x="12366" y="13938"/>
                  </a:cubicBezTo>
                  <a:cubicBezTo>
                    <a:pt x="10479" y="16846"/>
                    <a:pt x="9568" y="18923"/>
                    <a:pt x="9438" y="19753"/>
                  </a:cubicBezTo>
                  <a:cubicBezTo>
                    <a:pt x="9308" y="20584"/>
                    <a:pt x="9958" y="20169"/>
                    <a:pt x="11975" y="17261"/>
                  </a:cubicBezTo>
                  <a:cubicBezTo>
                    <a:pt x="13992" y="14353"/>
                    <a:pt x="17375" y="8953"/>
                    <a:pt x="20758" y="3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1227489" y="1991257"/>
              <a:ext cx="1681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3200"/>
                    <a:pt x="1783" y="6400"/>
                    <a:pt x="240" y="10000"/>
                  </a:cubicBezTo>
                  <a:cubicBezTo>
                    <a:pt x="-1303" y="13600"/>
                    <a:pt x="4868" y="176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1243664" y="2167594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2070330" y="1780758"/>
              <a:ext cx="227202" cy="514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337" fill="norm" stroke="1" extrusionOk="0">
                  <a:moveTo>
                    <a:pt x="20835" y="3639"/>
                  </a:moveTo>
                  <a:cubicBezTo>
                    <a:pt x="20835" y="3109"/>
                    <a:pt x="20835" y="2580"/>
                    <a:pt x="20954" y="1998"/>
                  </a:cubicBezTo>
                  <a:cubicBezTo>
                    <a:pt x="21073" y="1415"/>
                    <a:pt x="21310" y="780"/>
                    <a:pt x="20717" y="409"/>
                  </a:cubicBezTo>
                  <a:cubicBezTo>
                    <a:pt x="20123" y="39"/>
                    <a:pt x="18699" y="-67"/>
                    <a:pt x="16681" y="39"/>
                  </a:cubicBezTo>
                  <a:cubicBezTo>
                    <a:pt x="14664" y="145"/>
                    <a:pt x="12053" y="462"/>
                    <a:pt x="9798" y="1468"/>
                  </a:cubicBezTo>
                  <a:cubicBezTo>
                    <a:pt x="7543" y="2474"/>
                    <a:pt x="5644" y="4168"/>
                    <a:pt x="3983" y="6815"/>
                  </a:cubicBezTo>
                  <a:cubicBezTo>
                    <a:pt x="2321" y="9462"/>
                    <a:pt x="897" y="13062"/>
                    <a:pt x="303" y="15498"/>
                  </a:cubicBezTo>
                  <a:cubicBezTo>
                    <a:pt x="-290" y="17933"/>
                    <a:pt x="-53" y="19204"/>
                    <a:pt x="1372" y="20104"/>
                  </a:cubicBezTo>
                  <a:cubicBezTo>
                    <a:pt x="2796" y="21004"/>
                    <a:pt x="5407" y="21533"/>
                    <a:pt x="8730" y="21268"/>
                  </a:cubicBezTo>
                  <a:cubicBezTo>
                    <a:pt x="12053" y="21004"/>
                    <a:pt x="16088" y="19945"/>
                    <a:pt x="20123" y="18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2056984" y="2113927"/>
              <a:ext cx="18400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0" y="16000"/>
                    <a:pt x="7800" y="10400"/>
                    <a:pt x="11400" y="6800"/>
                  </a:cubicBezTo>
                  <a:cubicBezTo>
                    <a:pt x="15000" y="3200"/>
                    <a:pt x="183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2440326" y="1780070"/>
              <a:ext cx="276007" cy="48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21600" y="2210"/>
                  </a:moveTo>
                  <a:cubicBezTo>
                    <a:pt x="21600" y="1647"/>
                    <a:pt x="21600" y="1085"/>
                    <a:pt x="21200" y="635"/>
                  </a:cubicBezTo>
                  <a:cubicBezTo>
                    <a:pt x="20800" y="184"/>
                    <a:pt x="20000" y="-153"/>
                    <a:pt x="17700" y="72"/>
                  </a:cubicBezTo>
                  <a:cubicBezTo>
                    <a:pt x="15400" y="297"/>
                    <a:pt x="11600" y="1084"/>
                    <a:pt x="9100" y="2659"/>
                  </a:cubicBezTo>
                  <a:cubicBezTo>
                    <a:pt x="6600" y="4235"/>
                    <a:pt x="5400" y="6597"/>
                    <a:pt x="4100" y="9353"/>
                  </a:cubicBezTo>
                  <a:cubicBezTo>
                    <a:pt x="2800" y="12110"/>
                    <a:pt x="1400" y="15260"/>
                    <a:pt x="700" y="17116"/>
                  </a:cubicBezTo>
                  <a:cubicBezTo>
                    <a:pt x="0" y="18972"/>
                    <a:pt x="0" y="19535"/>
                    <a:pt x="0" y="20097"/>
                  </a:cubicBezTo>
                  <a:cubicBezTo>
                    <a:pt x="0" y="20660"/>
                    <a:pt x="0" y="21222"/>
                    <a:pt x="2100" y="21335"/>
                  </a:cubicBezTo>
                  <a:cubicBezTo>
                    <a:pt x="4200" y="21447"/>
                    <a:pt x="8400" y="21109"/>
                    <a:pt x="12600" y="20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2677998" y="1983590"/>
              <a:ext cx="20700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33" y="4985"/>
                    <a:pt x="10667" y="9969"/>
                    <a:pt x="14267" y="13569"/>
                  </a:cubicBezTo>
                  <a:cubicBezTo>
                    <a:pt x="17867" y="17169"/>
                    <a:pt x="19733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2747000" y="1973514"/>
              <a:ext cx="199338" cy="27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21600" y="185"/>
                  </a:moveTo>
                  <a:cubicBezTo>
                    <a:pt x="19938" y="-12"/>
                    <a:pt x="18277" y="-208"/>
                    <a:pt x="16477" y="479"/>
                  </a:cubicBezTo>
                  <a:cubicBezTo>
                    <a:pt x="14677" y="1167"/>
                    <a:pt x="12738" y="2737"/>
                    <a:pt x="9969" y="5781"/>
                  </a:cubicBezTo>
                  <a:cubicBezTo>
                    <a:pt x="7200" y="8825"/>
                    <a:pt x="3600" y="13341"/>
                    <a:pt x="1800" y="16188"/>
                  </a:cubicBezTo>
                  <a:cubicBezTo>
                    <a:pt x="0" y="19036"/>
                    <a:pt x="0" y="20214"/>
                    <a:pt x="0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2977004" y="1749453"/>
              <a:ext cx="222965" cy="540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561" fill="norm" stroke="1" extrusionOk="0">
                  <a:moveTo>
                    <a:pt x="0" y="3221"/>
                  </a:moveTo>
                  <a:cubicBezTo>
                    <a:pt x="243" y="2712"/>
                    <a:pt x="485" y="2203"/>
                    <a:pt x="1942" y="1744"/>
                  </a:cubicBezTo>
                  <a:cubicBezTo>
                    <a:pt x="3398" y="1286"/>
                    <a:pt x="6067" y="878"/>
                    <a:pt x="8009" y="572"/>
                  </a:cubicBezTo>
                  <a:cubicBezTo>
                    <a:pt x="9951" y="267"/>
                    <a:pt x="11164" y="63"/>
                    <a:pt x="12378" y="12"/>
                  </a:cubicBezTo>
                  <a:cubicBezTo>
                    <a:pt x="13591" y="-39"/>
                    <a:pt x="14805" y="63"/>
                    <a:pt x="15654" y="521"/>
                  </a:cubicBezTo>
                  <a:cubicBezTo>
                    <a:pt x="16503" y="980"/>
                    <a:pt x="16989" y="1795"/>
                    <a:pt x="17231" y="3884"/>
                  </a:cubicBezTo>
                  <a:cubicBezTo>
                    <a:pt x="17474" y="5972"/>
                    <a:pt x="17474" y="9335"/>
                    <a:pt x="18081" y="11984"/>
                  </a:cubicBezTo>
                  <a:cubicBezTo>
                    <a:pt x="18688" y="14633"/>
                    <a:pt x="19901" y="16569"/>
                    <a:pt x="20629" y="17842"/>
                  </a:cubicBezTo>
                  <a:cubicBezTo>
                    <a:pt x="21357" y="19116"/>
                    <a:pt x="21600" y="19727"/>
                    <a:pt x="19780" y="20236"/>
                  </a:cubicBezTo>
                  <a:cubicBezTo>
                    <a:pt x="17960" y="20746"/>
                    <a:pt x="14076" y="21153"/>
                    <a:pt x="10193" y="2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3782023" y="2015395"/>
              <a:ext cx="253006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4800" y="10932"/>
                    <a:pt x="9600" y="1332"/>
                    <a:pt x="13200" y="132"/>
                  </a:cubicBezTo>
                  <a:cubicBezTo>
                    <a:pt x="16800" y="-1068"/>
                    <a:pt x="192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3843357" y="2144594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4576437" y="1913909"/>
              <a:ext cx="323543" cy="476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430" fill="norm" stroke="1" extrusionOk="0">
                  <a:moveTo>
                    <a:pt x="19784" y="376"/>
                  </a:moveTo>
                  <a:cubicBezTo>
                    <a:pt x="20621" y="146"/>
                    <a:pt x="21458" y="-84"/>
                    <a:pt x="21123" y="31"/>
                  </a:cubicBezTo>
                  <a:cubicBezTo>
                    <a:pt x="20788" y="146"/>
                    <a:pt x="19281" y="605"/>
                    <a:pt x="16770" y="1467"/>
                  </a:cubicBezTo>
                  <a:cubicBezTo>
                    <a:pt x="14258" y="2329"/>
                    <a:pt x="10742" y="3593"/>
                    <a:pt x="8063" y="4742"/>
                  </a:cubicBezTo>
                  <a:cubicBezTo>
                    <a:pt x="5384" y="5890"/>
                    <a:pt x="3542" y="6925"/>
                    <a:pt x="2453" y="7729"/>
                  </a:cubicBezTo>
                  <a:cubicBezTo>
                    <a:pt x="1365" y="8533"/>
                    <a:pt x="1030" y="9107"/>
                    <a:pt x="1365" y="9510"/>
                  </a:cubicBezTo>
                  <a:cubicBezTo>
                    <a:pt x="1700" y="9912"/>
                    <a:pt x="2705" y="10142"/>
                    <a:pt x="4630" y="10314"/>
                  </a:cubicBezTo>
                  <a:cubicBezTo>
                    <a:pt x="6556" y="10486"/>
                    <a:pt x="9402" y="10601"/>
                    <a:pt x="11495" y="10831"/>
                  </a:cubicBezTo>
                  <a:cubicBezTo>
                    <a:pt x="13588" y="11061"/>
                    <a:pt x="14928" y="11405"/>
                    <a:pt x="15346" y="11865"/>
                  </a:cubicBezTo>
                  <a:cubicBezTo>
                    <a:pt x="15765" y="12325"/>
                    <a:pt x="15263" y="12899"/>
                    <a:pt x="13421" y="13876"/>
                  </a:cubicBezTo>
                  <a:cubicBezTo>
                    <a:pt x="11579" y="14852"/>
                    <a:pt x="8398" y="16231"/>
                    <a:pt x="6305" y="17093"/>
                  </a:cubicBezTo>
                  <a:cubicBezTo>
                    <a:pt x="4211" y="17954"/>
                    <a:pt x="3207" y="18299"/>
                    <a:pt x="2202" y="18759"/>
                  </a:cubicBezTo>
                  <a:cubicBezTo>
                    <a:pt x="1198" y="19218"/>
                    <a:pt x="193" y="19793"/>
                    <a:pt x="25" y="20310"/>
                  </a:cubicBezTo>
                  <a:cubicBezTo>
                    <a:pt x="-142" y="20827"/>
                    <a:pt x="528" y="21286"/>
                    <a:pt x="2202" y="21401"/>
                  </a:cubicBezTo>
                  <a:cubicBezTo>
                    <a:pt x="3877" y="21516"/>
                    <a:pt x="6556" y="21286"/>
                    <a:pt x="9737" y="20827"/>
                  </a:cubicBezTo>
                  <a:cubicBezTo>
                    <a:pt x="12918" y="20367"/>
                    <a:pt x="16602" y="19678"/>
                    <a:pt x="20286" y="18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5097768" y="2058685"/>
              <a:ext cx="271291" cy="21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0990" fill="norm" stroke="1" extrusionOk="0">
                  <a:moveTo>
                    <a:pt x="233" y="4730"/>
                  </a:moveTo>
                  <a:cubicBezTo>
                    <a:pt x="31" y="2952"/>
                    <a:pt x="-171" y="1173"/>
                    <a:pt x="233" y="410"/>
                  </a:cubicBezTo>
                  <a:cubicBezTo>
                    <a:pt x="636" y="-352"/>
                    <a:pt x="1646" y="-98"/>
                    <a:pt x="3160" y="1554"/>
                  </a:cubicBezTo>
                  <a:cubicBezTo>
                    <a:pt x="4674" y="3206"/>
                    <a:pt x="6693" y="6255"/>
                    <a:pt x="7601" y="9304"/>
                  </a:cubicBezTo>
                  <a:cubicBezTo>
                    <a:pt x="8509" y="12354"/>
                    <a:pt x="8308" y="15403"/>
                    <a:pt x="7803" y="17309"/>
                  </a:cubicBezTo>
                  <a:cubicBezTo>
                    <a:pt x="7298" y="19215"/>
                    <a:pt x="6491" y="19977"/>
                    <a:pt x="5380" y="20486"/>
                  </a:cubicBezTo>
                  <a:cubicBezTo>
                    <a:pt x="4270" y="20994"/>
                    <a:pt x="2857" y="21248"/>
                    <a:pt x="2050" y="20613"/>
                  </a:cubicBezTo>
                  <a:cubicBezTo>
                    <a:pt x="1242" y="19977"/>
                    <a:pt x="1040" y="18453"/>
                    <a:pt x="2453" y="15657"/>
                  </a:cubicBezTo>
                  <a:cubicBezTo>
                    <a:pt x="3866" y="12862"/>
                    <a:pt x="6894" y="8796"/>
                    <a:pt x="9115" y="6001"/>
                  </a:cubicBezTo>
                  <a:cubicBezTo>
                    <a:pt x="11336" y="3206"/>
                    <a:pt x="12749" y="1681"/>
                    <a:pt x="13051" y="2316"/>
                  </a:cubicBezTo>
                  <a:cubicBezTo>
                    <a:pt x="13354" y="2952"/>
                    <a:pt x="12547" y="5747"/>
                    <a:pt x="12042" y="7780"/>
                  </a:cubicBezTo>
                  <a:cubicBezTo>
                    <a:pt x="11537" y="9813"/>
                    <a:pt x="11336" y="11083"/>
                    <a:pt x="11336" y="12354"/>
                  </a:cubicBezTo>
                  <a:cubicBezTo>
                    <a:pt x="11336" y="13624"/>
                    <a:pt x="11537" y="14895"/>
                    <a:pt x="13253" y="15657"/>
                  </a:cubicBezTo>
                  <a:cubicBezTo>
                    <a:pt x="14969" y="16420"/>
                    <a:pt x="18199" y="16674"/>
                    <a:pt x="21429" y="16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5445727" y="2205929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Shape"/>
            <p:cNvSpPr/>
            <p:nvPr/>
          </p:nvSpPr>
          <p:spPr>
            <a:xfrm>
              <a:off x="5629731" y="1934729"/>
              <a:ext cx="153338" cy="618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5400" y="7566"/>
                  </a:moveTo>
                  <a:cubicBezTo>
                    <a:pt x="5040" y="9966"/>
                    <a:pt x="4680" y="12366"/>
                    <a:pt x="4140" y="14544"/>
                  </a:cubicBezTo>
                  <a:cubicBezTo>
                    <a:pt x="3600" y="16722"/>
                    <a:pt x="2880" y="18678"/>
                    <a:pt x="2160" y="19878"/>
                  </a:cubicBezTo>
                  <a:cubicBezTo>
                    <a:pt x="1440" y="21078"/>
                    <a:pt x="720" y="21522"/>
                    <a:pt x="360" y="21522"/>
                  </a:cubicBezTo>
                  <a:cubicBezTo>
                    <a:pt x="0" y="21522"/>
                    <a:pt x="0" y="21078"/>
                    <a:pt x="0" y="19122"/>
                  </a:cubicBezTo>
                  <a:cubicBezTo>
                    <a:pt x="0" y="17166"/>
                    <a:pt x="0" y="13700"/>
                    <a:pt x="1800" y="10411"/>
                  </a:cubicBezTo>
                  <a:cubicBezTo>
                    <a:pt x="3600" y="7122"/>
                    <a:pt x="7200" y="4011"/>
                    <a:pt x="9540" y="2278"/>
                  </a:cubicBezTo>
                  <a:cubicBezTo>
                    <a:pt x="11880" y="544"/>
                    <a:pt x="12960" y="189"/>
                    <a:pt x="14400" y="55"/>
                  </a:cubicBezTo>
                  <a:cubicBezTo>
                    <a:pt x="15840" y="-78"/>
                    <a:pt x="17640" y="11"/>
                    <a:pt x="19080" y="544"/>
                  </a:cubicBezTo>
                  <a:cubicBezTo>
                    <a:pt x="20520" y="1078"/>
                    <a:pt x="21600" y="2055"/>
                    <a:pt x="21600" y="3255"/>
                  </a:cubicBezTo>
                  <a:cubicBezTo>
                    <a:pt x="21600" y="4455"/>
                    <a:pt x="20520" y="5878"/>
                    <a:pt x="19080" y="6766"/>
                  </a:cubicBezTo>
                  <a:cubicBezTo>
                    <a:pt x="17640" y="7655"/>
                    <a:pt x="15840" y="8011"/>
                    <a:pt x="14040" y="8233"/>
                  </a:cubicBezTo>
                  <a:cubicBezTo>
                    <a:pt x="12240" y="8455"/>
                    <a:pt x="10440" y="8544"/>
                    <a:pt x="9000" y="8411"/>
                  </a:cubicBezTo>
                  <a:cubicBezTo>
                    <a:pt x="7560" y="8278"/>
                    <a:pt x="6480" y="7922"/>
                    <a:pt x="5400" y="7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5798401" y="2152261"/>
              <a:ext cx="130337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5760"/>
                    <a:pt x="10165" y="11520"/>
                    <a:pt x="13765" y="15120"/>
                  </a:cubicBezTo>
                  <a:cubicBezTo>
                    <a:pt x="17365" y="18720"/>
                    <a:pt x="19482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5852069" y="2159928"/>
              <a:ext cx="13033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65" y="2520"/>
                    <a:pt x="13129" y="5040"/>
                    <a:pt x="9529" y="8640"/>
                  </a:cubicBezTo>
                  <a:cubicBezTo>
                    <a:pt x="5929" y="12240"/>
                    <a:pt x="2965" y="169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6019388" y="1998312"/>
              <a:ext cx="78022" cy="26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441" fill="norm" stroke="1" extrusionOk="0">
                  <a:moveTo>
                    <a:pt x="20607" y="1938"/>
                  </a:moveTo>
                  <a:cubicBezTo>
                    <a:pt x="18582" y="1099"/>
                    <a:pt x="16557" y="260"/>
                    <a:pt x="13857" y="51"/>
                  </a:cubicBezTo>
                  <a:cubicBezTo>
                    <a:pt x="11157" y="-159"/>
                    <a:pt x="7782" y="260"/>
                    <a:pt x="4744" y="1833"/>
                  </a:cubicBezTo>
                  <a:cubicBezTo>
                    <a:pt x="1707" y="3406"/>
                    <a:pt x="-993" y="6132"/>
                    <a:pt x="357" y="9592"/>
                  </a:cubicBezTo>
                  <a:cubicBezTo>
                    <a:pt x="1707" y="13053"/>
                    <a:pt x="7107" y="17247"/>
                    <a:pt x="12507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6151076" y="2066087"/>
              <a:ext cx="214672" cy="15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1" fill="norm" stroke="1" extrusionOk="0">
                  <a:moveTo>
                    <a:pt x="0" y="5477"/>
                  </a:moveTo>
                  <a:cubicBezTo>
                    <a:pt x="0" y="3735"/>
                    <a:pt x="0" y="1993"/>
                    <a:pt x="900" y="948"/>
                  </a:cubicBezTo>
                  <a:cubicBezTo>
                    <a:pt x="1800" y="-98"/>
                    <a:pt x="3600" y="-446"/>
                    <a:pt x="5143" y="773"/>
                  </a:cubicBezTo>
                  <a:cubicBezTo>
                    <a:pt x="6686" y="1993"/>
                    <a:pt x="7971" y="4780"/>
                    <a:pt x="8357" y="8089"/>
                  </a:cubicBezTo>
                  <a:cubicBezTo>
                    <a:pt x="8743" y="11399"/>
                    <a:pt x="8229" y="15231"/>
                    <a:pt x="7329" y="17670"/>
                  </a:cubicBezTo>
                  <a:cubicBezTo>
                    <a:pt x="6429" y="20109"/>
                    <a:pt x="5143" y="21154"/>
                    <a:pt x="4114" y="20806"/>
                  </a:cubicBezTo>
                  <a:cubicBezTo>
                    <a:pt x="3086" y="20457"/>
                    <a:pt x="2314" y="18715"/>
                    <a:pt x="2700" y="16102"/>
                  </a:cubicBezTo>
                  <a:cubicBezTo>
                    <a:pt x="3086" y="13489"/>
                    <a:pt x="4629" y="10006"/>
                    <a:pt x="6171" y="7393"/>
                  </a:cubicBezTo>
                  <a:cubicBezTo>
                    <a:pt x="7714" y="4780"/>
                    <a:pt x="9257" y="3038"/>
                    <a:pt x="10671" y="1993"/>
                  </a:cubicBezTo>
                  <a:cubicBezTo>
                    <a:pt x="12086" y="948"/>
                    <a:pt x="13371" y="599"/>
                    <a:pt x="13886" y="1296"/>
                  </a:cubicBezTo>
                  <a:cubicBezTo>
                    <a:pt x="14400" y="1993"/>
                    <a:pt x="14143" y="3735"/>
                    <a:pt x="13757" y="5477"/>
                  </a:cubicBezTo>
                  <a:cubicBezTo>
                    <a:pt x="13371" y="7219"/>
                    <a:pt x="12857" y="8960"/>
                    <a:pt x="12600" y="10877"/>
                  </a:cubicBezTo>
                  <a:cubicBezTo>
                    <a:pt x="12343" y="12793"/>
                    <a:pt x="12343" y="14883"/>
                    <a:pt x="13114" y="16102"/>
                  </a:cubicBezTo>
                  <a:cubicBezTo>
                    <a:pt x="13886" y="17322"/>
                    <a:pt x="15429" y="17670"/>
                    <a:pt x="16971" y="17670"/>
                  </a:cubicBezTo>
                  <a:cubicBezTo>
                    <a:pt x="18514" y="17670"/>
                    <a:pt x="20057" y="17322"/>
                    <a:pt x="21600" y="16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6442416" y="1983590"/>
              <a:ext cx="74466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2" h="21600" fill="norm" stroke="1" extrusionOk="0">
                  <a:moveTo>
                    <a:pt x="16722" y="0"/>
                  </a:moveTo>
                  <a:cubicBezTo>
                    <a:pt x="14632" y="588"/>
                    <a:pt x="12542" y="1176"/>
                    <a:pt x="12890" y="2424"/>
                  </a:cubicBezTo>
                  <a:cubicBezTo>
                    <a:pt x="13239" y="3673"/>
                    <a:pt x="16026" y="5584"/>
                    <a:pt x="18116" y="7861"/>
                  </a:cubicBezTo>
                  <a:cubicBezTo>
                    <a:pt x="20206" y="10139"/>
                    <a:pt x="21600" y="12784"/>
                    <a:pt x="18465" y="15135"/>
                  </a:cubicBezTo>
                  <a:cubicBezTo>
                    <a:pt x="15329" y="17486"/>
                    <a:pt x="7665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4520319" y="2627274"/>
              <a:ext cx="220059" cy="186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018" fill="norm" stroke="1" extrusionOk="0">
                  <a:moveTo>
                    <a:pt x="1269" y="37"/>
                  </a:moveTo>
                  <a:cubicBezTo>
                    <a:pt x="2510" y="37"/>
                    <a:pt x="3751" y="37"/>
                    <a:pt x="4993" y="1477"/>
                  </a:cubicBezTo>
                  <a:cubicBezTo>
                    <a:pt x="6234" y="2917"/>
                    <a:pt x="7476" y="5797"/>
                    <a:pt x="7724" y="8677"/>
                  </a:cubicBezTo>
                  <a:cubicBezTo>
                    <a:pt x="7972" y="11557"/>
                    <a:pt x="7227" y="14437"/>
                    <a:pt x="6358" y="16453"/>
                  </a:cubicBezTo>
                  <a:cubicBezTo>
                    <a:pt x="5489" y="18469"/>
                    <a:pt x="4496" y="19621"/>
                    <a:pt x="3379" y="20341"/>
                  </a:cubicBezTo>
                  <a:cubicBezTo>
                    <a:pt x="2262" y="21061"/>
                    <a:pt x="1020" y="21349"/>
                    <a:pt x="400" y="20485"/>
                  </a:cubicBezTo>
                  <a:cubicBezTo>
                    <a:pt x="-221" y="19621"/>
                    <a:pt x="-221" y="17605"/>
                    <a:pt x="1145" y="14869"/>
                  </a:cubicBezTo>
                  <a:cubicBezTo>
                    <a:pt x="2510" y="12133"/>
                    <a:pt x="5241" y="8677"/>
                    <a:pt x="7103" y="6517"/>
                  </a:cubicBezTo>
                  <a:cubicBezTo>
                    <a:pt x="8965" y="4357"/>
                    <a:pt x="9958" y="3493"/>
                    <a:pt x="11324" y="2341"/>
                  </a:cubicBezTo>
                  <a:cubicBezTo>
                    <a:pt x="12689" y="1189"/>
                    <a:pt x="14427" y="-251"/>
                    <a:pt x="14676" y="37"/>
                  </a:cubicBezTo>
                  <a:cubicBezTo>
                    <a:pt x="14924" y="325"/>
                    <a:pt x="13682" y="2341"/>
                    <a:pt x="12938" y="4501"/>
                  </a:cubicBezTo>
                  <a:cubicBezTo>
                    <a:pt x="12193" y="6661"/>
                    <a:pt x="11945" y="8965"/>
                    <a:pt x="12069" y="10837"/>
                  </a:cubicBezTo>
                  <a:cubicBezTo>
                    <a:pt x="12193" y="12709"/>
                    <a:pt x="12689" y="14149"/>
                    <a:pt x="13682" y="14725"/>
                  </a:cubicBezTo>
                  <a:cubicBezTo>
                    <a:pt x="14676" y="15301"/>
                    <a:pt x="16165" y="15013"/>
                    <a:pt x="17531" y="14149"/>
                  </a:cubicBezTo>
                  <a:cubicBezTo>
                    <a:pt x="18896" y="13285"/>
                    <a:pt x="20138" y="11845"/>
                    <a:pt x="21379" y="10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4787599" y="2616705"/>
              <a:ext cx="129117" cy="11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0934" fill="norm" stroke="1" extrusionOk="0">
                  <a:moveTo>
                    <a:pt x="12504" y="569"/>
                  </a:moveTo>
                  <a:cubicBezTo>
                    <a:pt x="10386" y="119"/>
                    <a:pt x="8269" y="-331"/>
                    <a:pt x="6575" y="344"/>
                  </a:cubicBezTo>
                  <a:cubicBezTo>
                    <a:pt x="4880" y="1019"/>
                    <a:pt x="3610" y="2819"/>
                    <a:pt x="2551" y="4844"/>
                  </a:cubicBezTo>
                  <a:cubicBezTo>
                    <a:pt x="1492" y="6869"/>
                    <a:pt x="645" y="9119"/>
                    <a:pt x="222" y="11594"/>
                  </a:cubicBezTo>
                  <a:cubicBezTo>
                    <a:pt x="-202" y="14069"/>
                    <a:pt x="-202" y="16769"/>
                    <a:pt x="1916" y="18569"/>
                  </a:cubicBezTo>
                  <a:cubicBezTo>
                    <a:pt x="4033" y="20369"/>
                    <a:pt x="8269" y="21269"/>
                    <a:pt x="11869" y="20819"/>
                  </a:cubicBezTo>
                  <a:cubicBezTo>
                    <a:pt x="15469" y="20369"/>
                    <a:pt x="18433" y="18569"/>
                    <a:pt x="21398" y="16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4809379" y="2673606"/>
              <a:ext cx="130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4970383" y="2497836"/>
              <a:ext cx="322008" cy="2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0" y="21552"/>
                  </a:moveTo>
                  <a:cubicBezTo>
                    <a:pt x="1714" y="21116"/>
                    <a:pt x="3429" y="20679"/>
                    <a:pt x="4714" y="20243"/>
                  </a:cubicBezTo>
                  <a:cubicBezTo>
                    <a:pt x="6000" y="19807"/>
                    <a:pt x="6857" y="19370"/>
                    <a:pt x="7629" y="18825"/>
                  </a:cubicBezTo>
                  <a:cubicBezTo>
                    <a:pt x="8400" y="18279"/>
                    <a:pt x="9086" y="17625"/>
                    <a:pt x="9000" y="16643"/>
                  </a:cubicBezTo>
                  <a:cubicBezTo>
                    <a:pt x="8914" y="15661"/>
                    <a:pt x="8057" y="14352"/>
                    <a:pt x="7457" y="12497"/>
                  </a:cubicBezTo>
                  <a:cubicBezTo>
                    <a:pt x="6857" y="10643"/>
                    <a:pt x="6514" y="8243"/>
                    <a:pt x="6257" y="6497"/>
                  </a:cubicBezTo>
                  <a:cubicBezTo>
                    <a:pt x="6000" y="4752"/>
                    <a:pt x="5829" y="3661"/>
                    <a:pt x="6086" y="2788"/>
                  </a:cubicBezTo>
                  <a:cubicBezTo>
                    <a:pt x="6343" y="1916"/>
                    <a:pt x="7029" y="1261"/>
                    <a:pt x="7800" y="825"/>
                  </a:cubicBezTo>
                  <a:cubicBezTo>
                    <a:pt x="8571" y="388"/>
                    <a:pt x="9429" y="170"/>
                    <a:pt x="10286" y="61"/>
                  </a:cubicBezTo>
                  <a:cubicBezTo>
                    <a:pt x="11143" y="-48"/>
                    <a:pt x="12000" y="-48"/>
                    <a:pt x="12771" y="388"/>
                  </a:cubicBezTo>
                  <a:cubicBezTo>
                    <a:pt x="13543" y="825"/>
                    <a:pt x="14229" y="1697"/>
                    <a:pt x="14657" y="2788"/>
                  </a:cubicBezTo>
                  <a:cubicBezTo>
                    <a:pt x="15086" y="3879"/>
                    <a:pt x="15257" y="5188"/>
                    <a:pt x="14829" y="7043"/>
                  </a:cubicBezTo>
                  <a:cubicBezTo>
                    <a:pt x="14400" y="8897"/>
                    <a:pt x="13371" y="11297"/>
                    <a:pt x="12686" y="13043"/>
                  </a:cubicBezTo>
                  <a:cubicBezTo>
                    <a:pt x="12000" y="14788"/>
                    <a:pt x="11657" y="15879"/>
                    <a:pt x="11400" y="16970"/>
                  </a:cubicBezTo>
                  <a:cubicBezTo>
                    <a:pt x="11143" y="18061"/>
                    <a:pt x="10971" y="19152"/>
                    <a:pt x="11400" y="19807"/>
                  </a:cubicBezTo>
                  <a:cubicBezTo>
                    <a:pt x="11829" y="20461"/>
                    <a:pt x="12857" y="20679"/>
                    <a:pt x="14657" y="20243"/>
                  </a:cubicBezTo>
                  <a:cubicBezTo>
                    <a:pt x="16457" y="19807"/>
                    <a:pt x="19029" y="18716"/>
                    <a:pt x="21600" y="17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2056984" y="3414734"/>
              <a:ext cx="268340" cy="472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8"/>
                  </a:moveTo>
                  <a:cubicBezTo>
                    <a:pt x="0" y="584"/>
                    <a:pt x="0" y="0"/>
                    <a:pt x="103" y="0"/>
                  </a:cubicBezTo>
                  <a:cubicBezTo>
                    <a:pt x="206" y="0"/>
                    <a:pt x="411" y="584"/>
                    <a:pt x="1440" y="2802"/>
                  </a:cubicBezTo>
                  <a:cubicBezTo>
                    <a:pt x="2469" y="5021"/>
                    <a:pt x="4320" y="8874"/>
                    <a:pt x="5966" y="12084"/>
                  </a:cubicBezTo>
                  <a:cubicBezTo>
                    <a:pt x="7611" y="15295"/>
                    <a:pt x="9051" y="17864"/>
                    <a:pt x="10183" y="19440"/>
                  </a:cubicBezTo>
                  <a:cubicBezTo>
                    <a:pt x="11314" y="21016"/>
                    <a:pt x="12137" y="21600"/>
                    <a:pt x="12754" y="21600"/>
                  </a:cubicBezTo>
                  <a:cubicBezTo>
                    <a:pt x="13371" y="21600"/>
                    <a:pt x="13783" y="21016"/>
                    <a:pt x="14297" y="18915"/>
                  </a:cubicBezTo>
                  <a:cubicBezTo>
                    <a:pt x="14811" y="16813"/>
                    <a:pt x="15429" y="13194"/>
                    <a:pt x="15840" y="10216"/>
                  </a:cubicBezTo>
                  <a:cubicBezTo>
                    <a:pt x="16251" y="7239"/>
                    <a:pt x="16457" y="4904"/>
                    <a:pt x="16766" y="3444"/>
                  </a:cubicBezTo>
                  <a:cubicBezTo>
                    <a:pt x="17074" y="1985"/>
                    <a:pt x="17486" y="1401"/>
                    <a:pt x="18000" y="1518"/>
                  </a:cubicBezTo>
                  <a:cubicBezTo>
                    <a:pt x="18514" y="1635"/>
                    <a:pt x="19131" y="2452"/>
                    <a:pt x="19749" y="3094"/>
                  </a:cubicBezTo>
                  <a:cubicBezTo>
                    <a:pt x="20366" y="3736"/>
                    <a:pt x="20983" y="4203"/>
                    <a:pt x="21600" y="4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2342403" y="3697165"/>
              <a:ext cx="159259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0708" fill="norm" stroke="1" extrusionOk="0">
                  <a:moveTo>
                    <a:pt x="17252" y="4046"/>
                  </a:moveTo>
                  <a:cubicBezTo>
                    <a:pt x="16223" y="2846"/>
                    <a:pt x="15195" y="1646"/>
                    <a:pt x="13309" y="746"/>
                  </a:cubicBezTo>
                  <a:cubicBezTo>
                    <a:pt x="11423" y="-154"/>
                    <a:pt x="8680" y="-754"/>
                    <a:pt x="6280" y="2096"/>
                  </a:cubicBezTo>
                  <a:cubicBezTo>
                    <a:pt x="3880" y="4946"/>
                    <a:pt x="1823" y="11246"/>
                    <a:pt x="795" y="15146"/>
                  </a:cubicBezTo>
                  <a:cubicBezTo>
                    <a:pt x="-234" y="19046"/>
                    <a:pt x="-234" y="20546"/>
                    <a:pt x="623" y="20696"/>
                  </a:cubicBezTo>
                  <a:cubicBezTo>
                    <a:pt x="1480" y="20846"/>
                    <a:pt x="3195" y="19646"/>
                    <a:pt x="4566" y="18446"/>
                  </a:cubicBezTo>
                  <a:cubicBezTo>
                    <a:pt x="5937" y="17246"/>
                    <a:pt x="6966" y="16046"/>
                    <a:pt x="7995" y="14246"/>
                  </a:cubicBezTo>
                  <a:cubicBezTo>
                    <a:pt x="9023" y="12446"/>
                    <a:pt x="10052" y="10046"/>
                    <a:pt x="10909" y="9746"/>
                  </a:cubicBezTo>
                  <a:cubicBezTo>
                    <a:pt x="11766" y="9446"/>
                    <a:pt x="12452" y="11246"/>
                    <a:pt x="13309" y="12746"/>
                  </a:cubicBezTo>
                  <a:cubicBezTo>
                    <a:pt x="14166" y="14246"/>
                    <a:pt x="15195" y="15446"/>
                    <a:pt x="16566" y="16196"/>
                  </a:cubicBezTo>
                  <a:cubicBezTo>
                    <a:pt x="17937" y="16946"/>
                    <a:pt x="19652" y="17246"/>
                    <a:pt x="21366" y="17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2532328" y="3593627"/>
              <a:ext cx="191672" cy="265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592"/>
                  </a:moveTo>
                  <a:cubicBezTo>
                    <a:pt x="0" y="9554"/>
                    <a:pt x="0" y="8515"/>
                    <a:pt x="720" y="8308"/>
                  </a:cubicBezTo>
                  <a:cubicBezTo>
                    <a:pt x="1440" y="8100"/>
                    <a:pt x="2880" y="8723"/>
                    <a:pt x="4752" y="10592"/>
                  </a:cubicBezTo>
                  <a:cubicBezTo>
                    <a:pt x="6624" y="12462"/>
                    <a:pt x="8928" y="15577"/>
                    <a:pt x="9936" y="17862"/>
                  </a:cubicBezTo>
                  <a:cubicBezTo>
                    <a:pt x="10944" y="20146"/>
                    <a:pt x="10656" y="21600"/>
                    <a:pt x="10224" y="21600"/>
                  </a:cubicBezTo>
                  <a:cubicBezTo>
                    <a:pt x="9792" y="21600"/>
                    <a:pt x="9216" y="20146"/>
                    <a:pt x="9504" y="17342"/>
                  </a:cubicBezTo>
                  <a:cubicBezTo>
                    <a:pt x="9792" y="14538"/>
                    <a:pt x="10944" y="10385"/>
                    <a:pt x="13104" y="7269"/>
                  </a:cubicBezTo>
                  <a:cubicBezTo>
                    <a:pt x="15264" y="4154"/>
                    <a:pt x="18432" y="20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2853833" y="3486281"/>
              <a:ext cx="153840" cy="40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466" fill="norm" stroke="1" extrusionOk="0">
                  <a:moveTo>
                    <a:pt x="20972" y="2431"/>
                  </a:moveTo>
                  <a:cubicBezTo>
                    <a:pt x="20275" y="1756"/>
                    <a:pt x="19578" y="1081"/>
                    <a:pt x="18359" y="608"/>
                  </a:cubicBezTo>
                  <a:cubicBezTo>
                    <a:pt x="17140" y="136"/>
                    <a:pt x="15398" y="-134"/>
                    <a:pt x="13830" y="69"/>
                  </a:cubicBezTo>
                  <a:cubicBezTo>
                    <a:pt x="12262" y="271"/>
                    <a:pt x="10869" y="946"/>
                    <a:pt x="8430" y="3308"/>
                  </a:cubicBezTo>
                  <a:cubicBezTo>
                    <a:pt x="5991" y="5671"/>
                    <a:pt x="2507" y="9721"/>
                    <a:pt x="940" y="12826"/>
                  </a:cubicBezTo>
                  <a:cubicBezTo>
                    <a:pt x="-628" y="15931"/>
                    <a:pt x="-280" y="18091"/>
                    <a:pt x="2333" y="19374"/>
                  </a:cubicBezTo>
                  <a:cubicBezTo>
                    <a:pt x="4946" y="20656"/>
                    <a:pt x="9824" y="21061"/>
                    <a:pt x="14701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3046006" y="3516958"/>
              <a:ext cx="115004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4629"/>
                    <a:pt x="7680" y="9257"/>
                    <a:pt x="11280" y="12857"/>
                  </a:cubicBezTo>
                  <a:cubicBezTo>
                    <a:pt x="14880" y="16457"/>
                    <a:pt x="18240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3031631" y="3570626"/>
              <a:ext cx="167713" cy="32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16" fill="norm" stroke="1" extrusionOk="0">
                  <a:moveTo>
                    <a:pt x="21477" y="0"/>
                  </a:moveTo>
                  <a:cubicBezTo>
                    <a:pt x="18532" y="1172"/>
                    <a:pt x="15586" y="2344"/>
                    <a:pt x="12313" y="4940"/>
                  </a:cubicBezTo>
                  <a:cubicBezTo>
                    <a:pt x="9041" y="7535"/>
                    <a:pt x="5441" y="11553"/>
                    <a:pt x="3313" y="14149"/>
                  </a:cubicBezTo>
                  <a:cubicBezTo>
                    <a:pt x="1186" y="16744"/>
                    <a:pt x="532" y="17916"/>
                    <a:pt x="204" y="19005"/>
                  </a:cubicBezTo>
                  <a:cubicBezTo>
                    <a:pt x="-123" y="20093"/>
                    <a:pt x="-123" y="21098"/>
                    <a:pt x="695" y="21349"/>
                  </a:cubicBezTo>
                  <a:cubicBezTo>
                    <a:pt x="1513" y="21600"/>
                    <a:pt x="3150" y="21098"/>
                    <a:pt x="4786" y="20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3276011" y="3447957"/>
              <a:ext cx="60762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600" fill="norm" stroke="1" extrusionOk="0">
                  <a:moveTo>
                    <a:pt x="0" y="0"/>
                  </a:moveTo>
                  <a:cubicBezTo>
                    <a:pt x="6048" y="3120"/>
                    <a:pt x="12096" y="6240"/>
                    <a:pt x="15984" y="9180"/>
                  </a:cubicBezTo>
                  <a:cubicBezTo>
                    <a:pt x="19872" y="12120"/>
                    <a:pt x="21600" y="14880"/>
                    <a:pt x="19872" y="16920"/>
                  </a:cubicBezTo>
                  <a:cubicBezTo>
                    <a:pt x="18144" y="18960"/>
                    <a:pt x="12960" y="20280"/>
                    <a:pt x="77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3659353" y="3662628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3682354" y="3785298"/>
              <a:ext cx="14567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4407285" y="3435058"/>
              <a:ext cx="277372" cy="53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89" fill="norm" stroke="1" extrusionOk="0">
                  <a:moveTo>
                    <a:pt x="20292" y="1753"/>
                  </a:moveTo>
                  <a:cubicBezTo>
                    <a:pt x="20881" y="1136"/>
                    <a:pt x="21470" y="519"/>
                    <a:pt x="21274" y="211"/>
                  </a:cubicBezTo>
                  <a:cubicBezTo>
                    <a:pt x="21077" y="-98"/>
                    <a:pt x="20095" y="-98"/>
                    <a:pt x="17641" y="416"/>
                  </a:cubicBezTo>
                  <a:cubicBezTo>
                    <a:pt x="15186" y="931"/>
                    <a:pt x="11259" y="1959"/>
                    <a:pt x="8314" y="3296"/>
                  </a:cubicBezTo>
                  <a:cubicBezTo>
                    <a:pt x="5368" y="4633"/>
                    <a:pt x="3405" y="6279"/>
                    <a:pt x="2128" y="8233"/>
                  </a:cubicBezTo>
                  <a:cubicBezTo>
                    <a:pt x="852" y="10188"/>
                    <a:pt x="263" y="12451"/>
                    <a:pt x="66" y="14456"/>
                  </a:cubicBezTo>
                  <a:cubicBezTo>
                    <a:pt x="-130" y="16462"/>
                    <a:pt x="66" y="18211"/>
                    <a:pt x="1245" y="19393"/>
                  </a:cubicBezTo>
                  <a:cubicBezTo>
                    <a:pt x="2423" y="20576"/>
                    <a:pt x="4583" y="21193"/>
                    <a:pt x="6546" y="21348"/>
                  </a:cubicBezTo>
                  <a:cubicBezTo>
                    <a:pt x="8510" y="21502"/>
                    <a:pt x="10277" y="21193"/>
                    <a:pt x="12045" y="20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4357036" y="3785298"/>
              <a:ext cx="222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7" y="18000"/>
                    <a:pt x="993" y="14400"/>
                    <a:pt x="4593" y="10800"/>
                  </a:cubicBezTo>
                  <a:cubicBezTo>
                    <a:pt x="8193" y="7200"/>
                    <a:pt x="1489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4844851" y="3468120"/>
              <a:ext cx="309537" cy="502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361" fill="norm" stroke="1" extrusionOk="0">
                  <a:moveTo>
                    <a:pt x="21444" y="1097"/>
                  </a:moveTo>
                  <a:cubicBezTo>
                    <a:pt x="20913" y="663"/>
                    <a:pt x="20382" y="229"/>
                    <a:pt x="18611" y="66"/>
                  </a:cubicBezTo>
                  <a:cubicBezTo>
                    <a:pt x="16841" y="-97"/>
                    <a:pt x="13831" y="12"/>
                    <a:pt x="11087" y="717"/>
                  </a:cubicBezTo>
                  <a:cubicBezTo>
                    <a:pt x="8342" y="1423"/>
                    <a:pt x="5864" y="2725"/>
                    <a:pt x="4270" y="4787"/>
                  </a:cubicBezTo>
                  <a:cubicBezTo>
                    <a:pt x="2677" y="6850"/>
                    <a:pt x="1969" y="9672"/>
                    <a:pt x="1437" y="12060"/>
                  </a:cubicBezTo>
                  <a:cubicBezTo>
                    <a:pt x="906" y="14448"/>
                    <a:pt x="552" y="16401"/>
                    <a:pt x="287" y="17867"/>
                  </a:cubicBezTo>
                  <a:cubicBezTo>
                    <a:pt x="21" y="19332"/>
                    <a:pt x="-156" y="20309"/>
                    <a:pt x="198" y="20852"/>
                  </a:cubicBezTo>
                  <a:cubicBezTo>
                    <a:pt x="552" y="21394"/>
                    <a:pt x="1437" y="21503"/>
                    <a:pt x="3828" y="21177"/>
                  </a:cubicBezTo>
                  <a:cubicBezTo>
                    <a:pt x="6218" y="20852"/>
                    <a:pt x="10113" y="20092"/>
                    <a:pt x="14008" y="19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5215722" y="3608960"/>
              <a:ext cx="191672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16" y="3291"/>
                    <a:pt x="4032" y="6583"/>
                    <a:pt x="6912" y="9874"/>
                  </a:cubicBezTo>
                  <a:cubicBezTo>
                    <a:pt x="9792" y="13166"/>
                    <a:pt x="13536" y="16457"/>
                    <a:pt x="15984" y="18411"/>
                  </a:cubicBezTo>
                  <a:cubicBezTo>
                    <a:pt x="18432" y="20366"/>
                    <a:pt x="19584" y="20983"/>
                    <a:pt x="20304" y="21291"/>
                  </a:cubicBezTo>
                  <a:cubicBezTo>
                    <a:pt x="21024" y="21600"/>
                    <a:pt x="21312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5216862" y="3654961"/>
              <a:ext cx="190532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1471" y="0"/>
                  </a:moveTo>
                  <a:cubicBezTo>
                    <a:pt x="17727" y="2753"/>
                    <a:pt x="13983" y="5506"/>
                    <a:pt x="10671" y="8365"/>
                  </a:cubicBezTo>
                  <a:cubicBezTo>
                    <a:pt x="7359" y="11224"/>
                    <a:pt x="4479" y="14188"/>
                    <a:pt x="2607" y="16306"/>
                  </a:cubicBezTo>
                  <a:cubicBezTo>
                    <a:pt x="735" y="18424"/>
                    <a:pt x="-129" y="19694"/>
                    <a:pt x="15" y="20435"/>
                  </a:cubicBezTo>
                  <a:cubicBezTo>
                    <a:pt x="159" y="21176"/>
                    <a:pt x="1311" y="21388"/>
                    <a:pt x="24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5438060" y="3433061"/>
              <a:ext cx="199339" cy="17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fill="norm" stroke="1" extrusionOk="0">
                  <a:moveTo>
                    <a:pt x="0" y="5664"/>
                  </a:moveTo>
                  <a:cubicBezTo>
                    <a:pt x="0" y="4075"/>
                    <a:pt x="0" y="2487"/>
                    <a:pt x="692" y="1534"/>
                  </a:cubicBezTo>
                  <a:cubicBezTo>
                    <a:pt x="1385" y="581"/>
                    <a:pt x="2769" y="264"/>
                    <a:pt x="4154" y="105"/>
                  </a:cubicBezTo>
                  <a:cubicBezTo>
                    <a:pt x="5538" y="-54"/>
                    <a:pt x="6923" y="-54"/>
                    <a:pt x="8308" y="264"/>
                  </a:cubicBezTo>
                  <a:cubicBezTo>
                    <a:pt x="9692" y="581"/>
                    <a:pt x="11077" y="1217"/>
                    <a:pt x="11492" y="3122"/>
                  </a:cubicBezTo>
                  <a:cubicBezTo>
                    <a:pt x="11908" y="5028"/>
                    <a:pt x="11354" y="8205"/>
                    <a:pt x="10246" y="11381"/>
                  </a:cubicBezTo>
                  <a:cubicBezTo>
                    <a:pt x="9138" y="14558"/>
                    <a:pt x="7477" y="17734"/>
                    <a:pt x="7338" y="19481"/>
                  </a:cubicBezTo>
                  <a:cubicBezTo>
                    <a:pt x="7200" y="21228"/>
                    <a:pt x="8585" y="21546"/>
                    <a:pt x="11215" y="20911"/>
                  </a:cubicBezTo>
                  <a:cubicBezTo>
                    <a:pt x="13846" y="20275"/>
                    <a:pt x="17723" y="18687"/>
                    <a:pt x="21600" y="17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5660398" y="3425566"/>
              <a:ext cx="166116" cy="56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0" y="1423"/>
                  </a:moveTo>
                  <a:cubicBezTo>
                    <a:pt x="3323" y="941"/>
                    <a:pt x="6646" y="459"/>
                    <a:pt x="9138" y="218"/>
                  </a:cubicBezTo>
                  <a:cubicBezTo>
                    <a:pt x="11631" y="-23"/>
                    <a:pt x="13292" y="-23"/>
                    <a:pt x="15120" y="25"/>
                  </a:cubicBezTo>
                  <a:cubicBezTo>
                    <a:pt x="16948" y="73"/>
                    <a:pt x="18942" y="170"/>
                    <a:pt x="20105" y="507"/>
                  </a:cubicBezTo>
                  <a:cubicBezTo>
                    <a:pt x="21268" y="845"/>
                    <a:pt x="21600" y="1423"/>
                    <a:pt x="21600" y="3015"/>
                  </a:cubicBezTo>
                  <a:cubicBezTo>
                    <a:pt x="21600" y="4606"/>
                    <a:pt x="21268" y="7209"/>
                    <a:pt x="20935" y="9861"/>
                  </a:cubicBezTo>
                  <a:cubicBezTo>
                    <a:pt x="20603" y="12513"/>
                    <a:pt x="20271" y="15213"/>
                    <a:pt x="19938" y="16804"/>
                  </a:cubicBezTo>
                  <a:cubicBezTo>
                    <a:pt x="19606" y="18395"/>
                    <a:pt x="19274" y="18877"/>
                    <a:pt x="18609" y="19504"/>
                  </a:cubicBezTo>
                  <a:cubicBezTo>
                    <a:pt x="17945" y="20131"/>
                    <a:pt x="16948" y="20902"/>
                    <a:pt x="14622" y="21240"/>
                  </a:cubicBezTo>
                  <a:cubicBezTo>
                    <a:pt x="12295" y="21577"/>
                    <a:pt x="8640" y="21481"/>
                    <a:pt x="5982" y="21288"/>
                  </a:cubicBezTo>
                  <a:cubicBezTo>
                    <a:pt x="3323" y="21095"/>
                    <a:pt x="1662" y="20806"/>
                    <a:pt x="1329" y="20372"/>
                  </a:cubicBezTo>
                  <a:cubicBezTo>
                    <a:pt x="997" y="19938"/>
                    <a:pt x="1994" y="19359"/>
                    <a:pt x="2991" y="18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6066741" y="3746963"/>
              <a:ext cx="237673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16" y="16800"/>
                    <a:pt x="7432" y="12000"/>
                    <a:pt x="11032" y="8400"/>
                  </a:cubicBezTo>
                  <a:cubicBezTo>
                    <a:pt x="14632" y="4800"/>
                    <a:pt x="1811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6855091" y="3442081"/>
              <a:ext cx="216007" cy="52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527" fill="norm" stroke="1" extrusionOk="0">
                  <a:moveTo>
                    <a:pt x="21479" y="866"/>
                  </a:moveTo>
                  <a:cubicBezTo>
                    <a:pt x="20463" y="553"/>
                    <a:pt x="19446" y="240"/>
                    <a:pt x="18175" y="84"/>
                  </a:cubicBezTo>
                  <a:cubicBezTo>
                    <a:pt x="16905" y="-73"/>
                    <a:pt x="15380" y="-73"/>
                    <a:pt x="13093" y="657"/>
                  </a:cubicBezTo>
                  <a:cubicBezTo>
                    <a:pt x="10806" y="1388"/>
                    <a:pt x="7757" y="2849"/>
                    <a:pt x="5088" y="5301"/>
                  </a:cubicBezTo>
                  <a:cubicBezTo>
                    <a:pt x="2420" y="7753"/>
                    <a:pt x="133" y="11197"/>
                    <a:pt x="6" y="14014"/>
                  </a:cubicBezTo>
                  <a:cubicBezTo>
                    <a:pt x="-121" y="16831"/>
                    <a:pt x="1912" y="19023"/>
                    <a:pt x="3691" y="20170"/>
                  </a:cubicBezTo>
                  <a:cubicBezTo>
                    <a:pt x="5470" y="21318"/>
                    <a:pt x="6994" y="21423"/>
                    <a:pt x="8519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7147153" y="3512691"/>
              <a:ext cx="322621" cy="41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41" fill="norm" stroke="1" extrusionOk="0">
                  <a:moveTo>
                    <a:pt x="21471" y="998"/>
                  </a:moveTo>
                  <a:cubicBezTo>
                    <a:pt x="19430" y="348"/>
                    <a:pt x="17389" y="-303"/>
                    <a:pt x="15008" y="152"/>
                  </a:cubicBezTo>
                  <a:cubicBezTo>
                    <a:pt x="12627" y="608"/>
                    <a:pt x="9906" y="2169"/>
                    <a:pt x="7439" y="4772"/>
                  </a:cubicBezTo>
                  <a:cubicBezTo>
                    <a:pt x="4973" y="7374"/>
                    <a:pt x="2762" y="11017"/>
                    <a:pt x="1487" y="13685"/>
                  </a:cubicBezTo>
                  <a:cubicBezTo>
                    <a:pt x="211" y="16352"/>
                    <a:pt x="-129" y="18044"/>
                    <a:pt x="41" y="19150"/>
                  </a:cubicBezTo>
                  <a:cubicBezTo>
                    <a:pt x="211" y="20256"/>
                    <a:pt x="891" y="20777"/>
                    <a:pt x="2507" y="21037"/>
                  </a:cubicBezTo>
                  <a:cubicBezTo>
                    <a:pt x="4123" y="21297"/>
                    <a:pt x="6674" y="21297"/>
                    <a:pt x="8290" y="21102"/>
                  </a:cubicBezTo>
                  <a:cubicBezTo>
                    <a:pt x="9906" y="20907"/>
                    <a:pt x="10586" y="20516"/>
                    <a:pt x="11266" y="20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7201433" y="3746963"/>
              <a:ext cx="23000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" y="17280"/>
                    <a:pt x="4320" y="12960"/>
                    <a:pt x="7920" y="9360"/>
                  </a:cubicBezTo>
                  <a:cubicBezTo>
                    <a:pt x="11520" y="5760"/>
                    <a:pt x="1656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7518329" y="3542019"/>
              <a:ext cx="311786" cy="46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21600" y="2384"/>
                  </a:moveTo>
                  <a:cubicBezTo>
                    <a:pt x="21246" y="1794"/>
                    <a:pt x="20892" y="1203"/>
                    <a:pt x="19830" y="731"/>
                  </a:cubicBezTo>
                  <a:cubicBezTo>
                    <a:pt x="18767" y="259"/>
                    <a:pt x="16997" y="-95"/>
                    <a:pt x="15138" y="23"/>
                  </a:cubicBezTo>
                  <a:cubicBezTo>
                    <a:pt x="13279" y="141"/>
                    <a:pt x="11331" y="731"/>
                    <a:pt x="9915" y="2030"/>
                  </a:cubicBezTo>
                  <a:cubicBezTo>
                    <a:pt x="8498" y="3328"/>
                    <a:pt x="7613" y="5335"/>
                    <a:pt x="6108" y="8108"/>
                  </a:cubicBezTo>
                  <a:cubicBezTo>
                    <a:pt x="4603" y="10882"/>
                    <a:pt x="2479" y="14423"/>
                    <a:pt x="1328" y="16489"/>
                  </a:cubicBezTo>
                  <a:cubicBezTo>
                    <a:pt x="177" y="18554"/>
                    <a:pt x="0" y="19144"/>
                    <a:pt x="0" y="19735"/>
                  </a:cubicBezTo>
                  <a:cubicBezTo>
                    <a:pt x="0" y="20325"/>
                    <a:pt x="177" y="20915"/>
                    <a:pt x="974" y="21210"/>
                  </a:cubicBezTo>
                  <a:cubicBezTo>
                    <a:pt x="1770" y="21505"/>
                    <a:pt x="3187" y="21505"/>
                    <a:pt x="5666" y="20974"/>
                  </a:cubicBezTo>
                  <a:cubicBezTo>
                    <a:pt x="8144" y="20443"/>
                    <a:pt x="11685" y="19380"/>
                    <a:pt x="15226" y="18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7845448" y="3654961"/>
              <a:ext cx="22233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83" y="600"/>
                    <a:pt x="4966" y="1200"/>
                    <a:pt x="7697" y="3600"/>
                  </a:cubicBezTo>
                  <a:cubicBezTo>
                    <a:pt x="10428" y="6000"/>
                    <a:pt x="13407" y="10200"/>
                    <a:pt x="15766" y="13500"/>
                  </a:cubicBezTo>
                  <a:cubicBezTo>
                    <a:pt x="18124" y="16800"/>
                    <a:pt x="19862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7891449" y="3637761"/>
              <a:ext cx="214672" cy="30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21600" y="129"/>
                  </a:moveTo>
                  <a:cubicBezTo>
                    <a:pt x="20057" y="-48"/>
                    <a:pt x="18514" y="-225"/>
                    <a:pt x="16329" y="926"/>
                  </a:cubicBezTo>
                  <a:cubicBezTo>
                    <a:pt x="14143" y="2077"/>
                    <a:pt x="11314" y="4555"/>
                    <a:pt x="8614" y="7034"/>
                  </a:cubicBezTo>
                  <a:cubicBezTo>
                    <a:pt x="5914" y="9513"/>
                    <a:pt x="3343" y="11991"/>
                    <a:pt x="1929" y="14382"/>
                  </a:cubicBezTo>
                  <a:cubicBezTo>
                    <a:pt x="514" y="16772"/>
                    <a:pt x="257" y="19073"/>
                    <a:pt x="0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8113787" y="3568070"/>
              <a:ext cx="200011" cy="389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490" fill="norm" stroke="1" extrusionOk="0">
                  <a:moveTo>
                    <a:pt x="0" y="2259"/>
                  </a:moveTo>
                  <a:cubicBezTo>
                    <a:pt x="820" y="1694"/>
                    <a:pt x="1640" y="1129"/>
                    <a:pt x="4648" y="706"/>
                  </a:cubicBezTo>
                  <a:cubicBezTo>
                    <a:pt x="7656" y="282"/>
                    <a:pt x="12851" y="0"/>
                    <a:pt x="16132" y="0"/>
                  </a:cubicBezTo>
                  <a:cubicBezTo>
                    <a:pt x="19413" y="0"/>
                    <a:pt x="20780" y="282"/>
                    <a:pt x="21053" y="776"/>
                  </a:cubicBezTo>
                  <a:cubicBezTo>
                    <a:pt x="21327" y="1271"/>
                    <a:pt x="20506" y="1976"/>
                    <a:pt x="19413" y="3459"/>
                  </a:cubicBezTo>
                  <a:cubicBezTo>
                    <a:pt x="18319" y="4941"/>
                    <a:pt x="16952" y="7200"/>
                    <a:pt x="16679" y="9388"/>
                  </a:cubicBezTo>
                  <a:cubicBezTo>
                    <a:pt x="16405" y="11576"/>
                    <a:pt x="17225" y="13694"/>
                    <a:pt x="18046" y="15106"/>
                  </a:cubicBezTo>
                  <a:cubicBezTo>
                    <a:pt x="18866" y="16518"/>
                    <a:pt x="19686" y="17224"/>
                    <a:pt x="20370" y="17929"/>
                  </a:cubicBezTo>
                  <a:cubicBezTo>
                    <a:pt x="21053" y="18635"/>
                    <a:pt x="21600" y="19341"/>
                    <a:pt x="21327" y="19906"/>
                  </a:cubicBezTo>
                  <a:cubicBezTo>
                    <a:pt x="21053" y="20471"/>
                    <a:pt x="19959" y="20894"/>
                    <a:pt x="18046" y="21176"/>
                  </a:cubicBezTo>
                  <a:cubicBezTo>
                    <a:pt x="16132" y="21459"/>
                    <a:pt x="13397" y="21600"/>
                    <a:pt x="11484" y="21388"/>
                  </a:cubicBezTo>
                  <a:cubicBezTo>
                    <a:pt x="9570" y="21176"/>
                    <a:pt x="8476" y="20612"/>
                    <a:pt x="7382" y="20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8412794" y="3463290"/>
              <a:ext cx="76171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600" fill="norm" stroke="1" extrusionOk="0">
                  <a:moveTo>
                    <a:pt x="2090" y="0"/>
                  </a:moveTo>
                  <a:cubicBezTo>
                    <a:pt x="4877" y="332"/>
                    <a:pt x="7664" y="665"/>
                    <a:pt x="10452" y="2049"/>
                  </a:cubicBezTo>
                  <a:cubicBezTo>
                    <a:pt x="13239" y="3434"/>
                    <a:pt x="16026" y="5871"/>
                    <a:pt x="18116" y="8695"/>
                  </a:cubicBezTo>
                  <a:cubicBezTo>
                    <a:pt x="20206" y="11520"/>
                    <a:pt x="21600" y="14732"/>
                    <a:pt x="20206" y="16948"/>
                  </a:cubicBezTo>
                  <a:cubicBezTo>
                    <a:pt x="18813" y="19163"/>
                    <a:pt x="14632" y="20382"/>
                    <a:pt x="10800" y="20991"/>
                  </a:cubicBezTo>
                  <a:cubicBezTo>
                    <a:pt x="6968" y="21600"/>
                    <a:pt x="3484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8535463" y="3277819"/>
              <a:ext cx="199339" cy="25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0" y="1392"/>
                  </a:moveTo>
                  <a:cubicBezTo>
                    <a:pt x="1108" y="757"/>
                    <a:pt x="2215" y="122"/>
                    <a:pt x="4154" y="16"/>
                  </a:cubicBezTo>
                  <a:cubicBezTo>
                    <a:pt x="6092" y="-90"/>
                    <a:pt x="8862" y="334"/>
                    <a:pt x="11077" y="1498"/>
                  </a:cubicBezTo>
                  <a:cubicBezTo>
                    <a:pt x="13292" y="2663"/>
                    <a:pt x="14954" y="4569"/>
                    <a:pt x="14123" y="7004"/>
                  </a:cubicBezTo>
                  <a:cubicBezTo>
                    <a:pt x="13292" y="9439"/>
                    <a:pt x="9969" y="12404"/>
                    <a:pt x="7892" y="14310"/>
                  </a:cubicBezTo>
                  <a:cubicBezTo>
                    <a:pt x="5815" y="16216"/>
                    <a:pt x="4985" y="17063"/>
                    <a:pt x="4431" y="18016"/>
                  </a:cubicBezTo>
                  <a:cubicBezTo>
                    <a:pt x="3877" y="18969"/>
                    <a:pt x="3600" y="20028"/>
                    <a:pt x="4154" y="20663"/>
                  </a:cubicBezTo>
                  <a:cubicBezTo>
                    <a:pt x="4708" y="21298"/>
                    <a:pt x="6092" y="21510"/>
                    <a:pt x="9138" y="21404"/>
                  </a:cubicBezTo>
                  <a:cubicBezTo>
                    <a:pt x="12185" y="21298"/>
                    <a:pt x="16892" y="20875"/>
                    <a:pt x="21600" y="20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3605685" y="4850988"/>
              <a:ext cx="32967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56" y="10800"/>
                    <a:pt x="9712" y="0"/>
                    <a:pt x="13312" y="0"/>
                  </a:cubicBezTo>
                  <a:cubicBezTo>
                    <a:pt x="16912" y="0"/>
                    <a:pt x="1925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3697688" y="5050326"/>
              <a:ext cx="207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4481076" y="4686042"/>
              <a:ext cx="343638" cy="46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67" fill="norm" stroke="1" extrusionOk="0">
                  <a:moveTo>
                    <a:pt x="17068" y="1932"/>
                  </a:moveTo>
                  <a:cubicBezTo>
                    <a:pt x="17703" y="1582"/>
                    <a:pt x="18338" y="1231"/>
                    <a:pt x="18894" y="823"/>
                  </a:cubicBezTo>
                  <a:cubicBezTo>
                    <a:pt x="19450" y="414"/>
                    <a:pt x="19927" y="-53"/>
                    <a:pt x="19450" y="5"/>
                  </a:cubicBezTo>
                  <a:cubicBezTo>
                    <a:pt x="18974" y="64"/>
                    <a:pt x="17544" y="648"/>
                    <a:pt x="15241" y="1698"/>
                  </a:cubicBezTo>
                  <a:cubicBezTo>
                    <a:pt x="12938" y="2749"/>
                    <a:pt x="9762" y="4267"/>
                    <a:pt x="7300" y="5493"/>
                  </a:cubicBezTo>
                  <a:cubicBezTo>
                    <a:pt x="4838" y="6719"/>
                    <a:pt x="3091" y="7653"/>
                    <a:pt x="2059" y="8412"/>
                  </a:cubicBezTo>
                  <a:cubicBezTo>
                    <a:pt x="1027" y="9171"/>
                    <a:pt x="709" y="9755"/>
                    <a:pt x="1106" y="10163"/>
                  </a:cubicBezTo>
                  <a:cubicBezTo>
                    <a:pt x="1503" y="10572"/>
                    <a:pt x="2615" y="10805"/>
                    <a:pt x="4918" y="10922"/>
                  </a:cubicBezTo>
                  <a:cubicBezTo>
                    <a:pt x="7221" y="11039"/>
                    <a:pt x="10715" y="11039"/>
                    <a:pt x="12859" y="11156"/>
                  </a:cubicBezTo>
                  <a:cubicBezTo>
                    <a:pt x="15003" y="11272"/>
                    <a:pt x="15797" y="11506"/>
                    <a:pt x="15956" y="11856"/>
                  </a:cubicBezTo>
                  <a:cubicBezTo>
                    <a:pt x="16115" y="12206"/>
                    <a:pt x="15638" y="12673"/>
                    <a:pt x="13335" y="13841"/>
                  </a:cubicBezTo>
                  <a:cubicBezTo>
                    <a:pt x="11032" y="15009"/>
                    <a:pt x="6903" y="16877"/>
                    <a:pt x="4441" y="17986"/>
                  </a:cubicBezTo>
                  <a:cubicBezTo>
                    <a:pt x="1980" y="19095"/>
                    <a:pt x="1185" y="19445"/>
                    <a:pt x="630" y="19912"/>
                  </a:cubicBezTo>
                  <a:cubicBezTo>
                    <a:pt x="74" y="20379"/>
                    <a:pt x="-244" y="20963"/>
                    <a:pt x="232" y="21255"/>
                  </a:cubicBezTo>
                  <a:cubicBezTo>
                    <a:pt x="709" y="21547"/>
                    <a:pt x="1980" y="21547"/>
                    <a:pt x="5632" y="21197"/>
                  </a:cubicBezTo>
                  <a:cubicBezTo>
                    <a:pt x="9285" y="20846"/>
                    <a:pt x="15321" y="20146"/>
                    <a:pt x="21356" y="19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5100719" y="4851137"/>
              <a:ext cx="329675" cy="24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9" fill="norm" stroke="1" extrusionOk="0">
                  <a:moveTo>
                    <a:pt x="0" y="2605"/>
                  </a:moveTo>
                  <a:cubicBezTo>
                    <a:pt x="335" y="1514"/>
                    <a:pt x="670" y="424"/>
                    <a:pt x="1926" y="96"/>
                  </a:cubicBezTo>
                  <a:cubicBezTo>
                    <a:pt x="3181" y="-231"/>
                    <a:pt x="5358" y="205"/>
                    <a:pt x="6781" y="2496"/>
                  </a:cubicBezTo>
                  <a:cubicBezTo>
                    <a:pt x="8205" y="4787"/>
                    <a:pt x="8874" y="8933"/>
                    <a:pt x="8540" y="12314"/>
                  </a:cubicBezTo>
                  <a:cubicBezTo>
                    <a:pt x="8205" y="15696"/>
                    <a:pt x="6865" y="18314"/>
                    <a:pt x="5777" y="19733"/>
                  </a:cubicBezTo>
                  <a:cubicBezTo>
                    <a:pt x="4688" y="21151"/>
                    <a:pt x="3851" y="21369"/>
                    <a:pt x="3433" y="20824"/>
                  </a:cubicBezTo>
                  <a:cubicBezTo>
                    <a:pt x="3014" y="20278"/>
                    <a:pt x="3014" y="18969"/>
                    <a:pt x="4605" y="16351"/>
                  </a:cubicBezTo>
                  <a:cubicBezTo>
                    <a:pt x="6195" y="13733"/>
                    <a:pt x="9377" y="9805"/>
                    <a:pt x="11302" y="7514"/>
                  </a:cubicBezTo>
                  <a:cubicBezTo>
                    <a:pt x="13228" y="5224"/>
                    <a:pt x="13898" y="4569"/>
                    <a:pt x="14651" y="3587"/>
                  </a:cubicBezTo>
                  <a:cubicBezTo>
                    <a:pt x="15405" y="2605"/>
                    <a:pt x="16242" y="1296"/>
                    <a:pt x="16242" y="1078"/>
                  </a:cubicBezTo>
                  <a:cubicBezTo>
                    <a:pt x="16242" y="860"/>
                    <a:pt x="15405" y="1733"/>
                    <a:pt x="14484" y="3369"/>
                  </a:cubicBezTo>
                  <a:cubicBezTo>
                    <a:pt x="13563" y="5005"/>
                    <a:pt x="12558" y="7405"/>
                    <a:pt x="12056" y="9587"/>
                  </a:cubicBezTo>
                  <a:cubicBezTo>
                    <a:pt x="11553" y="11769"/>
                    <a:pt x="11553" y="13733"/>
                    <a:pt x="12558" y="14714"/>
                  </a:cubicBezTo>
                  <a:cubicBezTo>
                    <a:pt x="13563" y="15696"/>
                    <a:pt x="15572" y="15696"/>
                    <a:pt x="17247" y="14933"/>
                  </a:cubicBezTo>
                  <a:cubicBezTo>
                    <a:pt x="18921" y="14169"/>
                    <a:pt x="20260" y="12642"/>
                    <a:pt x="21600" y="11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5369058" y="4595639"/>
              <a:ext cx="222340" cy="12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fill="norm" stroke="1" extrusionOk="0">
                  <a:moveTo>
                    <a:pt x="0" y="6612"/>
                  </a:moveTo>
                  <a:cubicBezTo>
                    <a:pt x="248" y="4535"/>
                    <a:pt x="497" y="2458"/>
                    <a:pt x="1366" y="1212"/>
                  </a:cubicBezTo>
                  <a:cubicBezTo>
                    <a:pt x="2234" y="-35"/>
                    <a:pt x="3724" y="-450"/>
                    <a:pt x="5214" y="588"/>
                  </a:cubicBezTo>
                  <a:cubicBezTo>
                    <a:pt x="6703" y="1627"/>
                    <a:pt x="8193" y="4119"/>
                    <a:pt x="9062" y="6404"/>
                  </a:cubicBezTo>
                  <a:cubicBezTo>
                    <a:pt x="9931" y="8688"/>
                    <a:pt x="10179" y="10765"/>
                    <a:pt x="9931" y="12635"/>
                  </a:cubicBezTo>
                  <a:cubicBezTo>
                    <a:pt x="9683" y="14504"/>
                    <a:pt x="8938" y="16165"/>
                    <a:pt x="8069" y="17619"/>
                  </a:cubicBezTo>
                  <a:cubicBezTo>
                    <a:pt x="7200" y="19073"/>
                    <a:pt x="6207" y="20319"/>
                    <a:pt x="6579" y="20735"/>
                  </a:cubicBezTo>
                  <a:cubicBezTo>
                    <a:pt x="6952" y="21150"/>
                    <a:pt x="8690" y="20735"/>
                    <a:pt x="11421" y="20319"/>
                  </a:cubicBezTo>
                  <a:cubicBezTo>
                    <a:pt x="14152" y="19904"/>
                    <a:pt x="17876" y="19488"/>
                    <a:pt x="21600" y="19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5675732" y="4783905"/>
              <a:ext cx="170031" cy="59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88" fill="norm" stroke="1" extrusionOk="0">
                  <a:moveTo>
                    <a:pt x="0" y="5972"/>
                  </a:moveTo>
                  <a:cubicBezTo>
                    <a:pt x="953" y="8443"/>
                    <a:pt x="1906" y="10914"/>
                    <a:pt x="2224" y="13248"/>
                  </a:cubicBezTo>
                  <a:cubicBezTo>
                    <a:pt x="2541" y="15582"/>
                    <a:pt x="2224" y="17778"/>
                    <a:pt x="1906" y="19243"/>
                  </a:cubicBezTo>
                  <a:cubicBezTo>
                    <a:pt x="1588" y="20707"/>
                    <a:pt x="1271" y="21439"/>
                    <a:pt x="1112" y="21485"/>
                  </a:cubicBezTo>
                  <a:cubicBezTo>
                    <a:pt x="953" y="21531"/>
                    <a:pt x="953" y="20890"/>
                    <a:pt x="1112" y="18877"/>
                  </a:cubicBezTo>
                  <a:cubicBezTo>
                    <a:pt x="1271" y="16863"/>
                    <a:pt x="1588" y="13477"/>
                    <a:pt x="2224" y="10502"/>
                  </a:cubicBezTo>
                  <a:cubicBezTo>
                    <a:pt x="2859" y="7528"/>
                    <a:pt x="3812" y="4965"/>
                    <a:pt x="4765" y="3455"/>
                  </a:cubicBezTo>
                  <a:cubicBezTo>
                    <a:pt x="5718" y="1945"/>
                    <a:pt x="6671" y="1487"/>
                    <a:pt x="7624" y="1075"/>
                  </a:cubicBezTo>
                  <a:cubicBezTo>
                    <a:pt x="8576" y="663"/>
                    <a:pt x="9529" y="297"/>
                    <a:pt x="10800" y="114"/>
                  </a:cubicBezTo>
                  <a:cubicBezTo>
                    <a:pt x="12071" y="-69"/>
                    <a:pt x="13659" y="-69"/>
                    <a:pt x="15723" y="389"/>
                  </a:cubicBezTo>
                  <a:cubicBezTo>
                    <a:pt x="17788" y="846"/>
                    <a:pt x="20329" y="1762"/>
                    <a:pt x="20965" y="2814"/>
                  </a:cubicBezTo>
                  <a:cubicBezTo>
                    <a:pt x="21600" y="3867"/>
                    <a:pt x="20329" y="5056"/>
                    <a:pt x="19059" y="5789"/>
                  </a:cubicBezTo>
                  <a:cubicBezTo>
                    <a:pt x="17788" y="6521"/>
                    <a:pt x="16518" y="6795"/>
                    <a:pt x="14612" y="6933"/>
                  </a:cubicBezTo>
                  <a:cubicBezTo>
                    <a:pt x="12706" y="7070"/>
                    <a:pt x="10165" y="7070"/>
                    <a:pt x="8735" y="6933"/>
                  </a:cubicBezTo>
                  <a:cubicBezTo>
                    <a:pt x="7306" y="6795"/>
                    <a:pt x="6988" y="6521"/>
                    <a:pt x="6671" y="6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5875070" y="4996658"/>
              <a:ext cx="11500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629"/>
                    <a:pt x="4800" y="9257"/>
                    <a:pt x="8400" y="12857"/>
                  </a:cubicBezTo>
                  <a:cubicBezTo>
                    <a:pt x="12000" y="16457"/>
                    <a:pt x="16800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5913404" y="5034992"/>
              <a:ext cx="84336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2965"/>
                    <a:pt x="8509" y="5929"/>
                    <a:pt x="4909" y="9529"/>
                  </a:cubicBezTo>
                  <a:cubicBezTo>
                    <a:pt x="1309" y="13129"/>
                    <a:pt x="655" y="173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6053963" y="4834195"/>
              <a:ext cx="97114" cy="20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19895" y="1797"/>
                  </a:moveTo>
                  <a:cubicBezTo>
                    <a:pt x="17621" y="977"/>
                    <a:pt x="15347" y="156"/>
                    <a:pt x="12789" y="20"/>
                  </a:cubicBezTo>
                  <a:cubicBezTo>
                    <a:pt x="10232" y="-117"/>
                    <a:pt x="7389" y="430"/>
                    <a:pt x="4832" y="2891"/>
                  </a:cubicBezTo>
                  <a:cubicBezTo>
                    <a:pt x="2274" y="5351"/>
                    <a:pt x="0" y="9726"/>
                    <a:pt x="0" y="13144"/>
                  </a:cubicBezTo>
                  <a:cubicBezTo>
                    <a:pt x="0" y="16561"/>
                    <a:pt x="2274" y="19022"/>
                    <a:pt x="6253" y="20253"/>
                  </a:cubicBezTo>
                  <a:cubicBezTo>
                    <a:pt x="10232" y="21483"/>
                    <a:pt x="15916" y="21483"/>
                    <a:pt x="21600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6212411" y="4866322"/>
              <a:ext cx="138004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831"/>
                    <a:pt x="4000" y="1662"/>
                    <a:pt x="5000" y="3115"/>
                  </a:cubicBezTo>
                  <a:cubicBezTo>
                    <a:pt x="6000" y="4569"/>
                    <a:pt x="6000" y="6646"/>
                    <a:pt x="6000" y="9138"/>
                  </a:cubicBezTo>
                  <a:cubicBezTo>
                    <a:pt x="6000" y="11631"/>
                    <a:pt x="6000" y="14538"/>
                    <a:pt x="5000" y="17031"/>
                  </a:cubicBezTo>
                  <a:cubicBezTo>
                    <a:pt x="4000" y="19523"/>
                    <a:pt x="2000" y="21600"/>
                    <a:pt x="1000" y="21600"/>
                  </a:cubicBezTo>
                  <a:cubicBezTo>
                    <a:pt x="0" y="21600"/>
                    <a:pt x="0" y="19523"/>
                    <a:pt x="1800" y="15992"/>
                  </a:cubicBezTo>
                  <a:cubicBezTo>
                    <a:pt x="3600" y="12462"/>
                    <a:pt x="7200" y="7477"/>
                    <a:pt x="9800" y="4362"/>
                  </a:cubicBezTo>
                  <a:cubicBezTo>
                    <a:pt x="12400" y="1246"/>
                    <a:pt x="14000" y="0"/>
                    <a:pt x="14000" y="1454"/>
                  </a:cubicBezTo>
                  <a:cubicBezTo>
                    <a:pt x="14000" y="2908"/>
                    <a:pt x="12400" y="7062"/>
                    <a:pt x="12000" y="10385"/>
                  </a:cubicBezTo>
                  <a:cubicBezTo>
                    <a:pt x="11600" y="13708"/>
                    <a:pt x="12400" y="16200"/>
                    <a:pt x="14200" y="17238"/>
                  </a:cubicBezTo>
                  <a:cubicBezTo>
                    <a:pt x="16000" y="18277"/>
                    <a:pt x="18800" y="17862"/>
                    <a:pt x="21600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6411748" y="4789654"/>
              <a:ext cx="46003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420"/>
                    <a:pt x="21600" y="6840"/>
                    <a:pt x="21600" y="10440"/>
                  </a:cubicBezTo>
                  <a:cubicBezTo>
                    <a:pt x="21600" y="14040"/>
                    <a:pt x="10800" y="178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6848759" y="4981325"/>
              <a:ext cx="31434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20" y="16200"/>
                    <a:pt x="11239" y="10800"/>
                    <a:pt x="14839" y="7200"/>
                  </a:cubicBezTo>
                  <a:cubicBezTo>
                    <a:pt x="18439" y="3600"/>
                    <a:pt x="2002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7640811" y="4704639"/>
              <a:ext cx="181637" cy="52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523" fill="norm" stroke="1" extrusionOk="0">
                  <a:moveTo>
                    <a:pt x="20746" y="344"/>
                  </a:moveTo>
                  <a:cubicBezTo>
                    <a:pt x="19287" y="134"/>
                    <a:pt x="17827" y="-77"/>
                    <a:pt x="16514" y="28"/>
                  </a:cubicBezTo>
                  <a:cubicBezTo>
                    <a:pt x="15200" y="134"/>
                    <a:pt x="14032" y="555"/>
                    <a:pt x="11259" y="2399"/>
                  </a:cubicBezTo>
                  <a:cubicBezTo>
                    <a:pt x="8487" y="4243"/>
                    <a:pt x="4108" y="7509"/>
                    <a:pt x="1773" y="10091"/>
                  </a:cubicBezTo>
                  <a:cubicBezTo>
                    <a:pt x="-562" y="12672"/>
                    <a:pt x="-854" y="14569"/>
                    <a:pt x="2503" y="16360"/>
                  </a:cubicBezTo>
                  <a:cubicBezTo>
                    <a:pt x="5860" y="18151"/>
                    <a:pt x="12865" y="19837"/>
                    <a:pt x="19870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8011847" y="4748927"/>
              <a:ext cx="261740" cy="39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05" fill="norm" stroke="1" extrusionOk="0">
                  <a:moveTo>
                    <a:pt x="18254" y="1780"/>
                  </a:moveTo>
                  <a:cubicBezTo>
                    <a:pt x="19707" y="1092"/>
                    <a:pt x="21161" y="404"/>
                    <a:pt x="21265" y="129"/>
                  </a:cubicBezTo>
                  <a:cubicBezTo>
                    <a:pt x="21369" y="-146"/>
                    <a:pt x="20123" y="-8"/>
                    <a:pt x="17215" y="817"/>
                  </a:cubicBezTo>
                  <a:cubicBezTo>
                    <a:pt x="14307" y="1643"/>
                    <a:pt x="9738" y="3156"/>
                    <a:pt x="7038" y="4188"/>
                  </a:cubicBezTo>
                  <a:cubicBezTo>
                    <a:pt x="4338" y="5220"/>
                    <a:pt x="3508" y="5770"/>
                    <a:pt x="3404" y="6320"/>
                  </a:cubicBezTo>
                  <a:cubicBezTo>
                    <a:pt x="3300" y="6871"/>
                    <a:pt x="3923" y="7421"/>
                    <a:pt x="5377" y="7765"/>
                  </a:cubicBezTo>
                  <a:cubicBezTo>
                    <a:pt x="6831" y="8109"/>
                    <a:pt x="9115" y="8246"/>
                    <a:pt x="11088" y="8453"/>
                  </a:cubicBezTo>
                  <a:cubicBezTo>
                    <a:pt x="13061" y="8659"/>
                    <a:pt x="14723" y="8934"/>
                    <a:pt x="15346" y="9416"/>
                  </a:cubicBezTo>
                  <a:cubicBezTo>
                    <a:pt x="15969" y="9897"/>
                    <a:pt x="15554" y="10585"/>
                    <a:pt x="13477" y="11755"/>
                  </a:cubicBezTo>
                  <a:cubicBezTo>
                    <a:pt x="11400" y="12924"/>
                    <a:pt x="7661" y="14575"/>
                    <a:pt x="5169" y="15882"/>
                  </a:cubicBezTo>
                  <a:cubicBezTo>
                    <a:pt x="2677" y="17189"/>
                    <a:pt x="1431" y="18152"/>
                    <a:pt x="704" y="18978"/>
                  </a:cubicBezTo>
                  <a:cubicBezTo>
                    <a:pt x="-23" y="19803"/>
                    <a:pt x="-231" y="20491"/>
                    <a:pt x="288" y="20904"/>
                  </a:cubicBezTo>
                  <a:cubicBezTo>
                    <a:pt x="807" y="21316"/>
                    <a:pt x="2054" y="21454"/>
                    <a:pt x="4857" y="21110"/>
                  </a:cubicBezTo>
                  <a:cubicBezTo>
                    <a:pt x="7661" y="20766"/>
                    <a:pt x="12023" y="19941"/>
                    <a:pt x="16384" y="19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8297791" y="4899044"/>
              <a:ext cx="260674" cy="173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1" fill="norm" stroke="1" extrusionOk="0">
                  <a:moveTo>
                    <a:pt x="0" y="1603"/>
                  </a:moveTo>
                  <a:cubicBezTo>
                    <a:pt x="847" y="678"/>
                    <a:pt x="1694" y="-248"/>
                    <a:pt x="3388" y="61"/>
                  </a:cubicBezTo>
                  <a:cubicBezTo>
                    <a:pt x="5082" y="369"/>
                    <a:pt x="7624" y="1912"/>
                    <a:pt x="9106" y="4226"/>
                  </a:cubicBezTo>
                  <a:cubicBezTo>
                    <a:pt x="10588" y="6541"/>
                    <a:pt x="11012" y="9626"/>
                    <a:pt x="10482" y="12403"/>
                  </a:cubicBezTo>
                  <a:cubicBezTo>
                    <a:pt x="9953" y="15181"/>
                    <a:pt x="8471" y="17649"/>
                    <a:pt x="6988" y="19192"/>
                  </a:cubicBezTo>
                  <a:cubicBezTo>
                    <a:pt x="5506" y="20735"/>
                    <a:pt x="4024" y="21352"/>
                    <a:pt x="3388" y="20735"/>
                  </a:cubicBezTo>
                  <a:cubicBezTo>
                    <a:pt x="2753" y="20118"/>
                    <a:pt x="2965" y="18266"/>
                    <a:pt x="4976" y="14872"/>
                  </a:cubicBezTo>
                  <a:cubicBezTo>
                    <a:pt x="6988" y="11478"/>
                    <a:pt x="10800" y="6541"/>
                    <a:pt x="13341" y="3609"/>
                  </a:cubicBezTo>
                  <a:cubicBezTo>
                    <a:pt x="15882" y="678"/>
                    <a:pt x="17153" y="-248"/>
                    <a:pt x="17471" y="61"/>
                  </a:cubicBezTo>
                  <a:cubicBezTo>
                    <a:pt x="17788" y="369"/>
                    <a:pt x="17153" y="1912"/>
                    <a:pt x="16835" y="3455"/>
                  </a:cubicBezTo>
                  <a:cubicBezTo>
                    <a:pt x="16518" y="4998"/>
                    <a:pt x="16518" y="6541"/>
                    <a:pt x="17365" y="8855"/>
                  </a:cubicBezTo>
                  <a:cubicBezTo>
                    <a:pt x="18212" y="11169"/>
                    <a:pt x="19906" y="14255"/>
                    <a:pt x="21600" y="17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8681133" y="5027326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8816793" y="4756327"/>
              <a:ext cx="159195" cy="474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0685" fill="norm" stroke="1" extrusionOk="0">
                  <a:moveTo>
                    <a:pt x="5371" y="7798"/>
                  </a:moveTo>
                  <a:cubicBezTo>
                    <a:pt x="3684" y="11472"/>
                    <a:pt x="1997" y="15147"/>
                    <a:pt x="984" y="17652"/>
                  </a:cubicBezTo>
                  <a:cubicBezTo>
                    <a:pt x="-28" y="20157"/>
                    <a:pt x="-366" y="21493"/>
                    <a:pt x="478" y="20157"/>
                  </a:cubicBezTo>
                  <a:cubicBezTo>
                    <a:pt x="1321" y="18821"/>
                    <a:pt x="3346" y="14813"/>
                    <a:pt x="5371" y="11250"/>
                  </a:cubicBezTo>
                  <a:cubicBezTo>
                    <a:pt x="7396" y="7687"/>
                    <a:pt x="9421" y="4569"/>
                    <a:pt x="11109" y="2732"/>
                  </a:cubicBezTo>
                  <a:cubicBezTo>
                    <a:pt x="12796" y="895"/>
                    <a:pt x="14146" y="338"/>
                    <a:pt x="15665" y="116"/>
                  </a:cubicBezTo>
                  <a:cubicBezTo>
                    <a:pt x="17184" y="-107"/>
                    <a:pt x="18872" y="4"/>
                    <a:pt x="19884" y="338"/>
                  </a:cubicBezTo>
                  <a:cubicBezTo>
                    <a:pt x="20897" y="672"/>
                    <a:pt x="21234" y="1229"/>
                    <a:pt x="20896" y="2621"/>
                  </a:cubicBezTo>
                  <a:cubicBezTo>
                    <a:pt x="20559" y="4013"/>
                    <a:pt x="19547" y="6239"/>
                    <a:pt x="18365" y="7575"/>
                  </a:cubicBezTo>
                  <a:cubicBezTo>
                    <a:pt x="17184" y="8912"/>
                    <a:pt x="15834" y="9357"/>
                    <a:pt x="14315" y="9691"/>
                  </a:cubicBezTo>
                  <a:cubicBezTo>
                    <a:pt x="12797" y="10025"/>
                    <a:pt x="11109" y="10248"/>
                    <a:pt x="9759" y="10136"/>
                  </a:cubicBezTo>
                  <a:cubicBezTo>
                    <a:pt x="8409" y="10025"/>
                    <a:pt x="7397" y="9580"/>
                    <a:pt x="6384" y="9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8995474" y="4919990"/>
              <a:ext cx="13033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59" y="3411"/>
                    <a:pt x="9318" y="6821"/>
                    <a:pt x="12918" y="10421"/>
                  </a:cubicBezTo>
                  <a:cubicBezTo>
                    <a:pt x="16518" y="14021"/>
                    <a:pt x="19059" y="178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9061920" y="4942990"/>
              <a:ext cx="13289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600" fill="norm" stroke="1" extrusionOk="0">
                  <a:moveTo>
                    <a:pt x="21192" y="0"/>
                  </a:moveTo>
                  <a:cubicBezTo>
                    <a:pt x="17116" y="2274"/>
                    <a:pt x="13041" y="4547"/>
                    <a:pt x="9577" y="7200"/>
                  </a:cubicBezTo>
                  <a:cubicBezTo>
                    <a:pt x="6113" y="9853"/>
                    <a:pt x="3260" y="12884"/>
                    <a:pt x="1630" y="15347"/>
                  </a:cubicBezTo>
                  <a:cubicBezTo>
                    <a:pt x="0" y="17811"/>
                    <a:pt x="-408" y="19705"/>
                    <a:pt x="407" y="20653"/>
                  </a:cubicBezTo>
                  <a:cubicBezTo>
                    <a:pt x="1222" y="21600"/>
                    <a:pt x="3260" y="21600"/>
                    <a:pt x="52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9252714" y="4775822"/>
              <a:ext cx="118436" cy="220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210" fill="norm" stroke="1" extrusionOk="0">
                  <a:moveTo>
                    <a:pt x="21298" y="592"/>
                  </a:moveTo>
                  <a:cubicBezTo>
                    <a:pt x="19000" y="101"/>
                    <a:pt x="16702" y="-390"/>
                    <a:pt x="13255" y="469"/>
                  </a:cubicBezTo>
                  <a:cubicBezTo>
                    <a:pt x="9809" y="1328"/>
                    <a:pt x="5213" y="3537"/>
                    <a:pt x="2685" y="6483"/>
                  </a:cubicBezTo>
                  <a:cubicBezTo>
                    <a:pt x="158" y="9428"/>
                    <a:pt x="-302" y="13110"/>
                    <a:pt x="158" y="15687"/>
                  </a:cubicBezTo>
                  <a:cubicBezTo>
                    <a:pt x="617" y="18265"/>
                    <a:pt x="1996" y="19737"/>
                    <a:pt x="4524" y="20474"/>
                  </a:cubicBezTo>
                  <a:cubicBezTo>
                    <a:pt x="7051" y="21210"/>
                    <a:pt x="10728" y="21210"/>
                    <a:pt x="14404" y="21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9434360" y="4827988"/>
              <a:ext cx="166795" cy="14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217" fill="norm" stroke="1" extrusionOk="0">
                  <a:moveTo>
                    <a:pt x="742" y="0"/>
                  </a:moveTo>
                  <a:cubicBezTo>
                    <a:pt x="2378" y="372"/>
                    <a:pt x="4015" y="745"/>
                    <a:pt x="4996" y="2048"/>
                  </a:cubicBezTo>
                  <a:cubicBezTo>
                    <a:pt x="5978" y="3352"/>
                    <a:pt x="6305" y="5586"/>
                    <a:pt x="6142" y="8752"/>
                  </a:cubicBezTo>
                  <a:cubicBezTo>
                    <a:pt x="5978" y="11917"/>
                    <a:pt x="5324" y="16014"/>
                    <a:pt x="4178" y="18434"/>
                  </a:cubicBezTo>
                  <a:cubicBezTo>
                    <a:pt x="3033" y="20855"/>
                    <a:pt x="1396" y="21600"/>
                    <a:pt x="578" y="21041"/>
                  </a:cubicBezTo>
                  <a:cubicBezTo>
                    <a:pt x="-240" y="20483"/>
                    <a:pt x="-240" y="18621"/>
                    <a:pt x="905" y="16014"/>
                  </a:cubicBezTo>
                  <a:cubicBezTo>
                    <a:pt x="2051" y="13407"/>
                    <a:pt x="4342" y="10055"/>
                    <a:pt x="6796" y="7262"/>
                  </a:cubicBezTo>
                  <a:cubicBezTo>
                    <a:pt x="9251" y="4469"/>
                    <a:pt x="11869" y="2234"/>
                    <a:pt x="12851" y="2048"/>
                  </a:cubicBezTo>
                  <a:cubicBezTo>
                    <a:pt x="13833" y="1862"/>
                    <a:pt x="13178" y="3724"/>
                    <a:pt x="12851" y="5586"/>
                  </a:cubicBezTo>
                  <a:cubicBezTo>
                    <a:pt x="12524" y="7448"/>
                    <a:pt x="12524" y="9310"/>
                    <a:pt x="13669" y="11545"/>
                  </a:cubicBezTo>
                  <a:cubicBezTo>
                    <a:pt x="14815" y="13779"/>
                    <a:pt x="17106" y="16386"/>
                    <a:pt x="18578" y="17503"/>
                  </a:cubicBezTo>
                  <a:cubicBezTo>
                    <a:pt x="20051" y="18621"/>
                    <a:pt x="20705" y="18248"/>
                    <a:pt x="21360" y="17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9677823" y="4720652"/>
              <a:ext cx="5877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4000"/>
                    <a:pt x="14400" y="8000"/>
                    <a:pt x="18000" y="11100"/>
                  </a:cubicBezTo>
                  <a:cubicBezTo>
                    <a:pt x="21600" y="14200"/>
                    <a:pt x="21600" y="16400"/>
                    <a:pt x="18000" y="18000"/>
                  </a:cubicBezTo>
                  <a:cubicBezTo>
                    <a:pt x="14400" y="19600"/>
                    <a:pt x="7200" y="20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9800492" y="4604970"/>
              <a:ext cx="99144" cy="47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1514" fill="norm" stroke="1" extrusionOk="0">
                  <a:moveTo>
                    <a:pt x="0" y="381"/>
                  </a:moveTo>
                  <a:cubicBezTo>
                    <a:pt x="2700" y="148"/>
                    <a:pt x="5400" y="-86"/>
                    <a:pt x="7560" y="31"/>
                  </a:cubicBezTo>
                  <a:cubicBezTo>
                    <a:pt x="9720" y="148"/>
                    <a:pt x="11340" y="615"/>
                    <a:pt x="13770" y="2249"/>
                  </a:cubicBezTo>
                  <a:cubicBezTo>
                    <a:pt x="16200" y="3884"/>
                    <a:pt x="19440" y="6686"/>
                    <a:pt x="20520" y="9371"/>
                  </a:cubicBezTo>
                  <a:cubicBezTo>
                    <a:pt x="21600" y="12057"/>
                    <a:pt x="20520" y="14625"/>
                    <a:pt x="18630" y="16435"/>
                  </a:cubicBezTo>
                  <a:cubicBezTo>
                    <a:pt x="16740" y="18245"/>
                    <a:pt x="14040" y="19296"/>
                    <a:pt x="11340" y="20113"/>
                  </a:cubicBezTo>
                  <a:cubicBezTo>
                    <a:pt x="8640" y="20930"/>
                    <a:pt x="5940" y="21514"/>
                    <a:pt x="4050" y="21514"/>
                  </a:cubicBezTo>
                  <a:cubicBezTo>
                    <a:pt x="2160" y="21514"/>
                    <a:pt x="1080" y="20930"/>
                    <a:pt x="0" y="20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9961495" y="4385253"/>
              <a:ext cx="276008" cy="169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9" fill="norm" stroke="1" extrusionOk="0">
                  <a:moveTo>
                    <a:pt x="0" y="4458"/>
                  </a:moveTo>
                  <a:cubicBezTo>
                    <a:pt x="600" y="3206"/>
                    <a:pt x="1200" y="1953"/>
                    <a:pt x="2400" y="1014"/>
                  </a:cubicBezTo>
                  <a:cubicBezTo>
                    <a:pt x="3600" y="75"/>
                    <a:pt x="5400" y="-551"/>
                    <a:pt x="6600" y="701"/>
                  </a:cubicBezTo>
                  <a:cubicBezTo>
                    <a:pt x="7800" y="1953"/>
                    <a:pt x="8400" y="5084"/>
                    <a:pt x="8400" y="7588"/>
                  </a:cubicBezTo>
                  <a:cubicBezTo>
                    <a:pt x="8400" y="10092"/>
                    <a:pt x="7800" y="11971"/>
                    <a:pt x="7100" y="13536"/>
                  </a:cubicBezTo>
                  <a:cubicBezTo>
                    <a:pt x="6400" y="15101"/>
                    <a:pt x="5600" y="16353"/>
                    <a:pt x="5600" y="17606"/>
                  </a:cubicBezTo>
                  <a:cubicBezTo>
                    <a:pt x="5600" y="18858"/>
                    <a:pt x="6400" y="20110"/>
                    <a:pt x="9200" y="20579"/>
                  </a:cubicBezTo>
                  <a:cubicBezTo>
                    <a:pt x="12000" y="21049"/>
                    <a:pt x="16800" y="20736"/>
                    <a:pt x="21600" y="20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2179653" y="4022970"/>
              <a:ext cx="72835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95" y="19096"/>
                    <a:pt x="3789" y="16591"/>
                    <a:pt x="6139" y="13774"/>
                  </a:cubicBezTo>
                  <a:cubicBezTo>
                    <a:pt x="8488" y="10957"/>
                    <a:pt x="11293" y="7826"/>
                    <a:pt x="13945" y="5478"/>
                  </a:cubicBezTo>
                  <a:cubicBezTo>
                    <a:pt x="16598" y="3130"/>
                    <a:pt x="19099" y="15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2299767" y="4160973"/>
              <a:ext cx="408899" cy="13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1350" y="20785"/>
                  </a:moveTo>
                  <a:cubicBezTo>
                    <a:pt x="675" y="21192"/>
                    <a:pt x="0" y="21600"/>
                    <a:pt x="0" y="21192"/>
                  </a:cubicBezTo>
                  <a:cubicBezTo>
                    <a:pt x="0" y="20785"/>
                    <a:pt x="675" y="19562"/>
                    <a:pt x="3307" y="16302"/>
                  </a:cubicBezTo>
                  <a:cubicBezTo>
                    <a:pt x="5940" y="13042"/>
                    <a:pt x="10530" y="7743"/>
                    <a:pt x="13905" y="4687"/>
                  </a:cubicBezTo>
                  <a:cubicBezTo>
                    <a:pt x="17280" y="1630"/>
                    <a:pt x="19440" y="8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1503679" y="4444481"/>
              <a:ext cx="108629" cy="513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394" fill="norm" stroke="1" extrusionOk="0">
                  <a:moveTo>
                    <a:pt x="20867" y="4157"/>
                  </a:moveTo>
                  <a:cubicBezTo>
                    <a:pt x="20867" y="3625"/>
                    <a:pt x="20867" y="3093"/>
                    <a:pt x="20622" y="2401"/>
                  </a:cubicBezTo>
                  <a:cubicBezTo>
                    <a:pt x="20376" y="1709"/>
                    <a:pt x="19885" y="858"/>
                    <a:pt x="18412" y="379"/>
                  </a:cubicBezTo>
                  <a:cubicBezTo>
                    <a:pt x="16940" y="-100"/>
                    <a:pt x="14485" y="-206"/>
                    <a:pt x="11294" y="539"/>
                  </a:cubicBezTo>
                  <a:cubicBezTo>
                    <a:pt x="8103" y="1284"/>
                    <a:pt x="4176" y="2880"/>
                    <a:pt x="1967" y="4901"/>
                  </a:cubicBezTo>
                  <a:cubicBezTo>
                    <a:pt x="-242" y="6923"/>
                    <a:pt x="-733" y="9370"/>
                    <a:pt x="1231" y="11764"/>
                  </a:cubicBezTo>
                  <a:cubicBezTo>
                    <a:pt x="3194" y="14159"/>
                    <a:pt x="7612" y="16499"/>
                    <a:pt x="10312" y="17989"/>
                  </a:cubicBezTo>
                  <a:cubicBezTo>
                    <a:pt x="13012" y="19479"/>
                    <a:pt x="13994" y="20117"/>
                    <a:pt x="13994" y="20543"/>
                  </a:cubicBezTo>
                  <a:cubicBezTo>
                    <a:pt x="13994" y="20968"/>
                    <a:pt x="13012" y="21181"/>
                    <a:pt x="12031" y="213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1420636" y="4789654"/>
              <a:ext cx="214673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1664495" y="4714682"/>
              <a:ext cx="177818" cy="16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0728" fill="norm" stroke="1" extrusionOk="0">
                  <a:moveTo>
                    <a:pt x="1104" y="7637"/>
                  </a:moveTo>
                  <a:cubicBezTo>
                    <a:pt x="1104" y="10910"/>
                    <a:pt x="1104" y="14183"/>
                    <a:pt x="1104" y="16637"/>
                  </a:cubicBezTo>
                  <a:cubicBezTo>
                    <a:pt x="1104" y="19092"/>
                    <a:pt x="1104" y="20728"/>
                    <a:pt x="796" y="20728"/>
                  </a:cubicBezTo>
                  <a:cubicBezTo>
                    <a:pt x="487" y="20728"/>
                    <a:pt x="-130" y="19092"/>
                    <a:pt x="24" y="15655"/>
                  </a:cubicBezTo>
                  <a:cubicBezTo>
                    <a:pt x="179" y="12219"/>
                    <a:pt x="1104" y="6983"/>
                    <a:pt x="2184" y="3710"/>
                  </a:cubicBezTo>
                  <a:cubicBezTo>
                    <a:pt x="3264" y="437"/>
                    <a:pt x="4499" y="-872"/>
                    <a:pt x="7276" y="601"/>
                  </a:cubicBezTo>
                  <a:cubicBezTo>
                    <a:pt x="10053" y="2073"/>
                    <a:pt x="14373" y="6328"/>
                    <a:pt x="16996" y="9110"/>
                  </a:cubicBezTo>
                  <a:cubicBezTo>
                    <a:pt x="19619" y="11892"/>
                    <a:pt x="20544" y="13201"/>
                    <a:pt x="21470" y="145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2045803" y="4429312"/>
              <a:ext cx="348523" cy="59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531" fill="norm" stroke="1" extrusionOk="0">
                  <a:moveTo>
                    <a:pt x="5892" y="8031"/>
                  </a:moveTo>
                  <a:cubicBezTo>
                    <a:pt x="5419" y="7662"/>
                    <a:pt x="4946" y="7292"/>
                    <a:pt x="4394" y="7338"/>
                  </a:cubicBezTo>
                  <a:cubicBezTo>
                    <a:pt x="3843" y="7385"/>
                    <a:pt x="3212" y="7846"/>
                    <a:pt x="2502" y="8538"/>
                  </a:cubicBezTo>
                  <a:cubicBezTo>
                    <a:pt x="1793" y="9231"/>
                    <a:pt x="1005" y="10154"/>
                    <a:pt x="532" y="10892"/>
                  </a:cubicBezTo>
                  <a:cubicBezTo>
                    <a:pt x="59" y="11631"/>
                    <a:pt x="-99" y="12185"/>
                    <a:pt x="59" y="12646"/>
                  </a:cubicBezTo>
                  <a:cubicBezTo>
                    <a:pt x="216" y="13108"/>
                    <a:pt x="689" y="13477"/>
                    <a:pt x="1162" y="13477"/>
                  </a:cubicBezTo>
                  <a:cubicBezTo>
                    <a:pt x="1635" y="13477"/>
                    <a:pt x="2108" y="13108"/>
                    <a:pt x="3054" y="12138"/>
                  </a:cubicBezTo>
                  <a:cubicBezTo>
                    <a:pt x="4000" y="11169"/>
                    <a:pt x="5419" y="9600"/>
                    <a:pt x="6129" y="8308"/>
                  </a:cubicBezTo>
                  <a:cubicBezTo>
                    <a:pt x="6838" y="7015"/>
                    <a:pt x="6838" y="6000"/>
                    <a:pt x="6444" y="5354"/>
                  </a:cubicBezTo>
                  <a:cubicBezTo>
                    <a:pt x="6050" y="4708"/>
                    <a:pt x="5262" y="4431"/>
                    <a:pt x="5183" y="4154"/>
                  </a:cubicBezTo>
                  <a:cubicBezTo>
                    <a:pt x="5104" y="3877"/>
                    <a:pt x="5735" y="3600"/>
                    <a:pt x="6759" y="3092"/>
                  </a:cubicBezTo>
                  <a:cubicBezTo>
                    <a:pt x="7784" y="2585"/>
                    <a:pt x="9203" y="1846"/>
                    <a:pt x="10386" y="1200"/>
                  </a:cubicBezTo>
                  <a:cubicBezTo>
                    <a:pt x="11568" y="554"/>
                    <a:pt x="12514" y="0"/>
                    <a:pt x="12908" y="0"/>
                  </a:cubicBezTo>
                  <a:cubicBezTo>
                    <a:pt x="13302" y="0"/>
                    <a:pt x="13145" y="554"/>
                    <a:pt x="12514" y="2354"/>
                  </a:cubicBezTo>
                  <a:cubicBezTo>
                    <a:pt x="11883" y="4154"/>
                    <a:pt x="10780" y="7200"/>
                    <a:pt x="9913" y="10062"/>
                  </a:cubicBezTo>
                  <a:cubicBezTo>
                    <a:pt x="9046" y="12923"/>
                    <a:pt x="8415" y="15600"/>
                    <a:pt x="8257" y="17308"/>
                  </a:cubicBezTo>
                  <a:cubicBezTo>
                    <a:pt x="8100" y="19015"/>
                    <a:pt x="8415" y="19754"/>
                    <a:pt x="8809" y="20308"/>
                  </a:cubicBezTo>
                  <a:cubicBezTo>
                    <a:pt x="9203" y="20862"/>
                    <a:pt x="9676" y="21231"/>
                    <a:pt x="10307" y="21415"/>
                  </a:cubicBezTo>
                  <a:cubicBezTo>
                    <a:pt x="10937" y="21600"/>
                    <a:pt x="11726" y="21600"/>
                    <a:pt x="12514" y="21138"/>
                  </a:cubicBezTo>
                  <a:cubicBezTo>
                    <a:pt x="13302" y="20677"/>
                    <a:pt x="14091" y="19754"/>
                    <a:pt x="14564" y="18692"/>
                  </a:cubicBezTo>
                  <a:cubicBezTo>
                    <a:pt x="15037" y="17631"/>
                    <a:pt x="15194" y="16431"/>
                    <a:pt x="14958" y="15692"/>
                  </a:cubicBezTo>
                  <a:cubicBezTo>
                    <a:pt x="14721" y="14954"/>
                    <a:pt x="14091" y="14677"/>
                    <a:pt x="14248" y="14400"/>
                  </a:cubicBezTo>
                  <a:cubicBezTo>
                    <a:pt x="14406" y="14123"/>
                    <a:pt x="15352" y="13846"/>
                    <a:pt x="16692" y="13477"/>
                  </a:cubicBezTo>
                  <a:cubicBezTo>
                    <a:pt x="18032" y="13108"/>
                    <a:pt x="19767" y="12646"/>
                    <a:pt x="21501" y="121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2763210" y="4408867"/>
              <a:ext cx="113148" cy="44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486" fill="norm" stroke="1" extrusionOk="0">
                  <a:moveTo>
                    <a:pt x="2656" y="7609"/>
                  </a:moveTo>
                  <a:cubicBezTo>
                    <a:pt x="4065" y="11291"/>
                    <a:pt x="5474" y="14973"/>
                    <a:pt x="6413" y="17489"/>
                  </a:cubicBezTo>
                  <a:cubicBezTo>
                    <a:pt x="7352" y="20005"/>
                    <a:pt x="7822" y="21355"/>
                    <a:pt x="7587" y="21477"/>
                  </a:cubicBezTo>
                  <a:cubicBezTo>
                    <a:pt x="7352" y="21600"/>
                    <a:pt x="6413" y="20495"/>
                    <a:pt x="5004" y="18041"/>
                  </a:cubicBezTo>
                  <a:cubicBezTo>
                    <a:pt x="3595" y="15586"/>
                    <a:pt x="1717" y="11782"/>
                    <a:pt x="778" y="9082"/>
                  </a:cubicBezTo>
                  <a:cubicBezTo>
                    <a:pt x="-161" y="6382"/>
                    <a:pt x="-161" y="4786"/>
                    <a:pt x="309" y="3620"/>
                  </a:cubicBezTo>
                  <a:cubicBezTo>
                    <a:pt x="778" y="2455"/>
                    <a:pt x="1717" y="1718"/>
                    <a:pt x="3830" y="1105"/>
                  </a:cubicBezTo>
                  <a:cubicBezTo>
                    <a:pt x="5943" y="491"/>
                    <a:pt x="9230" y="0"/>
                    <a:pt x="12048" y="0"/>
                  </a:cubicBezTo>
                  <a:cubicBezTo>
                    <a:pt x="14865" y="0"/>
                    <a:pt x="17213" y="491"/>
                    <a:pt x="18856" y="1657"/>
                  </a:cubicBezTo>
                  <a:cubicBezTo>
                    <a:pt x="20500" y="2823"/>
                    <a:pt x="21439" y="4664"/>
                    <a:pt x="20265" y="6075"/>
                  </a:cubicBezTo>
                  <a:cubicBezTo>
                    <a:pt x="19091" y="7486"/>
                    <a:pt x="15804" y="8468"/>
                    <a:pt x="12048" y="9020"/>
                  </a:cubicBezTo>
                  <a:cubicBezTo>
                    <a:pt x="8291" y="9573"/>
                    <a:pt x="4065" y="9695"/>
                    <a:pt x="2187" y="9450"/>
                  </a:cubicBezTo>
                  <a:cubicBezTo>
                    <a:pt x="309" y="9205"/>
                    <a:pt x="778" y="8591"/>
                    <a:pt x="1248" y="79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2900336" y="4551981"/>
              <a:ext cx="11500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6545"/>
                    <a:pt x="8640" y="13091"/>
                    <a:pt x="12240" y="16691"/>
                  </a:cubicBezTo>
                  <a:cubicBezTo>
                    <a:pt x="15840" y="20291"/>
                    <a:pt x="18720" y="209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2960205" y="4536648"/>
              <a:ext cx="858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600" fill="norm" stroke="1" extrusionOk="0">
                  <a:moveTo>
                    <a:pt x="21329" y="0"/>
                  </a:moveTo>
                  <a:cubicBezTo>
                    <a:pt x="14976" y="2965"/>
                    <a:pt x="8623" y="5929"/>
                    <a:pt x="4811" y="8682"/>
                  </a:cubicBezTo>
                  <a:cubicBezTo>
                    <a:pt x="1000" y="11435"/>
                    <a:pt x="-271" y="13976"/>
                    <a:pt x="47" y="16094"/>
                  </a:cubicBezTo>
                  <a:cubicBezTo>
                    <a:pt x="364" y="18212"/>
                    <a:pt x="2270" y="19906"/>
                    <a:pt x="417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3048714" y="4337310"/>
              <a:ext cx="112296" cy="188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211" fill="norm" stroke="1" extrusionOk="0">
                  <a:moveTo>
                    <a:pt x="12451" y="0"/>
                  </a:moveTo>
                  <a:cubicBezTo>
                    <a:pt x="8131" y="4032"/>
                    <a:pt x="3811" y="8064"/>
                    <a:pt x="1651" y="10800"/>
                  </a:cubicBezTo>
                  <a:cubicBezTo>
                    <a:pt x="-509" y="13536"/>
                    <a:pt x="-509" y="14976"/>
                    <a:pt x="1411" y="16704"/>
                  </a:cubicBezTo>
                  <a:cubicBezTo>
                    <a:pt x="3331" y="18432"/>
                    <a:pt x="7171" y="20448"/>
                    <a:pt x="10771" y="21024"/>
                  </a:cubicBezTo>
                  <a:cubicBezTo>
                    <a:pt x="14371" y="21600"/>
                    <a:pt x="17731" y="20736"/>
                    <a:pt x="21091" y="198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3161009" y="4344977"/>
              <a:ext cx="153337" cy="177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16200" y="0"/>
                  </a:moveTo>
                  <a:cubicBezTo>
                    <a:pt x="14400" y="5554"/>
                    <a:pt x="12600" y="11109"/>
                    <a:pt x="11160" y="14503"/>
                  </a:cubicBezTo>
                  <a:cubicBezTo>
                    <a:pt x="9720" y="17897"/>
                    <a:pt x="8640" y="19131"/>
                    <a:pt x="7200" y="20057"/>
                  </a:cubicBezTo>
                  <a:cubicBezTo>
                    <a:pt x="5760" y="20983"/>
                    <a:pt x="3960" y="21600"/>
                    <a:pt x="2520" y="21291"/>
                  </a:cubicBezTo>
                  <a:cubicBezTo>
                    <a:pt x="1080" y="20983"/>
                    <a:pt x="0" y="19749"/>
                    <a:pt x="0" y="18514"/>
                  </a:cubicBezTo>
                  <a:cubicBezTo>
                    <a:pt x="0" y="17280"/>
                    <a:pt x="1080" y="16046"/>
                    <a:pt x="2700" y="15429"/>
                  </a:cubicBezTo>
                  <a:cubicBezTo>
                    <a:pt x="4320" y="14811"/>
                    <a:pt x="6480" y="14811"/>
                    <a:pt x="9720" y="14657"/>
                  </a:cubicBezTo>
                  <a:cubicBezTo>
                    <a:pt x="12960" y="14503"/>
                    <a:pt x="17280" y="14194"/>
                    <a:pt x="21600" y="138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3360347" y="4321976"/>
              <a:ext cx="6133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00" y="2555"/>
                    <a:pt x="12600" y="5110"/>
                    <a:pt x="16200" y="8710"/>
                  </a:cubicBezTo>
                  <a:cubicBezTo>
                    <a:pt x="19800" y="12310"/>
                    <a:pt x="20700" y="169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2133652" y="2435934"/>
              <a:ext cx="552013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00" y="17100"/>
                    <a:pt x="7000" y="12600"/>
                    <a:pt x="10600" y="9000"/>
                  </a:cubicBezTo>
                  <a:cubicBezTo>
                    <a:pt x="14200" y="5400"/>
                    <a:pt x="179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2340657" y="2504935"/>
              <a:ext cx="32967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91" y="16800"/>
                    <a:pt x="10381" y="12000"/>
                    <a:pt x="13981" y="8400"/>
                  </a:cubicBezTo>
                  <a:cubicBezTo>
                    <a:pt x="17581" y="4800"/>
                    <a:pt x="1959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1787174" y="2594666"/>
              <a:ext cx="101140" cy="44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64" fill="norm" stroke="1" extrusionOk="0">
                  <a:moveTo>
                    <a:pt x="21371" y="2319"/>
                  </a:moveTo>
                  <a:cubicBezTo>
                    <a:pt x="18131" y="1582"/>
                    <a:pt x="14891" y="846"/>
                    <a:pt x="11651" y="416"/>
                  </a:cubicBezTo>
                  <a:cubicBezTo>
                    <a:pt x="8411" y="-13"/>
                    <a:pt x="5171" y="-136"/>
                    <a:pt x="3011" y="171"/>
                  </a:cubicBezTo>
                  <a:cubicBezTo>
                    <a:pt x="851" y="478"/>
                    <a:pt x="-229" y="1214"/>
                    <a:pt x="41" y="3546"/>
                  </a:cubicBezTo>
                  <a:cubicBezTo>
                    <a:pt x="311" y="5878"/>
                    <a:pt x="1931" y="9805"/>
                    <a:pt x="3551" y="12566"/>
                  </a:cubicBezTo>
                  <a:cubicBezTo>
                    <a:pt x="5171" y="15328"/>
                    <a:pt x="6791" y="16923"/>
                    <a:pt x="6521" y="18212"/>
                  </a:cubicBezTo>
                  <a:cubicBezTo>
                    <a:pt x="6251" y="19500"/>
                    <a:pt x="4091" y="20482"/>
                    <a:pt x="1931" y="214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1696642" y="2814262"/>
              <a:ext cx="391010" cy="150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8" fill="norm" stroke="1" extrusionOk="0">
                  <a:moveTo>
                    <a:pt x="0" y="20878"/>
                  </a:moveTo>
                  <a:cubicBezTo>
                    <a:pt x="2682" y="16275"/>
                    <a:pt x="5365" y="11671"/>
                    <a:pt x="7059" y="9016"/>
                  </a:cubicBezTo>
                  <a:cubicBezTo>
                    <a:pt x="8753" y="6360"/>
                    <a:pt x="9459" y="5652"/>
                    <a:pt x="10024" y="6006"/>
                  </a:cubicBezTo>
                  <a:cubicBezTo>
                    <a:pt x="10588" y="6360"/>
                    <a:pt x="11012" y="7776"/>
                    <a:pt x="11365" y="9370"/>
                  </a:cubicBezTo>
                  <a:cubicBezTo>
                    <a:pt x="11718" y="10963"/>
                    <a:pt x="12000" y="12734"/>
                    <a:pt x="12212" y="15035"/>
                  </a:cubicBezTo>
                  <a:cubicBezTo>
                    <a:pt x="12424" y="17337"/>
                    <a:pt x="12565" y="20170"/>
                    <a:pt x="12635" y="20347"/>
                  </a:cubicBezTo>
                  <a:cubicBezTo>
                    <a:pt x="12706" y="20524"/>
                    <a:pt x="12706" y="18045"/>
                    <a:pt x="12918" y="15035"/>
                  </a:cubicBezTo>
                  <a:cubicBezTo>
                    <a:pt x="13129" y="12026"/>
                    <a:pt x="13553" y="8485"/>
                    <a:pt x="14047" y="6006"/>
                  </a:cubicBezTo>
                  <a:cubicBezTo>
                    <a:pt x="14541" y="3527"/>
                    <a:pt x="15106" y="2111"/>
                    <a:pt x="15741" y="1048"/>
                  </a:cubicBezTo>
                  <a:cubicBezTo>
                    <a:pt x="16376" y="-14"/>
                    <a:pt x="17082" y="-722"/>
                    <a:pt x="18071" y="1226"/>
                  </a:cubicBezTo>
                  <a:cubicBezTo>
                    <a:pt x="19059" y="3173"/>
                    <a:pt x="20329" y="7776"/>
                    <a:pt x="21600" y="123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2203871" y="2568363"/>
              <a:ext cx="313124" cy="54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18" fill="norm" stroke="1" extrusionOk="0">
                  <a:moveTo>
                    <a:pt x="8872" y="8658"/>
                  </a:moveTo>
                  <a:cubicBezTo>
                    <a:pt x="7818" y="8458"/>
                    <a:pt x="6765" y="8257"/>
                    <a:pt x="5536" y="8508"/>
                  </a:cubicBezTo>
                  <a:cubicBezTo>
                    <a:pt x="4306" y="8759"/>
                    <a:pt x="2901" y="9462"/>
                    <a:pt x="1936" y="10015"/>
                  </a:cubicBezTo>
                  <a:cubicBezTo>
                    <a:pt x="970" y="10567"/>
                    <a:pt x="443" y="10969"/>
                    <a:pt x="179" y="11471"/>
                  </a:cubicBezTo>
                  <a:cubicBezTo>
                    <a:pt x="-84" y="11974"/>
                    <a:pt x="-84" y="12577"/>
                    <a:pt x="355" y="12878"/>
                  </a:cubicBezTo>
                  <a:cubicBezTo>
                    <a:pt x="794" y="13179"/>
                    <a:pt x="1672" y="13179"/>
                    <a:pt x="2726" y="12677"/>
                  </a:cubicBezTo>
                  <a:cubicBezTo>
                    <a:pt x="3779" y="12175"/>
                    <a:pt x="5009" y="11170"/>
                    <a:pt x="6150" y="9161"/>
                  </a:cubicBezTo>
                  <a:cubicBezTo>
                    <a:pt x="7292" y="7151"/>
                    <a:pt x="8345" y="4138"/>
                    <a:pt x="8960" y="2379"/>
                  </a:cubicBezTo>
                  <a:cubicBezTo>
                    <a:pt x="9575" y="621"/>
                    <a:pt x="9750" y="119"/>
                    <a:pt x="10189" y="18"/>
                  </a:cubicBezTo>
                  <a:cubicBezTo>
                    <a:pt x="10628" y="-82"/>
                    <a:pt x="11331" y="219"/>
                    <a:pt x="11682" y="1274"/>
                  </a:cubicBezTo>
                  <a:cubicBezTo>
                    <a:pt x="12033" y="2329"/>
                    <a:pt x="12033" y="4138"/>
                    <a:pt x="11594" y="6699"/>
                  </a:cubicBezTo>
                  <a:cubicBezTo>
                    <a:pt x="11155" y="9261"/>
                    <a:pt x="10277" y="12577"/>
                    <a:pt x="9926" y="15038"/>
                  </a:cubicBezTo>
                  <a:cubicBezTo>
                    <a:pt x="9575" y="17499"/>
                    <a:pt x="9750" y="19107"/>
                    <a:pt x="10189" y="20111"/>
                  </a:cubicBezTo>
                  <a:cubicBezTo>
                    <a:pt x="10628" y="21116"/>
                    <a:pt x="11331" y="21518"/>
                    <a:pt x="11945" y="21518"/>
                  </a:cubicBezTo>
                  <a:cubicBezTo>
                    <a:pt x="12560" y="21518"/>
                    <a:pt x="13087" y="21116"/>
                    <a:pt x="13350" y="20363"/>
                  </a:cubicBezTo>
                  <a:cubicBezTo>
                    <a:pt x="13614" y="19609"/>
                    <a:pt x="13614" y="18504"/>
                    <a:pt x="13262" y="17600"/>
                  </a:cubicBezTo>
                  <a:cubicBezTo>
                    <a:pt x="12911" y="16696"/>
                    <a:pt x="12209" y="15992"/>
                    <a:pt x="12296" y="15440"/>
                  </a:cubicBezTo>
                  <a:cubicBezTo>
                    <a:pt x="12384" y="14887"/>
                    <a:pt x="13262" y="14485"/>
                    <a:pt x="14931" y="13933"/>
                  </a:cubicBezTo>
                  <a:cubicBezTo>
                    <a:pt x="16599" y="13380"/>
                    <a:pt x="19057" y="12677"/>
                    <a:pt x="21516" y="119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2716332" y="2640333"/>
              <a:ext cx="98299" cy="45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295" fill="norm" stroke="1" extrusionOk="0">
                  <a:moveTo>
                    <a:pt x="3240" y="7322"/>
                  </a:moveTo>
                  <a:cubicBezTo>
                    <a:pt x="4320" y="10322"/>
                    <a:pt x="5400" y="13322"/>
                    <a:pt x="6210" y="15482"/>
                  </a:cubicBezTo>
                  <a:cubicBezTo>
                    <a:pt x="7020" y="17642"/>
                    <a:pt x="7560" y="18962"/>
                    <a:pt x="8100" y="19922"/>
                  </a:cubicBezTo>
                  <a:cubicBezTo>
                    <a:pt x="8640" y="20882"/>
                    <a:pt x="9180" y="21482"/>
                    <a:pt x="9450" y="21242"/>
                  </a:cubicBezTo>
                  <a:cubicBezTo>
                    <a:pt x="9720" y="21002"/>
                    <a:pt x="9720" y="19922"/>
                    <a:pt x="9720" y="16862"/>
                  </a:cubicBezTo>
                  <a:cubicBezTo>
                    <a:pt x="9720" y="13802"/>
                    <a:pt x="9720" y="8762"/>
                    <a:pt x="9720" y="5882"/>
                  </a:cubicBezTo>
                  <a:cubicBezTo>
                    <a:pt x="9720" y="3002"/>
                    <a:pt x="9720" y="2282"/>
                    <a:pt x="9990" y="1622"/>
                  </a:cubicBezTo>
                  <a:cubicBezTo>
                    <a:pt x="10260" y="962"/>
                    <a:pt x="10800" y="362"/>
                    <a:pt x="12420" y="122"/>
                  </a:cubicBezTo>
                  <a:cubicBezTo>
                    <a:pt x="14040" y="-118"/>
                    <a:pt x="16740" y="2"/>
                    <a:pt x="18630" y="422"/>
                  </a:cubicBezTo>
                  <a:cubicBezTo>
                    <a:pt x="20520" y="842"/>
                    <a:pt x="21600" y="1562"/>
                    <a:pt x="19980" y="3182"/>
                  </a:cubicBezTo>
                  <a:cubicBezTo>
                    <a:pt x="18360" y="4802"/>
                    <a:pt x="14040" y="7322"/>
                    <a:pt x="10260" y="8762"/>
                  </a:cubicBezTo>
                  <a:cubicBezTo>
                    <a:pt x="6480" y="10202"/>
                    <a:pt x="3240" y="10562"/>
                    <a:pt x="0" y="109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2816001" y="2811609"/>
              <a:ext cx="14567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1600"/>
                    <a:pt x="7579" y="3200"/>
                    <a:pt x="11179" y="6800"/>
                  </a:cubicBezTo>
                  <a:cubicBezTo>
                    <a:pt x="14779" y="10400"/>
                    <a:pt x="18189" y="16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2900336" y="2773275"/>
              <a:ext cx="6133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965"/>
                    <a:pt x="7200" y="5929"/>
                    <a:pt x="3600" y="9529"/>
                  </a:cubicBezTo>
                  <a:cubicBezTo>
                    <a:pt x="0" y="13129"/>
                    <a:pt x="0" y="173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2986221" y="2627605"/>
              <a:ext cx="82787" cy="19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9" h="21319" fill="norm" stroke="1" extrusionOk="0">
                  <a:moveTo>
                    <a:pt x="18673" y="0"/>
                  </a:moveTo>
                  <a:cubicBezTo>
                    <a:pt x="12955" y="1964"/>
                    <a:pt x="7238" y="3927"/>
                    <a:pt x="3744" y="6592"/>
                  </a:cubicBezTo>
                  <a:cubicBezTo>
                    <a:pt x="250" y="9257"/>
                    <a:pt x="-1021" y="12623"/>
                    <a:pt x="885" y="15288"/>
                  </a:cubicBezTo>
                  <a:cubicBezTo>
                    <a:pt x="2791" y="17953"/>
                    <a:pt x="7873" y="19917"/>
                    <a:pt x="11685" y="20758"/>
                  </a:cubicBezTo>
                  <a:cubicBezTo>
                    <a:pt x="15497" y="21600"/>
                    <a:pt x="18038" y="21319"/>
                    <a:pt x="20579" y="210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3085557" y="2596937"/>
              <a:ext cx="152121" cy="20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38" fill="norm" stroke="1" extrusionOk="0">
                  <a:moveTo>
                    <a:pt x="18189" y="0"/>
                  </a:moveTo>
                  <a:cubicBezTo>
                    <a:pt x="16749" y="790"/>
                    <a:pt x="15309" y="1580"/>
                    <a:pt x="13869" y="4346"/>
                  </a:cubicBezTo>
                  <a:cubicBezTo>
                    <a:pt x="12429" y="7112"/>
                    <a:pt x="10989" y="11854"/>
                    <a:pt x="9549" y="14883"/>
                  </a:cubicBezTo>
                  <a:cubicBezTo>
                    <a:pt x="8109" y="17912"/>
                    <a:pt x="6669" y="19229"/>
                    <a:pt x="5049" y="20151"/>
                  </a:cubicBezTo>
                  <a:cubicBezTo>
                    <a:pt x="3429" y="21073"/>
                    <a:pt x="1629" y="21600"/>
                    <a:pt x="729" y="21205"/>
                  </a:cubicBezTo>
                  <a:cubicBezTo>
                    <a:pt x="-171" y="20810"/>
                    <a:pt x="-171" y="19493"/>
                    <a:pt x="369" y="18307"/>
                  </a:cubicBezTo>
                  <a:cubicBezTo>
                    <a:pt x="909" y="17122"/>
                    <a:pt x="1989" y="16068"/>
                    <a:pt x="3429" y="15541"/>
                  </a:cubicBezTo>
                  <a:cubicBezTo>
                    <a:pt x="4869" y="15015"/>
                    <a:pt x="6669" y="15015"/>
                    <a:pt x="9729" y="15410"/>
                  </a:cubicBezTo>
                  <a:cubicBezTo>
                    <a:pt x="12789" y="15805"/>
                    <a:pt x="17109" y="16595"/>
                    <a:pt x="21429" y="173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3276011" y="2573937"/>
              <a:ext cx="28614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10800" y="0"/>
                  </a:moveTo>
                  <a:cubicBezTo>
                    <a:pt x="16200" y="4408"/>
                    <a:pt x="21600" y="8816"/>
                    <a:pt x="19800" y="12416"/>
                  </a:cubicBezTo>
                  <a:cubicBezTo>
                    <a:pt x="18000" y="16016"/>
                    <a:pt x="9000" y="188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2212260" y="6149392"/>
              <a:ext cx="435071" cy="540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47" fill="norm" stroke="1" extrusionOk="0">
                  <a:moveTo>
                    <a:pt x="21379" y="2327"/>
                  </a:moveTo>
                  <a:cubicBezTo>
                    <a:pt x="20374" y="1516"/>
                    <a:pt x="19370" y="704"/>
                    <a:pt x="17674" y="299"/>
                  </a:cubicBezTo>
                  <a:cubicBezTo>
                    <a:pt x="15979" y="-107"/>
                    <a:pt x="13593" y="-107"/>
                    <a:pt x="11144" y="349"/>
                  </a:cubicBezTo>
                  <a:cubicBezTo>
                    <a:pt x="8695" y="806"/>
                    <a:pt x="6184" y="1718"/>
                    <a:pt x="4363" y="2885"/>
                  </a:cubicBezTo>
                  <a:cubicBezTo>
                    <a:pt x="2542" y="4051"/>
                    <a:pt x="1412" y="5470"/>
                    <a:pt x="721" y="7499"/>
                  </a:cubicBezTo>
                  <a:cubicBezTo>
                    <a:pt x="30" y="9527"/>
                    <a:pt x="-221" y="12163"/>
                    <a:pt x="219" y="14496"/>
                  </a:cubicBezTo>
                  <a:cubicBezTo>
                    <a:pt x="658" y="16828"/>
                    <a:pt x="1788" y="18856"/>
                    <a:pt x="2981" y="20023"/>
                  </a:cubicBezTo>
                  <a:cubicBezTo>
                    <a:pt x="4174" y="21189"/>
                    <a:pt x="5430" y="21493"/>
                    <a:pt x="7126" y="21442"/>
                  </a:cubicBezTo>
                  <a:cubicBezTo>
                    <a:pt x="8821" y="21392"/>
                    <a:pt x="10956" y="20986"/>
                    <a:pt x="12274" y="20580"/>
                  </a:cubicBezTo>
                  <a:cubicBezTo>
                    <a:pt x="13593" y="20175"/>
                    <a:pt x="14095" y="19769"/>
                    <a:pt x="14598" y="19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2210321" y="6476359"/>
              <a:ext cx="39867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6200"/>
                    <a:pt x="9969" y="10800"/>
                    <a:pt x="13569" y="7200"/>
                  </a:cubicBezTo>
                  <a:cubicBezTo>
                    <a:pt x="17169" y="3600"/>
                    <a:pt x="1938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2701957" y="6182463"/>
              <a:ext cx="397718" cy="557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22" fill="norm" stroke="1" extrusionOk="0">
                  <a:moveTo>
                    <a:pt x="21548" y="1277"/>
                  </a:moveTo>
                  <a:cubicBezTo>
                    <a:pt x="20025" y="786"/>
                    <a:pt x="18502" y="295"/>
                    <a:pt x="16148" y="98"/>
                  </a:cubicBezTo>
                  <a:cubicBezTo>
                    <a:pt x="13794" y="-98"/>
                    <a:pt x="10610" y="0"/>
                    <a:pt x="8394" y="393"/>
                  </a:cubicBezTo>
                  <a:cubicBezTo>
                    <a:pt x="6179" y="786"/>
                    <a:pt x="4933" y="1473"/>
                    <a:pt x="4033" y="2897"/>
                  </a:cubicBezTo>
                  <a:cubicBezTo>
                    <a:pt x="3133" y="4320"/>
                    <a:pt x="2579" y="6480"/>
                    <a:pt x="2094" y="8787"/>
                  </a:cubicBezTo>
                  <a:cubicBezTo>
                    <a:pt x="1610" y="11095"/>
                    <a:pt x="1194" y="13549"/>
                    <a:pt x="848" y="15415"/>
                  </a:cubicBezTo>
                  <a:cubicBezTo>
                    <a:pt x="502" y="17280"/>
                    <a:pt x="225" y="18557"/>
                    <a:pt x="86" y="19440"/>
                  </a:cubicBezTo>
                  <a:cubicBezTo>
                    <a:pt x="-52" y="20324"/>
                    <a:pt x="-52" y="20815"/>
                    <a:pt x="294" y="21109"/>
                  </a:cubicBezTo>
                  <a:cubicBezTo>
                    <a:pt x="640" y="21404"/>
                    <a:pt x="1333" y="21502"/>
                    <a:pt x="3617" y="21355"/>
                  </a:cubicBezTo>
                  <a:cubicBezTo>
                    <a:pt x="5902" y="21207"/>
                    <a:pt x="9779" y="20815"/>
                    <a:pt x="13656" y="20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3153342" y="6246353"/>
              <a:ext cx="322008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2007"/>
                    <a:pt x="6171" y="4013"/>
                    <a:pt x="9429" y="6669"/>
                  </a:cubicBezTo>
                  <a:cubicBezTo>
                    <a:pt x="12686" y="9325"/>
                    <a:pt x="16114" y="12630"/>
                    <a:pt x="18171" y="15226"/>
                  </a:cubicBezTo>
                  <a:cubicBezTo>
                    <a:pt x="20229" y="17823"/>
                    <a:pt x="20914" y="197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3269847" y="6223353"/>
              <a:ext cx="259171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21267" y="0"/>
                  </a:moveTo>
                  <a:cubicBezTo>
                    <a:pt x="18960" y="708"/>
                    <a:pt x="16653" y="1416"/>
                    <a:pt x="13927" y="3305"/>
                  </a:cubicBezTo>
                  <a:cubicBezTo>
                    <a:pt x="11201" y="5193"/>
                    <a:pt x="8055" y="8262"/>
                    <a:pt x="5539" y="11154"/>
                  </a:cubicBezTo>
                  <a:cubicBezTo>
                    <a:pt x="3022" y="14046"/>
                    <a:pt x="1135" y="16761"/>
                    <a:pt x="401" y="18472"/>
                  </a:cubicBezTo>
                  <a:cubicBezTo>
                    <a:pt x="-333" y="20184"/>
                    <a:pt x="86" y="20892"/>
                    <a:pt x="5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3702122" y="6139017"/>
              <a:ext cx="262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700"/>
                    <a:pt x="4448" y="11400"/>
                    <a:pt x="1502" y="15000"/>
                  </a:cubicBezTo>
                  <a:cubicBezTo>
                    <a:pt x="-1443" y="18600"/>
                    <a:pt x="521" y="201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3713021" y="5980068"/>
              <a:ext cx="61336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21600" y="3741"/>
                  </a:moveTo>
                  <a:cubicBezTo>
                    <a:pt x="18000" y="1581"/>
                    <a:pt x="14400" y="-579"/>
                    <a:pt x="11700" y="141"/>
                  </a:cubicBezTo>
                  <a:cubicBezTo>
                    <a:pt x="9000" y="861"/>
                    <a:pt x="7200" y="4461"/>
                    <a:pt x="8100" y="7701"/>
                  </a:cubicBezTo>
                  <a:cubicBezTo>
                    <a:pt x="9000" y="10941"/>
                    <a:pt x="12600" y="13821"/>
                    <a:pt x="15750" y="12381"/>
                  </a:cubicBezTo>
                  <a:cubicBezTo>
                    <a:pt x="18900" y="10941"/>
                    <a:pt x="21600" y="5181"/>
                    <a:pt x="20700" y="2661"/>
                  </a:cubicBezTo>
                  <a:cubicBezTo>
                    <a:pt x="19800" y="141"/>
                    <a:pt x="15300" y="861"/>
                    <a:pt x="11250" y="4461"/>
                  </a:cubicBezTo>
                  <a:cubicBezTo>
                    <a:pt x="7200" y="8061"/>
                    <a:pt x="3600" y="14541"/>
                    <a:pt x="0" y="21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3835690" y="6098647"/>
              <a:ext cx="258607" cy="71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08" fill="norm" stroke="1" extrusionOk="0">
                  <a:moveTo>
                    <a:pt x="8894" y="3521"/>
                  </a:moveTo>
                  <a:cubicBezTo>
                    <a:pt x="8682" y="3136"/>
                    <a:pt x="8471" y="2752"/>
                    <a:pt x="9847" y="2176"/>
                  </a:cubicBezTo>
                  <a:cubicBezTo>
                    <a:pt x="11224" y="1599"/>
                    <a:pt x="14188" y="830"/>
                    <a:pt x="16412" y="408"/>
                  </a:cubicBezTo>
                  <a:cubicBezTo>
                    <a:pt x="18635" y="-15"/>
                    <a:pt x="20118" y="-92"/>
                    <a:pt x="20859" y="100"/>
                  </a:cubicBezTo>
                  <a:cubicBezTo>
                    <a:pt x="21600" y="292"/>
                    <a:pt x="21600" y="754"/>
                    <a:pt x="20965" y="1983"/>
                  </a:cubicBezTo>
                  <a:cubicBezTo>
                    <a:pt x="20329" y="3213"/>
                    <a:pt x="19059" y="5212"/>
                    <a:pt x="18424" y="7518"/>
                  </a:cubicBezTo>
                  <a:cubicBezTo>
                    <a:pt x="17788" y="9824"/>
                    <a:pt x="17788" y="12438"/>
                    <a:pt x="18000" y="14436"/>
                  </a:cubicBezTo>
                  <a:cubicBezTo>
                    <a:pt x="18212" y="16435"/>
                    <a:pt x="18635" y="17818"/>
                    <a:pt x="18847" y="18702"/>
                  </a:cubicBezTo>
                  <a:cubicBezTo>
                    <a:pt x="19059" y="19586"/>
                    <a:pt x="19059" y="19971"/>
                    <a:pt x="17788" y="20317"/>
                  </a:cubicBezTo>
                  <a:cubicBezTo>
                    <a:pt x="16518" y="20662"/>
                    <a:pt x="13976" y="20970"/>
                    <a:pt x="10800" y="21162"/>
                  </a:cubicBezTo>
                  <a:cubicBezTo>
                    <a:pt x="7624" y="21354"/>
                    <a:pt x="3812" y="21431"/>
                    <a:pt x="0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4525706" y="6560694"/>
              <a:ext cx="25300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4539673" y="6737031"/>
              <a:ext cx="292708" cy="1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1791" y="0"/>
                  </a:moveTo>
                  <a:cubicBezTo>
                    <a:pt x="852" y="3086"/>
                    <a:pt x="-87" y="6172"/>
                    <a:pt x="7" y="10800"/>
                  </a:cubicBezTo>
                  <a:cubicBezTo>
                    <a:pt x="101" y="15429"/>
                    <a:pt x="1228" y="21600"/>
                    <a:pt x="4984" y="21600"/>
                  </a:cubicBezTo>
                  <a:cubicBezTo>
                    <a:pt x="8741" y="21600"/>
                    <a:pt x="15127" y="15429"/>
                    <a:pt x="21513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5246923" y="6352217"/>
              <a:ext cx="356078" cy="492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553" fill="norm" stroke="1" extrusionOk="0">
                  <a:moveTo>
                    <a:pt x="16853" y="2079"/>
                  </a:moveTo>
                  <a:cubicBezTo>
                    <a:pt x="17765" y="1520"/>
                    <a:pt x="18678" y="960"/>
                    <a:pt x="19515" y="569"/>
                  </a:cubicBezTo>
                  <a:cubicBezTo>
                    <a:pt x="20351" y="177"/>
                    <a:pt x="21112" y="-47"/>
                    <a:pt x="21188" y="9"/>
                  </a:cubicBezTo>
                  <a:cubicBezTo>
                    <a:pt x="21264" y="65"/>
                    <a:pt x="20656" y="401"/>
                    <a:pt x="17994" y="1352"/>
                  </a:cubicBezTo>
                  <a:cubicBezTo>
                    <a:pt x="15332" y="2303"/>
                    <a:pt x="10616" y="3870"/>
                    <a:pt x="7954" y="4821"/>
                  </a:cubicBezTo>
                  <a:cubicBezTo>
                    <a:pt x="5292" y="5773"/>
                    <a:pt x="4684" y="6108"/>
                    <a:pt x="4303" y="6556"/>
                  </a:cubicBezTo>
                  <a:cubicBezTo>
                    <a:pt x="3923" y="7004"/>
                    <a:pt x="3771" y="7563"/>
                    <a:pt x="4912" y="8067"/>
                  </a:cubicBezTo>
                  <a:cubicBezTo>
                    <a:pt x="6053" y="8571"/>
                    <a:pt x="8487" y="9018"/>
                    <a:pt x="10160" y="9242"/>
                  </a:cubicBezTo>
                  <a:cubicBezTo>
                    <a:pt x="11833" y="9466"/>
                    <a:pt x="12746" y="9466"/>
                    <a:pt x="13658" y="9690"/>
                  </a:cubicBezTo>
                  <a:cubicBezTo>
                    <a:pt x="14571" y="9914"/>
                    <a:pt x="15484" y="10361"/>
                    <a:pt x="15712" y="10865"/>
                  </a:cubicBezTo>
                  <a:cubicBezTo>
                    <a:pt x="15940" y="11369"/>
                    <a:pt x="15484" y="11928"/>
                    <a:pt x="13582" y="12768"/>
                  </a:cubicBezTo>
                  <a:cubicBezTo>
                    <a:pt x="11681" y="13607"/>
                    <a:pt x="8334" y="14726"/>
                    <a:pt x="5749" y="15789"/>
                  </a:cubicBezTo>
                  <a:cubicBezTo>
                    <a:pt x="3163" y="16852"/>
                    <a:pt x="1337" y="17860"/>
                    <a:pt x="501" y="18643"/>
                  </a:cubicBezTo>
                  <a:cubicBezTo>
                    <a:pt x="-336" y="19427"/>
                    <a:pt x="-184" y="19986"/>
                    <a:pt x="1413" y="20378"/>
                  </a:cubicBezTo>
                  <a:cubicBezTo>
                    <a:pt x="3010" y="20770"/>
                    <a:pt x="6053" y="20993"/>
                    <a:pt x="8563" y="21161"/>
                  </a:cubicBezTo>
                  <a:cubicBezTo>
                    <a:pt x="11072" y="21329"/>
                    <a:pt x="13050" y="21441"/>
                    <a:pt x="15027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5737067" y="6566003"/>
              <a:ext cx="391010" cy="22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3137"/>
                  </a:moveTo>
                  <a:cubicBezTo>
                    <a:pt x="282" y="1923"/>
                    <a:pt x="565" y="710"/>
                    <a:pt x="1553" y="224"/>
                  </a:cubicBezTo>
                  <a:cubicBezTo>
                    <a:pt x="2541" y="-261"/>
                    <a:pt x="4235" y="-18"/>
                    <a:pt x="5859" y="1559"/>
                  </a:cubicBezTo>
                  <a:cubicBezTo>
                    <a:pt x="7482" y="3137"/>
                    <a:pt x="9035" y="6049"/>
                    <a:pt x="9459" y="9326"/>
                  </a:cubicBezTo>
                  <a:cubicBezTo>
                    <a:pt x="9882" y="12602"/>
                    <a:pt x="9176" y="16242"/>
                    <a:pt x="8471" y="18427"/>
                  </a:cubicBezTo>
                  <a:cubicBezTo>
                    <a:pt x="7765" y="20611"/>
                    <a:pt x="7059" y="21339"/>
                    <a:pt x="6000" y="21218"/>
                  </a:cubicBezTo>
                  <a:cubicBezTo>
                    <a:pt x="4941" y="21096"/>
                    <a:pt x="3529" y="20126"/>
                    <a:pt x="3388" y="18184"/>
                  </a:cubicBezTo>
                  <a:cubicBezTo>
                    <a:pt x="3247" y="16242"/>
                    <a:pt x="4376" y="13330"/>
                    <a:pt x="6000" y="10660"/>
                  </a:cubicBezTo>
                  <a:cubicBezTo>
                    <a:pt x="7624" y="7991"/>
                    <a:pt x="9741" y="5564"/>
                    <a:pt x="11435" y="3865"/>
                  </a:cubicBezTo>
                  <a:cubicBezTo>
                    <a:pt x="13129" y="2166"/>
                    <a:pt x="14400" y="1195"/>
                    <a:pt x="14894" y="1317"/>
                  </a:cubicBezTo>
                  <a:cubicBezTo>
                    <a:pt x="15388" y="1438"/>
                    <a:pt x="15106" y="2651"/>
                    <a:pt x="14400" y="4593"/>
                  </a:cubicBezTo>
                  <a:cubicBezTo>
                    <a:pt x="13694" y="6535"/>
                    <a:pt x="12565" y="9204"/>
                    <a:pt x="12000" y="11146"/>
                  </a:cubicBezTo>
                  <a:cubicBezTo>
                    <a:pt x="11435" y="13087"/>
                    <a:pt x="11435" y="14301"/>
                    <a:pt x="12141" y="15393"/>
                  </a:cubicBezTo>
                  <a:cubicBezTo>
                    <a:pt x="12847" y="16485"/>
                    <a:pt x="14259" y="17456"/>
                    <a:pt x="15953" y="17699"/>
                  </a:cubicBezTo>
                  <a:cubicBezTo>
                    <a:pt x="17647" y="17941"/>
                    <a:pt x="19624" y="17456"/>
                    <a:pt x="21600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6181744" y="6430357"/>
              <a:ext cx="15334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6212411" y="6261687"/>
              <a:ext cx="53679" cy="4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2" h="20468" fill="norm" stroke="1" extrusionOk="0">
                  <a:moveTo>
                    <a:pt x="2945" y="0"/>
                  </a:moveTo>
                  <a:cubicBezTo>
                    <a:pt x="2945" y="5684"/>
                    <a:pt x="2945" y="11368"/>
                    <a:pt x="5400" y="15347"/>
                  </a:cubicBezTo>
                  <a:cubicBezTo>
                    <a:pt x="7855" y="19326"/>
                    <a:pt x="12764" y="21600"/>
                    <a:pt x="16200" y="19895"/>
                  </a:cubicBezTo>
                  <a:cubicBezTo>
                    <a:pt x="19636" y="18189"/>
                    <a:pt x="21600" y="12505"/>
                    <a:pt x="20127" y="8526"/>
                  </a:cubicBezTo>
                  <a:cubicBezTo>
                    <a:pt x="18655" y="4547"/>
                    <a:pt x="13745" y="2274"/>
                    <a:pt x="9818" y="4547"/>
                  </a:cubicBezTo>
                  <a:cubicBezTo>
                    <a:pt x="5891" y="6821"/>
                    <a:pt x="2945" y="13642"/>
                    <a:pt x="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6497043" y="6422690"/>
              <a:ext cx="218727" cy="68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499" fill="norm" stroke="1" extrusionOk="0">
                  <a:moveTo>
                    <a:pt x="9481" y="6287"/>
                  </a:moveTo>
                  <a:cubicBezTo>
                    <a:pt x="8990" y="7899"/>
                    <a:pt x="8499" y="9510"/>
                    <a:pt x="7640" y="11404"/>
                  </a:cubicBezTo>
                  <a:cubicBezTo>
                    <a:pt x="6781" y="13299"/>
                    <a:pt x="5553" y="15475"/>
                    <a:pt x="4449" y="16966"/>
                  </a:cubicBezTo>
                  <a:cubicBezTo>
                    <a:pt x="3344" y="18457"/>
                    <a:pt x="2363" y="19263"/>
                    <a:pt x="1626" y="19988"/>
                  </a:cubicBezTo>
                  <a:cubicBezTo>
                    <a:pt x="890" y="20713"/>
                    <a:pt x="399" y="21358"/>
                    <a:pt x="153" y="21479"/>
                  </a:cubicBezTo>
                  <a:cubicBezTo>
                    <a:pt x="-92" y="21600"/>
                    <a:pt x="-92" y="21197"/>
                    <a:pt x="522" y="19545"/>
                  </a:cubicBezTo>
                  <a:cubicBezTo>
                    <a:pt x="1135" y="17893"/>
                    <a:pt x="2363" y="14991"/>
                    <a:pt x="3835" y="12291"/>
                  </a:cubicBezTo>
                  <a:cubicBezTo>
                    <a:pt x="5308" y="9591"/>
                    <a:pt x="7026" y="7093"/>
                    <a:pt x="8867" y="5158"/>
                  </a:cubicBezTo>
                  <a:cubicBezTo>
                    <a:pt x="10708" y="3224"/>
                    <a:pt x="12672" y="1854"/>
                    <a:pt x="14144" y="1048"/>
                  </a:cubicBezTo>
                  <a:cubicBezTo>
                    <a:pt x="15617" y="242"/>
                    <a:pt x="16599" y="0"/>
                    <a:pt x="17581" y="0"/>
                  </a:cubicBezTo>
                  <a:cubicBezTo>
                    <a:pt x="18563" y="0"/>
                    <a:pt x="19544" y="242"/>
                    <a:pt x="20281" y="967"/>
                  </a:cubicBezTo>
                  <a:cubicBezTo>
                    <a:pt x="21017" y="1693"/>
                    <a:pt x="21508" y="2901"/>
                    <a:pt x="20158" y="4151"/>
                  </a:cubicBezTo>
                  <a:cubicBezTo>
                    <a:pt x="18808" y="5400"/>
                    <a:pt x="15617" y="6690"/>
                    <a:pt x="12672" y="7536"/>
                  </a:cubicBezTo>
                  <a:cubicBezTo>
                    <a:pt x="9726" y="8382"/>
                    <a:pt x="7026" y="8785"/>
                    <a:pt x="4326" y="9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6695422" y="6614362"/>
              <a:ext cx="107337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2700"/>
                    <a:pt x="6171" y="5400"/>
                    <a:pt x="9771" y="9000"/>
                  </a:cubicBezTo>
                  <a:cubicBezTo>
                    <a:pt x="13371" y="12600"/>
                    <a:pt x="17486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6756757" y="6669794"/>
              <a:ext cx="115003" cy="15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1" fill="norm" stroke="1" extrusionOk="0">
                  <a:moveTo>
                    <a:pt x="21600" y="817"/>
                  </a:moveTo>
                  <a:cubicBezTo>
                    <a:pt x="18720" y="109"/>
                    <a:pt x="15840" y="-599"/>
                    <a:pt x="12240" y="817"/>
                  </a:cubicBezTo>
                  <a:cubicBezTo>
                    <a:pt x="8640" y="2234"/>
                    <a:pt x="4320" y="5775"/>
                    <a:pt x="2160" y="9493"/>
                  </a:cubicBezTo>
                  <a:cubicBezTo>
                    <a:pt x="0" y="13211"/>
                    <a:pt x="0" y="17106"/>
                    <a:pt x="0" y="21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7018632" y="6410170"/>
              <a:ext cx="136801" cy="268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176" fill="norm" stroke="1" extrusionOk="0">
                  <a:moveTo>
                    <a:pt x="17812" y="989"/>
                  </a:moveTo>
                  <a:cubicBezTo>
                    <a:pt x="15412" y="384"/>
                    <a:pt x="13012" y="-222"/>
                    <a:pt x="10812" y="81"/>
                  </a:cubicBezTo>
                  <a:cubicBezTo>
                    <a:pt x="8612" y="384"/>
                    <a:pt x="6612" y="1595"/>
                    <a:pt x="4412" y="4623"/>
                  </a:cubicBezTo>
                  <a:cubicBezTo>
                    <a:pt x="2212" y="7651"/>
                    <a:pt x="-188" y="12496"/>
                    <a:pt x="12" y="15625"/>
                  </a:cubicBezTo>
                  <a:cubicBezTo>
                    <a:pt x="212" y="18754"/>
                    <a:pt x="3012" y="20167"/>
                    <a:pt x="7012" y="20772"/>
                  </a:cubicBezTo>
                  <a:cubicBezTo>
                    <a:pt x="11012" y="21378"/>
                    <a:pt x="16212" y="21176"/>
                    <a:pt x="21412" y="20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7186099" y="6493688"/>
              <a:ext cx="108444" cy="16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0867" fill="norm" stroke="1" extrusionOk="0">
                  <a:moveTo>
                    <a:pt x="1473" y="726"/>
                  </a:moveTo>
                  <a:cubicBezTo>
                    <a:pt x="3927" y="72"/>
                    <a:pt x="6382" y="-583"/>
                    <a:pt x="9818" y="890"/>
                  </a:cubicBezTo>
                  <a:cubicBezTo>
                    <a:pt x="13255" y="2362"/>
                    <a:pt x="17673" y="5962"/>
                    <a:pt x="19636" y="9072"/>
                  </a:cubicBezTo>
                  <a:cubicBezTo>
                    <a:pt x="21600" y="12181"/>
                    <a:pt x="21109" y="14799"/>
                    <a:pt x="18409" y="16926"/>
                  </a:cubicBezTo>
                  <a:cubicBezTo>
                    <a:pt x="15709" y="19053"/>
                    <a:pt x="10800" y="20690"/>
                    <a:pt x="7364" y="20853"/>
                  </a:cubicBezTo>
                  <a:cubicBezTo>
                    <a:pt x="3927" y="21017"/>
                    <a:pt x="1964" y="19708"/>
                    <a:pt x="0" y="18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7303181" y="6486099"/>
              <a:ext cx="105258" cy="15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322" fill="norm" stroke="1" extrusionOk="0">
                  <a:moveTo>
                    <a:pt x="10382" y="3836"/>
                  </a:moveTo>
                  <a:cubicBezTo>
                    <a:pt x="10896" y="2122"/>
                    <a:pt x="11411" y="408"/>
                    <a:pt x="10639" y="65"/>
                  </a:cubicBezTo>
                  <a:cubicBezTo>
                    <a:pt x="9868" y="-278"/>
                    <a:pt x="7811" y="751"/>
                    <a:pt x="5496" y="2979"/>
                  </a:cubicBezTo>
                  <a:cubicBezTo>
                    <a:pt x="3182" y="5208"/>
                    <a:pt x="611" y="8636"/>
                    <a:pt x="96" y="11893"/>
                  </a:cubicBezTo>
                  <a:cubicBezTo>
                    <a:pt x="-418" y="15151"/>
                    <a:pt x="1125" y="18236"/>
                    <a:pt x="4982" y="19779"/>
                  </a:cubicBezTo>
                  <a:cubicBezTo>
                    <a:pt x="8839" y="21322"/>
                    <a:pt x="15011" y="21322"/>
                    <a:pt x="21182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7446772" y="6445691"/>
              <a:ext cx="8288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3830"/>
                    <a:pt x="21600" y="7660"/>
                    <a:pt x="19440" y="11260"/>
                  </a:cubicBezTo>
                  <a:cubicBezTo>
                    <a:pt x="17280" y="14860"/>
                    <a:pt x="8640" y="182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186800" y="7684241"/>
              <a:ext cx="331188" cy="400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406" fill="norm" stroke="1" extrusionOk="0">
                  <a:moveTo>
                    <a:pt x="7330" y="186"/>
                  </a:moveTo>
                  <a:cubicBezTo>
                    <a:pt x="7821" y="733"/>
                    <a:pt x="8312" y="1280"/>
                    <a:pt x="10439" y="1417"/>
                  </a:cubicBezTo>
                  <a:cubicBezTo>
                    <a:pt x="12567" y="1554"/>
                    <a:pt x="16330" y="1280"/>
                    <a:pt x="18539" y="938"/>
                  </a:cubicBezTo>
                  <a:cubicBezTo>
                    <a:pt x="20748" y="597"/>
                    <a:pt x="21403" y="186"/>
                    <a:pt x="21158" y="50"/>
                  </a:cubicBezTo>
                  <a:cubicBezTo>
                    <a:pt x="20912" y="-87"/>
                    <a:pt x="19767" y="50"/>
                    <a:pt x="17885" y="597"/>
                  </a:cubicBezTo>
                  <a:cubicBezTo>
                    <a:pt x="16003" y="1143"/>
                    <a:pt x="13385" y="2100"/>
                    <a:pt x="11258" y="2989"/>
                  </a:cubicBezTo>
                  <a:cubicBezTo>
                    <a:pt x="9130" y="3878"/>
                    <a:pt x="7494" y="4698"/>
                    <a:pt x="6512" y="5450"/>
                  </a:cubicBezTo>
                  <a:cubicBezTo>
                    <a:pt x="5530" y="6202"/>
                    <a:pt x="5203" y="6885"/>
                    <a:pt x="5612" y="7500"/>
                  </a:cubicBezTo>
                  <a:cubicBezTo>
                    <a:pt x="6021" y="8116"/>
                    <a:pt x="7167" y="8662"/>
                    <a:pt x="8067" y="9141"/>
                  </a:cubicBezTo>
                  <a:cubicBezTo>
                    <a:pt x="8967" y="9619"/>
                    <a:pt x="9621" y="10029"/>
                    <a:pt x="9948" y="10576"/>
                  </a:cubicBezTo>
                  <a:cubicBezTo>
                    <a:pt x="10276" y="11123"/>
                    <a:pt x="10276" y="11807"/>
                    <a:pt x="9048" y="12969"/>
                  </a:cubicBezTo>
                  <a:cubicBezTo>
                    <a:pt x="7821" y="14131"/>
                    <a:pt x="5367" y="15771"/>
                    <a:pt x="3730" y="16933"/>
                  </a:cubicBezTo>
                  <a:cubicBezTo>
                    <a:pt x="2094" y="18095"/>
                    <a:pt x="1276" y="18779"/>
                    <a:pt x="703" y="19462"/>
                  </a:cubicBezTo>
                  <a:cubicBezTo>
                    <a:pt x="130" y="20146"/>
                    <a:pt x="-197" y="20829"/>
                    <a:pt x="130" y="21171"/>
                  </a:cubicBezTo>
                  <a:cubicBezTo>
                    <a:pt x="458" y="21513"/>
                    <a:pt x="1439" y="21513"/>
                    <a:pt x="4058" y="20966"/>
                  </a:cubicBezTo>
                  <a:cubicBezTo>
                    <a:pt x="6676" y="20419"/>
                    <a:pt x="10930" y="19326"/>
                    <a:pt x="15185" y="18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443009" y="7902472"/>
              <a:ext cx="272279" cy="14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0769" fill="norm" stroke="1" extrusionOk="0">
                  <a:moveTo>
                    <a:pt x="2128" y="2262"/>
                  </a:moveTo>
                  <a:cubicBezTo>
                    <a:pt x="3137" y="3398"/>
                    <a:pt x="4146" y="4535"/>
                    <a:pt x="4651" y="6051"/>
                  </a:cubicBezTo>
                  <a:cubicBezTo>
                    <a:pt x="5156" y="7567"/>
                    <a:pt x="5156" y="9462"/>
                    <a:pt x="4651" y="11925"/>
                  </a:cubicBezTo>
                  <a:cubicBezTo>
                    <a:pt x="4146" y="14388"/>
                    <a:pt x="3137" y="17420"/>
                    <a:pt x="2128" y="19125"/>
                  </a:cubicBezTo>
                  <a:cubicBezTo>
                    <a:pt x="1118" y="20830"/>
                    <a:pt x="109" y="21209"/>
                    <a:pt x="8" y="20262"/>
                  </a:cubicBezTo>
                  <a:cubicBezTo>
                    <a:pt x="-93" y="19314"/>
                    <a:pt x="714" y="17041"/>
                    <a:pt x="2935" y="13630"/>
                  </a:cubicBezTo>
                  <a:cubicBezTo>
                    <a:pt x="5156" y="10220"/>
                    <a:pt x="8789" y="5672"/>
                    <a:pt x="11212" y="3019"/>
                  </a:cubicBezTo>
                  <a:cubicBezTo>
                    <a:pt x="13634" y="367"/>
                    <a:pt x="14845" y="-391"/>
                    <a:pt x="15047" y="177"/>
                  </a:cubicBezTo>
                  <a:cubicBezTo>
                    <a:pt x="15249" y="746"/>
                    <a:pt x="14442" y="2641"/>
                    <a:pt x="13735" y="4346"/>
                  </a:cubicBezTo>
                  <a:cubicBezTo>
                    <a:pt x="13028" y="6051"/>
                    <a:pt x="12423" y="7567"/>
                    <a:pt x="12423" y="9083"/>
                  </a:cubicBezTo>
                  <a:cubicBezTo>
                    <a:pt x="12423" y="10598"/>
                    <a:pt x="13028" y="12114"/>
                    <a:pt x="14643" y="13251"/>
                  </a:cubicBezTo>
                  <a:cubicBezTo>
                    <a:pt x="16258" y="14388"/>
                    <a:pt x="18883" y="15146"/>
                    <a:pt x="21507" y="15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416280" y="8109395"/>
              <a:ext cx="28367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1" y="15300"/>
                    <a:pt x="8562" y="9000"/>
                    <a:pt x="12162" y="5400"/>
                  </a:cubicBezTo>
                  <a:cubicBezTo>
                    <a:pt x="15762" y="1800"/>
                    <a:pt x="18681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577284" y="8132395"/>
              <a:ext cx="176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968293" y="7902390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998960" y="8025060"/>
              <a:ext cx="1" cy="23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1820861" y="7698924"/>
              <a:ext cx="450795" cy="450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379" fill="norm" stroke="1" extrusionOk="0">
                  <a:moveTo>
                    <a:pt x="7980" y="3472"/>
                  </a:moveTo>
                  <a:cubicBezTo>
                    <a:pt x="7736" y="2380"/>
                    <a:pt x="7492" y="1288"/>
                    <a:pt x="7065" y="742"/>
                  </a:cubicBezTo>
                  <a:cubicBezTo>
                    <a:pt x="6638" y="196"/>
                    <a:pt x="6028" y="196"/>
                    <a:pt x="5173" y="1045"/>
                  </a:cubicBezTo>
                  <a:cubicBezTo>
                    <a:pt x="4319" y="1895"/>
                    <a:pt x="3221" y="3593"/>
                    <a:pt x="2306" y="6506"/>
                  </a:cubicBezTo>
                  <a:cubicBezTo>
                    <a:pt x="1390" y="9418"/>
                    <a:pt x="658" y="13544"/>
                    <a:pt x="292" y="15971"/>
                  </a:cubicBezTo>
                  <a:cubicBezTo>
                    <a:pt x="-74" y="18398"/>
                    <a:pt x="-74" y="19126"/>
                    <a:pt x="170" y="19733"/>
                  </a:cubicBezTo>
                  <a:cubicBezTo>
                    <a:pt x="414" y="20340"/>
                    <a:pt x="902" y="20825"/>
                    <a:pt x="1879" y="21128"/>
                  </a:cubicBezTo>
                  <a:cubicBezTo>
                    <a:pt x="2855" y="21432"/>
                    <a:pt x="4319" y="21553"/>
                    <a:pt x="5906" y="20946"/>
                  </a:cubicBezTo>
                  <a:cubicBezTo>
                    <a:pt x="7492" y="20340"/>
                    <a:pt x="9201" y="19005"/>
                    <a:pt x="10665" y="16881"/>
                  </a:cubicBezTo>
                  <a:cubicBezTo>
                    <a:pt x="12129" y="14758"/>
                    <a:pt x="13350" y="11845"/>
                    <a:pt x="13960" y="9479"/>
                  </a:cubicBezTo>
                  <a:cubicBezTo>
                    <a:pt x="14570" y="7113"/>
                    <a:pt x="14570" y="5292"/>
                    <a:pt x="13960" y="3836"/>
                  </a:cubicBezTo>
                  <a:cubicBezTo>
                    <a:pt x="13350" y="2380"/>
                    <a:pt x="12129" y="1288"/>
                    <a:pt x="10543" y="681"/>
                  </a:cubicBezTo>
                  <a:cubicBezTo>
                    <a:pt x="8957" y="74"/>
                    <a:pt x="7004" y="-47"/>
                    <a:pt x="5723" y="14"/>
                  </a:cubicBezTo>
                  <a:cubicBezTo>
                    <a:pt x="4441" y="74"/>
                    <a:pt x="3831" y="317"/>
                    <a:pt x="3282" y="984"/>
                  </a:cubicBezTo>
                  <a:cubicBezTo>
                    <a:pt x="2733" y="1652"/>
                    <a:pt x="2245" y="2744"/>
                    <a:pt x="2062" y="3654"/>
                  </a:cubicBezTo>
                  <a:cubicBezTo>
                    <a:pt x="1879" y="4564"/>
                    <a:pt x="2001" y="5292"/>
                    <a:pt x="2733" y="5960"/>
                  </a:cubicBezTo>
                  <a:cubicBezTo>
                    <a:pt x="3465" y="6627"/>
                    <a:pt x="4807" y="7234"/>
                    <a:pt x="8041" y="7234"/>
                  </a:cubicBezTo>
                  <a:cubicBezTo>
                    <a:pt x="11275" y="7234"/>
                    <a:pt x="16401" y="6627"/>
                    <a:pt x="21526" y="6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2647330" y="7971392"/>
              <a:ext cx="168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2631997" y="8155396"/>
              <a:ext cx="184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3294264" y="7841046"/>
              <a:ext cx="145614" cy="38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1302" fill="norm" stroke="1" extrusionOk="0">
                  <a:moveTo>
                    <a:pt x="17949" y="4659"/>
                  </a:moveTo>
                  <a:cubicBezTo>
                    <a:pt x="18669" y="3953"/>
                    <a:pt x="19389" y="3247"/>
                    <a:pt x="19929" y="2541"/>
                  </a:cubicBezTo>
                  <a:cubicBezTo>
                    <a:pt x="20469" y="1835"/>
                    <a:pt x="20829" y="1130"/>
                    <a:pt x="20109" y="635"/>
                  </a:cubicBezTo>
                  <a:cubicBezTo>
                    <a:pt x="19389" y="141"/>
                    <a:pt x="17589" y="-141"/>
                    <a:pt x="14169" y="71"/>
                  </a:cubicBezTo>
                  <a:cubicBezTo>
                    <a:pt x="10749" y="283"/>
                    <a:pt x="5709" y="988"/>
                    <a:pt x="2829" y="2330"/>
                  </a:cubicBezTo>
                  <a:cubicBezTo>
                    <a:pt x="-51" y="3671"/>
                    <a:pt x="-771" y="5647"/>
                    <a:pt x="849" y="7624"/>
                  </a:cubicBezTo>
                  <a:cubicBezTo>
                    <a:pt x="2469" y="9600"/>
                    <a:pt x="6429" y="11577"/>
                    <a:pt x="9669" y="13130"/>
                  </a:cubicBezTo>
                  <a:cubicBezTo>
                    <a:pt x="12909" y="14683"/>
                    <a:pt x="15429" y="15812"/>
                    <a:pt x="16509" y="16730"/>
                  </a:cubicBezTo>
                  <a:cubicBezTo>
                    <a:pt x="17589" y="17647"/>
                    <a:pt x="17229" y="18353"/>
                    <a:pt x="15609" y="19130"/>
                  </a:cubicBezTo>
                  <a:cubicBezTo>
                    <a:pt x="13989" y="19906"/>
                    <a:pt x="11109" y="20753"/>
                    <a:pt x="8769" y="21106"/>
                  </a:cubicBezTo>
                  <a:cubicBezTo>
                    <a:pt x="6429" y="21459"/>
                    <a:pt x="4629" y="21318"/>
                    <a:pt x="3549" y="20824"/>
                  </a:cubicBezTo>
                  <a:cubicBezTo>
                    <a:pt x="2469" y="20330"/>
                    <a:pt x="2109" y="19483"/>
                    <a:pt x="2289" y="18706"/>
                  </a:cubicBezTo>
                  <a:cubicBezTo>
                    <a:pt x="2469" y="17930"/>
                    <a:pt x="3189" y="17224"/>
                    <a:pt x="3909" y="16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3521350" y="7971392"/>
              <a:ext cx="30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3513683" y="7848723"/>
              <a:ext cx="1" cy="61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3599419" y="7875215"/>
              <a:ext cx="184075" cy="26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227" fill="norm" stroke="1" extrusionOk="0">
                  <a:moveTo>
                    <a:pt x="4276" y="5835"/>
                  </a:moveTo>
                  <a:cubicBezTo>
                    <a:pt x="3685" y="10114"/>
                    <a:pt x="3093" y="14394"/>
                    <a:pt x="2353" y="17145"/>
                  </a:cubicBezTo>
                  <a:cubicBezTo>
                    <a:pt x="1613" y="19896"/>
                    <a:pt x="726" y="21118"/>
                    <a:pt x="282" y="21220"/>
                  </a:cubicBezTo>
                  <a:cubicBezTo>
                    <a:pt x="-162" y="21322"/>
                    <a:pt x="-162" y="20303"/>
                    <a:pt x="874" y="17552"/>
                  </a:cubicBezTo>
                  <a:cubicBezTo>
                    <a:pt x="1909" y="14801"/>
                    <a:pt x="3980" y="10318"/>
                    <a:pt x="6496" y="7058"/>
                  </a:cubicBezTo>
                  <a:cubicBezTo>
                    <a:pt x="9011" y="3797"/>
                    <a:pt x="11970" y="1760"/>
                    <a:pt x="14337" y="741"/>
                  </a:cubicBezTo>
                  <a:cubicBezTo>
                    <a:pt x="16704" y="-278"/>
                    <a:pt x="18479" y="-278"/>
                    <a:pt x="19663" y="945"/>
                  </a:cubicBezTo>
                  <a:cubicBezTo>
                    <a:pt x="20846" y="2167"/>
                    <a:pt x="21438" y="4613"/>
                    <a:pt x="21290" y="7771"/>
                  </a:cubicBezTo>
                  <a:cubicBezTo>
                    <a:pt x="21142" y="10930"/>
                    <a:pt x="20254" y="14801"/>
                    <a:pt x="19367" y="18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3782023" y="7637590"/>
              <a:ext cx="131968" cy="249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515" fill="norm" stroke="1" extrusionOk="0">
                  <a:moveTo>
                    <a:pt x="3668" y="4323"/>
                  </a:moveTo>
                  <a:cubicBezTo>
                    <a:pt x="3260" y="3221"/>
                    <a:pt x="2853" y="2119"/>
                    <a:pt x="3668" y="1348"/>
                  </a:cubicBezTo>
                  <a:cubicBezTo>
                    <a:pt x="4483" y="576"/>
                    <a:pt x="6521" y="135"/>
                    <a:pt x="8558" y="25"/>
                  </a:cubicBezTo>
                  <a:cubicBezTo>
                    <a:pt x="10596" y="-85"/>
                    <a:pt x="12634" y="135"/>
                    <a:pt x="14264" y="1237"/>
                  </a:cubicBezTo>
                  <a:cubicBezTo>
                    <a:pt x="15894" y="2339"/>
                    <a:pt x="17117" y="4323"/>
                    <a:pt x="16913" y="5756"/>
                  </a:cubicBezTo>
                  <a:cubicBezTo>
                    <a:pt x="16709" y="7188"/>
                    <a:pt x="15079" y="8070"/>
                    <a:pt x="13449" y="8842"/>
                  </a:cubicBezTo>
                  <a:cubicBezTo>
                    <a:pt x="11819" y="9613"/>
                    <a:pt x="10189" y="10274"/>
                    <a:pt x="10392" y="10384"/>
                  </a:cubicBezTo>
                  <a:cubicBezTo>
                    <a:pt x="10596" y="10495"/>
                    <a:pt x="12634" y="10054"/>
                    <a:pt x="14672" y="9944"/>
                  </a:cubicBezTo>
                  <a:cubicBezTo>
                    <a:pt x="16709" y="9833"/>
                    <a:pt x="18747" y="10054"/>
                    <a:pt x="19970" y="10825"/>
                  </a:cubicBezTo>
                  <a:cubicBezTo>
                    <a:pt x="21192" y="11597"/>
                    <a:pt x="21600" y="12919"/>
                    <a:pt x="19970" y="14462"/>
                  </a:cubicBezTo>
                  <a:cubicBezTo>
                    <a:pt x="18340" y="16005"/>
                    <a:pt x="14672" y="17768"/>
                    <a:pt x="11004" y="18980"/>
                  </a:cubicBezTo>
                  <a:cubicBezTo>
                    <a:pt x="7336" y="20193"/>
                    <a:pt x="3668" y="20854"/>
                    <a:pt x="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4072994" y="7653394"/>
              <a:ext cx="215041" cy="53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320" fill="norm" stroke="1" extrusionOk="0">
                  <a:moveTo>
                    <a:pt x="17912" y="451"/>
                  </a:moveTo>
                  <a:cubicBezTo>
                    <a:pt x="16919" y="146"/>
                    <a:pt x="15925" y="-160"/>
                    <a:pt x="14808" y="95"/>
                  </a:cubicBezTo>
                  <a:cubicBezTo>
                    <a:pt x="13691" y="349"/>
                    <a:pt x="12450" y="1165"/>
                    <a:pt x="10091" y="2948"/>
                  </a:cubicBezTo>
                  <a:cubicBezTo>
                    <a:pt x="7732" y="4731"/>
                    <a:pt x="4257" y="7482"/>
                    <a:pt x="2146" y="10182"/>
                  </a:cubicBezTo>
                  <a:cubicBezTo>
                    <a:pt x="36" y="12882"/>
                    <a:pt x="-709" y="15531"/>
                    <a:pt x="781" y="17415"/>
                  </a:cubicBezTo>
                  <a:cubicBezTo>
                    <a:pt x="2270" y="19300"/>
                    <a:pt x="5994" y="20421"/>
                    <a:pt x="9719" y="20931"/>
                  </a:cubicBezTo>
                  <a:cubicBezTo>
                    <a:pt x="13443" y="21440"/>
                    <a:pt x="17167" y="21338"/>
                    <a:pt x="20891" y="21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4418370" y="7754683"/>
              <a:ext cx="398677" cy="431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21447"/>
                  </a:moveTo>
                  <a:cubicBezTo>
                    <a:pt x="692" y="18906"/>
                    <a:pt x="1385" y="16365"/>
                    <a:pt x="2285" y="13125"/>
                  </a:cubicBezTo>
                  <a:cubicBezTo>
                    <a:pt x="3185" y="9885"/>
                    <a:pt x="4292" y="5946"/>
                    <a:pt x="4915" y="3532"/>
                  </a:cubicBezTo>
                  <a:cubicBezTo>
                    <a:pt x="5538" y="1118"/>
                    <a:pt x="5677" y="228"/>
                    <a:pt x="5538" y="38"/>
                  </a:cubicBezTo>
                  <a:cubicBezTo>
                    <a:pt x="5400" y="-153"/>
                    <a:pt x="4985" y="355"/>
                    <a:pt x="4431" y="2071"/>
                  </a:cubicBezTo>
                  <a:cubicBezTo>
                    <a:pt x="3877" y="3786"/>
                    <a:pt x="3185" y="6708"/>
                    <a:pt x="2838" y="8805"/>
                  </a:cubicBezTo>
                  <a:cubicBezTo>
                    <a:pt x="2492" y="10901"/>
                    <a:pt x="2492" y="12172"/>
                    <a:pt x="2769" y="13125"/>
                  </a:cubicBezTo>
                  <a:cubicBezTo>
                    <a:pt x="3046" y="14078"/>
                    <a:pt x="3600" y="14713"/>
                    <a:pt x="4292" y="15031"/>
                  </a:cubicBezTo>
                  <a:cubicBezTo>
                    <a:pt x="4985" y="15348"/>
                    <a:pt x="5815" y="15348"/>
                    <a:pt x="7200" y="14459"/>
                  </a:cubicBezTo>
                  <a:cubicBezTo>
                    <a:pt x="8585" y="13569"/>
                    <a:pt x="10523" y="11791"/>
                    <a:pt x="11908" y="9948"/>
                  </a:cubicBezTo>
                  <a:cubicBezTo>
                    <a:pt x="13292" y="8106"/>
                    <a:pt x="14123" y="6200"/>
                    <a:pt x="14538" y="4929"/>
                  </a:cubicBezTo>
                  <a:cubicBezTo>
                    <a:pt x="14954" y="3659"/>
                    <a:pt x="14954" y="3023"/>
                    <a:pt x="14885" y="3341"/>
                  </a:cubicBezTo>
                  <a:cubicBezTo>
                    <a:pt x="14815" y="3659"/>
                    <a:pt x="14677" y="4929"/>
                    <a:pt x="15162" y="6454"/>
                  </a:cubicBezTo>
                  <a:cubicBezTo>
                    <a:pt x="15646" y="7979"/>
                    <a:pt x="16754" y="9758"/>
                    <a:pt x="17931" y="10838"/>
                  </a:cubicBezTo>
                  <a:cubicBezTo>
                    <a:pt x="19108" y="11918"/>
                    <a:pt x="20354" y="12299"/>
                    <a:pt x="21600" y="12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4886048" y="7611051"/>
              <a:ext cx="125502" cy="513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9" h="21600" fill="norm" stroke="1" extrusionOk="0">
                  <a:moveTo>
                    <a:pt x="0" y="0"/>
                  </a:moveTo>
                  <a:cubicBezTo>
                    <a:pt x="6646" y="3224"/>
                    <a:pt x="13292" y="6448"/>
                    <a:pt x="17031" y="9027"/>
                  </a:cubicBezTo>
                  <a:cubicBezTo>
                    <a:pt x="20769" y="11606"/>
                    <a:pt x="21600" y="13540"/>
                    <a:pt x="18485" y="15528"/>
                  </a:cubicBezTo>
                  <a:cubicBezTo>
                    <a:pt x="15369" y="17516"/>
                    <a:pt x="8308" y="19558"/>
                    <a:pt x="12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5338391" y="7925391"/>
              <a:ext cx="253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5510555" y="7825722"/>
              <a:ext cx="1184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000"/>
                    <a:pt x="2735" y="10000"/>
                    <a:pt x="575" y="13600"/>
                  </a:cubicBezTo>
                  <a:cubicBezTo>
                    <a:pt x="-1585" y="17200"/>
                    <a:pt x="2735" y="194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5771994" y="7785635"/>
              <a:ext cx="156744" cy="25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19" fill="norm" stroke="1" extrusionOk="0">
                  <a:moveTo>
                    <a:pt x="21368" y="147"/>
                  </a:moveTo>
                  <a:cubicBezTo>
                    <a:pt x="19626" y="-67"/>
                    <a:pt x="17884" y="-281"/>
                    <a:pt x="14749" y="1323"/>
                  </a:cubicBezTo>
                  <a:cubicBezTo>
                    <a:pt x="11613" y="2927"/>
                    <a:pt x="7084" y="6349"/>
                    <a:pt x="4297" y="9450"/>
                  </a:cubicBezTo>
                  <a:cubicBezTo>
                    <a:pt x="1510" y="12551"/>
                    <a:pt x="465" y="15331"/>
                    <a:pt x="116" y="17256"/>
                  </a:cubicBezTo>
                  <a:cubicBezTo>
                    <a:pt x="-232" y="19180"/>
                    <a:pt x="116" y="20250"/>
                    <a:pt x="2381" y="20784"/>
                  </a:cubicBezTo>
                  <a:cubicBezTo>
                    <a:pt x="4645" y="21319"/>
                    <a:pt x="8826" y="21319"/>
                    <a:pt x="13007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5927631" y="7841056"/>
              <a:ext cx="152527" cy="16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102" fill="norm" stroke="1" extrusionOk="0">
                  <a:moveTo>
                    <a:pt x="14783" y="0"/>
                  </a:moveTo>
                  <a:cubicBezTo>
                    <a:pt x="12693" y="0"/>
                    <a:pt x="10602" y="0"/>
                    <a:pt x="7989" y="2658"/>
                  </a:cubicBezTo>
                  <a:cubicBezTo>
                    <a:pt x="5377" y="5317"/>
                    <a:pt x="2241" y="10634"/>
                    <a:pt x="848" y="14123"/>
                  </a:cubicBezTo>
                  <a:cubicBezTo>
                    <a:pt x="-546" y="17612"/>
                    <a:pt x="-198" y="19274"/>
                    <a:pt x="1718" y="20271"/>
                  </a:cubicBezTo>
                  <a:cubicBezTo>
                    <a:pt x="3635" y="21268"/>
                    <a:pt x="7119" y="21600"/>
                    <a:pt x="10602" y="19938"/>
                  </a:cubicBezTo>
                  <a:cubicBezTo>
                    <a:pt x="14086" y="18277"/>
                    <a:pt x="17570" y="14622"/>
                    <a:pt x="19312" y="11631"/>
                  </a:cubicBezTo>
                  <a:cubicBezTo>
                    <a:pt x="21054" y="8640"/>
                    <a:pt x="21054" y="6314"/>
                    <a:pt x="20357" y="4652"/>
                  </a:cubicBezTo>
                  <a:cubicBezTo>
                    <a:pt x="19660" y="2991"/>
                    <a:pt x="18267" y="1994"/>
                    <a:pt x="16873" y="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6190029" y="7800062"/>
              <a:ext cx="112446" cy="24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1" h="21389" fill="norm" stroke="1" extrusionOk="0">
                  <a:moveTo>
                    <a:pt x="16433" y="3536"/>
                  </a:moveTo>
                  <a:cubicBezTo>
                    <a:pt x="15514" y="2434"/>
                    <a:pt x="14595" y="1332"/>
                    <a:pt x="12067" y="671"/>
                  </a:cubicBezTo>
                  <a:cubicBezTo>
                    <a:pt x="9540" y="9"/>
                    <a:pt x="5403" y="-211"/>
                    <a:pt x="2876" y="230"/>
                  </a:cubicBezTo>
                  <a:cubicBezTo>
                    <a:pt x="348" y="671"/>
                    <a:pt x="-571" y="1773"/>
                    <a:pt x="348" y="3316"/>
                  </a:cubicBezTo>
                  <a:cubicBezTo>
                    <a:pt x="1267" y="4858"/>
                    <a:pt x="4025" y="6842"/>
                    <a:pt x="7472" y="8826"/>
                  </a:cubicBezTo>
                  <a:cubicBezTo>
                    <a:pt x="10918" y="10809"/>
                    <a:pt x="15055" y="12793"/>
                    <a:pt x="17582" y="14446"/>
                  </a:cubicBezTo>
                  <a:cubicBezTo>
                    <a:pt x="20110" y="16099"/>
                    <a:pt x="21029" y="17422"/>
                    <a:pt x="19420" y="18524"/>
                  </a:cubicBezTo>
                  <a:cubicBezTo>
                    <a:pt x="17812" y="19626"/>
                    <a:pt x="13676" y="20507"/>
                    <a:pt x="954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6470886" y="7720379"/>
              <a:ext cx="186203" cy="41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496" fill="norm" stroke="1" extrusionOk="0">
                  <a:moveTo>
                    <a:pt x="20984" y="1896"/>
                  </a:moveTo>
                  <a:cubicBezTo>
                    <a:pt x="20696" y="1229"/>
                    <a:pt x="20408" y="563"/>
                    <a:pt x="19544" y="229"/>
                  </a:cubicBezTo>
                  <a:cubicBezTo>
                    <a:pt x="18680" y="-104"/>
                    <a:pt x="17240" y="-104"/>
                    <a:pt x="15080" y="429"/>
                  </a:cubicBezTo>
                  <a:cubicBezTo>
                    <a:pt x="12920" y="963"/>
                    <a:pt x="10040" y="2029"/>
                    <a:pt x="7160" y="4429"/>
                  </a:cubicBezTo>
                  <a:cubicBezTo>
                    <a:pt x="4280" y="6829"/>
                    <a:pt x="1400" y="10563"/>
                    <a:pt x="392" y="13429"/>
                  </a:cubicBezTo>
                  <a:cubicBezTo>
                    <a:pt x="-616" y="16296"/>
                    <a:pt x="248" y="18296"/>
                    <a:pt x="3848" y="19496"/>
                  </a:cubicBezTo>
                  <a:cubicBezTo>
                    <a:pt x="7448" y="20696"/>
                    <a:pt x="13784" y="21096"/>
                    <a:pt x="2012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6708845" y="7927583"/>
              <a:ext cx="431254" cy="18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0826" fill="norm" stroke="1" extrusionOk="0">
                  <a:moveTo>
                    <a:pt x="6158" y="626"/>
                  </a:moveTo>
                  <a:cubicBezTo>
                    <a:pt x="5527" y="5588"/>
                    <a:pt x="4895" y="10550"/>
                    <a:pt x="4263" y="13907"/>
                  </a:cubicBezTo>
                  <a:cubicBezTo>
                    <a:pt x="3632" y="17264"/>
                    <a:pt x="3000" y="19015"/>
                    <a:pt x="2369" y="20036"/>
                  </a:cubicBezTo>
                  <a:cubicBezTo>
                    <a:pt x="1737" y="21058"/>
                    <a:pt x="1105" y="21350"/>
                    <a:pt x="600" y="19307"/>
                  </a:cubicBezTo>
                  <a:cubicBezTo>
                    <a:pt x="95" y="17264"/>
                    <a:pt x="-284" y="12885"/>
                    <a:pt x="284" y="9236"/>
                  </a:cubicBezTo>
                  <a:cubicBezTo>
                    <a:pt x="853" y="5588"/>
                    <a:pt x="2369" y="2669"/>
                    <a:pt x="4958" y="1209"/>
                  </a:cubicBezTo>
                  <a:cubicBezTo>
                    <a:pt x="7548" y="-250"/>
                    <a:pt x="11211" y="-250"/>
                    <a:pt x="14116" y="480"/>
                  </a:cubicBezTo>
                  <a:cubicBezTo>
                    <a:pt x="17021" y="1209"/>
                    <a:pt x="19169" y="2669"/>
                    <a:pt x="21316" y="4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7124764" y="7707681"/>
              <a:ext cx="230007" cy="125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6994"/>
                  </a:moveTo>
                  <a:cubicBezTo>
                    <a:pt x="720" y="4834"/>
                    <a:pt x="1440" y="2674"/>
                    <a:pt x="3120" y="1378"/>
                  </a:cubicBezTo>
                  <a:cubicBezTo>
                    <a:pt x="4800" y="82"/>
                    <a:pt x="7440" y="-350"/>
                    <a:pt x="9240" y="298"/>
                  </a:cubicBezTo>
                  <a:cubicBezTo>
                    <a:pt x="11040" y="946"/>
                    <a:pt x="12000" y="2674"/>
                    <a:pt x="12600" y="4618"/>
                  </a:cubicBezTo>
                  <a:cubicBezTo>
                    <a:pt x="13200" y="6562"/>
                    <a:pt x="13440" y="8722"/>
                    <a:pt x="12840" y="11098"/>
                  </a:cubicBezTo>
                  <a:cubicBezTo>
                    <a:pt x="12240" y="13474"/>
                    <a:pt x="10800" y="16066"/>
                    <a:pt x="10800" y="17794"/>
                  </a:cubicBezTo>
                  <a:cubicBezTo>
                    <a:pt x="10800" y="19522"/>
                    <a:pt x="12240" y="20386"/>
                    <a:pt x="14280" y="20818"/>
                  </a:cubicBezTo>
                  <a:cubicBezTo>
                    <a:pt x="16320" y="21250"/>
                    <a:pt x="18960" y="21250"/>
                    <a:pt x="21600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7385437" y="7664719"/>
              <a:ext cx="148704" cy="53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fill="norm" stroke="1" extrusionOk="0">
                  <a:moveTo>
                    <a:pt x="9720" y="0"/>
                  </a:moveTo>
                  <a:cubicBezTo>
                    <a:pt x="13680" y="2880"/>
                    <a:pt x="17640" y="5760"/>
                    <a:pt x="19620" y="8537"/>
                  </a:cubicBezTo>
                  <a:cubicBezTo>
                    <a:pt x="21600" y="11314"/>
                    <a:pt x="21600" y="13989"/>
                    <a:pt x="18000" y="16149"/>
                  </a:cubicBezTo>
                  <a:cubicBezTo>
                    <a:pt x="14400" y="18309"/>
                    <a:pt x="7200" y="199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2762333" y="8883746"/>
              <a:ext cx="26067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2793000" y="9037083"/>
              <a:ext cx="214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3413375" y="8736445"/>
              <a:ext cx="132815" cy="280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0" h="21174" fill="norm" stroke="1" extrusionOk="0">
                  <a:moveTo>
                    <a:pt x="18949" y="6487"/>
                  </a:moveTo>
                  <a:cubicBezTo>
                    <a:pt x="17378" y="4366"/>
                    <a:pt x="15808" y="2244"/>
                    <a:pt x="14040" y="1087"/>
                  </a:cubicBezTo>
                  <a:cubicBezTo>
                    <a:pt x="12273" y="-70"/>
                    <a:pt x="10309" y="-263"/>
                    <a:pt x="7953" y="316"/>
                  </a:cubicBezTo>
                  <a:cubicBezTo>
                    <a:pt x="5597" y="894"/>
                    <a:pt x="2848" y="2244"/>
                    <a:pt x="1277" y="3883"/>
                  </a:cubicBezTo>
                  <a:cubicBezTo>
                    <a:pt x="-294" y="5523"/>
                    <a:pt x="-687" y="7451"/>
                    <a:pt x="1669" y="9091"/>
                  </a:cubicBezTo>
                  <a:cubicBezTo>
                    <a:pt x="4026" y="10730"/>
                    <a:pt x="9131" y="12080"/>
                    <a:pt x="12666" y="13141"/>
                  </a:cubicBezTo>
                  <a:cubicBezTo>
                    <a:pt x="16200" y="14201"/>
                    <a:pt x="18164" y="14973"/>
                    <a:pt x="19342" y="15841"/>
                  </a:cubicBezTo>
                  <a:cubicBezTo>
                    <a:pt x="20520" y="16708"/>
                    <a:pt x="20913" y="17673"/>
                    <a:pt x="19538" y="18733"/>
                  </a:cubicBezTo>
                  <a:cubicBezTo>
                    <a:pt x="18164" y="19794"/>
                    <a:pt x="15022" y="20951"/>
                    <a:pt x="11684" y="21144"/>
                  </a:cubicBezTo>
                  <a:cubicBezTo>
                    <a:pt x="8346" y="21337"/>
                    <a:pt x="4811" y="20566"/>
                    <a:pt x="1277" y="19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3621019" y="8830078"/>
              <a:ext cx="38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3651687" y="8715075"/>
              <a:ext cx="1" cy="76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3706895" y="8744781"/>
              <a:ext cx="167131" cy="19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0923" fill="norm" stroke="1" extrusionOk="0">
                  <a:moveTo>
                    <a:pt x="4712" y="2564"/>
                  </a:moveTo>
                  <a:cubicBezTo>
                    <a:pt x="4058" y="8032"/>
                    <a:pt x="3403" y="13500"/>
                    <a:pt x="2585" y="16781"/>
                  </a:cubicBezTo>
                  <a:cubicBezTo>
                    <a:pt x="1767" y="20062"/>
                    <a:pt x="785" y="21156"/>
                    <a:pt x="294" y="20883"/>
                  </a:cubicBezTo>
                  <a:cubicBezTo>
                    <a:pt x="-197" y="20609"/>
                    <a:pt x="-197" y="18969"/>
                    <a:pt x="1276" y="15824"/>
                  </a:cubicBezTo>
                  <a:cubicBezTo>
                    <a:pt x="2748" y="12680"/>
                    <a:pt x="5694" y="8032"/>
                    <a:pt x="7658" y="5161"/>
                  </a:cubicBezTo>
                  <a:cubicBezTo>
                    <a:pt x="9621" y="2290"/>
                    <a:pt x="10603" y="1196"/>
                    <a:pt x="11912" y="513"/>
                  </a:cubicBezTo>
                  <a:cubicBezTo>
                    <a:pt x="13221" y="-171"/>
                    <a:pt x="14858" y="-444"/>
                    <a:pt x="16330" y="1470"/>
                  </a:cubicBezTo>
                  <a:cubicBezTo>
                    <a:pt x="17803" y="3384"/>
                    <a:pt x="19112" y="7485"/>
                    <a:pt x="19930" y="10219"/>
                  </a:cubicBezTo>
                  <a:cubicBezTo>
                    <a:pt x="20748" y="12953"/>
                    <a:pt x="21076" y="14321"/>
                    <a:pt x="21403" y="15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3920026" y="8523404"/>
              <a:ext cx="112780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600" fill="norm" stroke="1" extrusionOk="0">
                  <a:moveTo>
                    <a:pt x="2880" y="0"/>
                  </a:moveTo>
                  <a:cubicBezTo>
                    <a:pt x="5280" y="248"/>
                    <a:pt x="7680" y="497"/>
                    <a:pt x="9600" y="1117"/>
                  </a:cubicBezTo>
                  <a:cubicBezTo>
                    <a:pt x="11520" y="1738"/>
                    <a:pt x="12960" y="2731"/>
                    <a:pt x="12720" y="3972"/>
                  </a:cubicBezTo>
                  <a:cubicBezTo>
                    <a:pt x="12480" y="5214"/>
                    <a:pt x="10560" y="6704"/>
                    <a:pt x="10800" y="7697"/>
                  </a:cubicBezTo>
                  <a:cubicBezTo>
                    <a:pt x="11040" y="8690"/>
                    <a:pt x="13440" y="9186"/>
                    <a:pt x="15600" y="10055"/>
                  </a:cubicBezTo>
                  <a:cubicBezTo>
                    <a:pt x="17760" y="10924"/>
                    <a:pt x="19680" y="12166"/>
                    <a:pt x="20640" y="13407"/>
                  </a:cubicBezTo>
                  <a:cubicBezTo>
                    <a:pt x="21600" y="14648"/>
                    <a:pt x="21600" y="15890"/>
                    <a:pt x="18000" y="17255"/>
                  </a:cubicBezTo>
                  <a:cubicBezTo>
                    <a:pt x="14400" y="18621"/>
                    <a:pt x="7200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4316012" y="8551121"/>
              <a:ext cx="179028" cy="478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503" fill="norm" stroke="1" extrusionOk="0">
                  <a:moveTo>
                    <a:pt x="20728" y="133"/>
                  </a:moveTo>
                  <a:cubicBezTo>
                    <a:pt x="18953" y="18"/>
                    <a:pt x="17177" y="-97"/>
                    <a:pt x="15698" y="133"/>
                  </a:cubicBezTo>
                  <a:cubicBezTo>
                    <a:pt x="14218" y="363"/>
                    <a:pt x="13035" y="937"/>
                    <a:pt x="10520" y="2718"/>
                  </a:cubicBezTo>
                  <a:cubicBezTo>
                    <a:pt x="8005" y="4499"/>
                    <a:pt x="4158" y="7486"/>
                    <a:pt x="1939" y="10243"/>
                  </a:cubicBezTo>
                  <a:cubicBezTo>
                    <a:pt x="-280" y="13001"/>
                    <a:pt x="-872" y="15529"/>
                    <a:pt x="1643" y="17367"/>
                  </a:cubicBezTo>
                  <a:cubicBezTo>
                    <a:pt x="4158" y="19205"/>
                    <a:pt x="9780" y="20354"/>
                    <a:pt x="15402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4645657" y="8633615"/>
              <a:ext cx="279044" cy="36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08" fill="norm" stroke="1" extrusionOk="0">
                  <a:moveTo>
                    <a:pt x="18304" y="2096"/>
                  </a:moveTo>
                  <a:cubicBezTo>
                    <a:pt x="19667" y="1189"/>
                    <a:pt x="21029" y="283"/>
                    <a:pt x="21223" y="57"/>
                  </a:cubicBezTo>
                  <a:cubicBezTo>
                    <a:pt x="21418" y="-170"/>
                    <a:pt x="20445" y="283"/>
                    <a:pt x="18110" y="1416"/>
                  </a:cubicBezTo>
                  <a:cubicBezTo>
                    <a:pt x="15775" y="2549"/>
                    <a:pt x="12077" y="4361"/>
                    <a:pt x="9742" y="5570"/>
                  </a:cubicBezTo>
                  <a:cubicBezTo>
                    <a:pt x="7407" y="6778"/>
                    <a:pt x="6434" y="7382"/>
                    <a:pt x="5559" y="7987"/>
                  </a:cubicBezTo>
                  <a:cubicBezTo>
                    <a:pt x="4683" y="8591"/>
                    <a:pt x="3904" y="9195"/>
                    <a:pt x="4099" y="9648"/>
                  </a:cubicBezTo>
                  <a:cubicBezTo>
                    <a:pt x="4294" y="10101"/>
                    <a:pt x="5461" y="10403"/>
                    <a:pt x="6629" y="10554"/>
                  </a:cubicBezTo>
                  <a:cubicBezTo>
                    <a:pt x="7796" y="10706"/>
                    <a:pt x="8964" y="10706"/>
                    <a:pt x="10229" y="10857"/>
                  </a:cubicBezTo>
                  <a:cubicBezTo>
                    <a:pt x="11494" y="11008"/>
                    <a:pt x="12856" y="11310"/>
                    <a:pt x="13148" y="11763"/>
                  </a:cubicBezTo>
                  <a:cubicBezTo>
                    <a:pt x="13440" y="12216"/>
                    <a:pt x="12661" y="12820"/>
                    <a:pt x="10715" y="13802"/>
                  </a:cubicBezTo>
                  <a:cubicBezTo>
                    <a:pt x="8769" y="14784"/>
                    <a:pt x="5656" y="16143"/>
                    <a:pt x="3710" y="17050"/>
                  </a:cubicBezTo>
                  <a:cubicBezTo>
                    <a:pt x="1764" y="17956"/>
                    <a:pt x="986" y="18409"/>
                    <a:pt x="499" y="19013"/>
                  </a:cubicBezTo>
                  <a:cubicBezTo>
                    <a:pt x="13" y="19617"/>
                    <a:pt x="-182" y="20373"/>
                    <a:pt x="207" y="20826"/>
                  </a:cubicBezTo>
                  <a:cubicBezTo>
                    <a:pt x="596" y="21279"/>
                    <a:pt x="1569" y="21430"/>
                    <a:pt x="4975" y="21203"/>
                  </a:cubicBezTo>
                  <a:cubicBezTo>
                    <a:pt x="8380" y="20977"/>
                    <a:pt x="14218" y="20373"/>
                    <a:pt x="20056" y="19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5016384" y="8739500"/>
              <a:ext cx="222339" cy="172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9" fill="norm" stroke="1" extrusionOk="0">
                  <a:moveTo>
                    <a:pt x="0" y="4522"/>
                  </a:moveTo>
                  <a:cubicBezTo>
                    <a:pt x="745" y="2956"/>
                    <a:pt x="1490" y="1391"/>
                    <a:pt x="2483" y="609"/>
                  </a:cubicBezTo>
                  <a:cubicBezTo>
                    <a:pt x="3476" y="-174"/>
                    <a:pt x="4717" y="-174"/>
                    <a:pt x="5710" y="452"/>
                  </a:cubicBezTo>
                  <a:cubicBezTo>
                    <a:pt x="6703" y="1078"/>
                    <a:pt x="7448" y="2330"/>
                    <a:pt x="7448" y="5617"/>
                  </a:cubicBezTo>
                  <a:cubicBezTo>
                    <a:pt x="7448" y="8904"/>
                    <a:pt x="6703" y="14226"/>
                    <a:pt x="5586" y="17356"/>
                  </a:cubicBezTo>
                  <a:cubicBezTo>
                    <a:pt x="4469" y="20487"/>
                    <a:pt x="2979" y="21426"/>
                    <a:pt x="2234" y="21113"/>
                  </a:cubicBezTo>
                  <a:cubicBezTo>
                    <a:pt x="1490" y="20800"/>
                    <a:pt x="1490" y="19235"/>
                    <a:pt x="2979" y="16417"/>
                  </a:cubicBezTo>
                  <a:cubicBezTo>
                    <a:pt x="4469" y="13600"/>
                    <a:pt x="7448" y="9530"/>
                    <a:pt x="9559" y="6870"/>
                  </a:cubicBezTo>
                  <a:cubicBezTo>
                    <a:pt x="11669" y="4209"/>
                    <a:pt x="12910" y="2956"/>
                    <a:pt x="14276" y="1861"/>
                  </a:cubicBezTo>
                  <a:cubicBezTo>
                    <a:pt x="15641" y="765"/>
                    <a:pt x="17131" y="-174"/>
                    <a:pt x="16883" y="922"/>
                  </a:cubicBezTo>
                  <a:cubicBezTo>
                    <a:pt x="16634" y="2017"/>
                    <a:pt x="14648" y="5148"/>
                    <a:pt x="13655" y="7965"/>
                  </a:cubicBezTo>
                  <a:cubicBezTo>
                    <a:pt x="12662" y="10783"/>
                    <a:pt x="12662" y="13287"/>
                    <a:pt x="14152" y="15322"/>
                  </a:cubicBezTo>
                  <a:cubicBezTo>
                    <a:pt x="15641" y="17356"/>
                    <a:pt x="18621" y="18922"/>
                    <a:pt x="21600" y="20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5368379" y="8673925"/>
              <a:ext cx="130589" cy="31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20642" fill="norm" stroke="1" extrusionOk="0">
                  <a:moveTo>
                    <a:pt x="1306" y="12943"/>
                  </a:moveTo>
                  <a:cubicBezTo>
                    <a:pt x="506" y="17195"/>
                    <a:pt x="-294" y="21447"/>
                    <a:pt x="106" y="20512"/>
                  </a:cubicBezTo>
                  <a:cubicBezTo>
                    <a:pt x="506" y="19576"/>
                    <a:pt x="2106" y="13453"/>
                    <a:pt x="3706" y="9456"/>
                  </a:cubicBezTo>
                  <a:cubicBezTo>
                    <a:pt x="5306" y="5460"/>
                    <a:pt x="6906" y="3589"/>
                    <a:pt x="8306" y="2313"/>
                  </a:cubicBezTo>
                  <a:cubicBezTo>
                    <a:pt x="9706" y="1038"/>
                    <a:pt x="10906" y="357"/>
                    <a:pt x="12506" y="102"/>
                  </a:cubicBezTo>
                  <a:cubicBezTo>
                    <a:pt x="14106" y="-153"/>
                    <a:pt x="16106" y="17"/>
                    <a:pt x="17906" y="1208"/>
                  </a:cubicBezTo>
                  <a:cubicBezTo>
                    <a:pt x="19706" y="2398"/>
                    <a:pt x="21306" y="4609"/>
                    <a:pt x="19906" y="6565"/>
                  </a:cubicBezTo>
                  <a:cubicBezTo>
                    <a:pt x="18506" y="8521"/>
                    <a:pt x="14106" y="10222"/>
                    <a:pt x="10906" y="11242"/>
                  </a:cubicBezTo>
                  <a:cubicBezTo>
                    <a:pt x="7706" y="12263"/>
                    <a:pt x="5706" y="12603"/>
                    <a:pt x="4706" y="12688"/>
                  </a:cubicBezTo>
                  <a:cubicBezTo>
                    <a:pt x="3706" y="12773"/>
                    <a:pt x="3706" y="12603"/>
                    <a:pt x="3706" y="12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5545396" y="8822411"/>
              <a:ext cx="7666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5537729" y="8822411"/>
              <a:ext cx="107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2057"/>
                    <a:pt x="9257" y="4114"/>
                    <a:pt x="5657" y="7714"/>
                  </a:cubicBezTo>
                  <a:cubicBezTo>
                    <a:pt x="2057" y="11314"/>
                    <a:pt x="1029" y="164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5691071" y="8684408"/>
              <a:ext cx="9199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fill="norm" stroke="1" extrusionOk="0">
                  <a:moveTo>
                    <a:pt x="21015" y="1600"/>
                  </a:moveTo>
                  <a:cubicBezTo>
                    <a:pt x="18680" y="800"/>
                    <a:pt x="16345" y="0"/>
                    <a:pt x="14010" y="0"/>
                  </a:cubicBezTo>
                  <a:cubicBezTo>
                    <a:pt x="11674" y="0"/>
                    <a:pt x="9339" y="800"/>
                    <a:pt x="6712" y="2667"/>
                  </a:cubicBezTo>
                  <a:cubicBezTo>
                    <a:pt x="4085" y="4533"/>
                    <a:pt x="1166" y="7467"/>
                    <a:pt x="291" y="10400"/>
                  </a:cubicBezTo>
                  <a:cubicBezTo>
                    <a:pt x="-585" y="13333"/>
                    <a:pt x="583" y="16267"/>
                    <a:pt x="2918" y="18133"/>
                  </a:cubicBezTo>
                  <a:cubicBezTo>
                    <a:pt x="5253" y="20000"/>
                    <a:pt x="8756" y="20800"/>
                    <a:pt x="122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5846604" y="8692075"/>
              <a:ext cx="181804" cy="15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166" fill="norm" stroke="1" extrusionOk="0">
                  <a:moveTo>
                    <a:pt x="3342" y="0"/>
                  </a:moveTo>
                  <a:cubicBezTo>
                    <a:pt x="4242" y="4249"/>
                    <a:pt x="5142" y="8498"/>
                    <a:pt x="5442" y="11862"/>
                  </a:cubicBezTo>
                  <a:cubicBezTo>
                    <a:pt x="5742" y="15226"/>
                    <a:pt x="5442" y="17705"/>
                    <a:pt x="4392" y="19298"/>
                  </a:cubicBezTo>
                  <a:cubicBezTo>
                    <a:pt x="3342" y="20892"/>
                    <a:pt x="1542" y="21600"/>
                    <a:pt x="642" y="20892"/>
                  </a:cubicBezTo>
                  <a:cubicBezTo>
                    <a:pt x="-258" y="20184"/>
                    <a:pt x="-258" y="18059"/>
                    <a:pt x="942" y="15580"/>
                  </a:cubicBezTo>
                  <a:cubicBezTo>
                    <a:pt x="2142" y="13102"/>
                    <a:pt x="4542" y="10269"/>
                    <a:pt x="6492" y="8321"/>
                  </a:cubicBezTo>
                  <a:cubicBezTo>
                    <a:pt x="8442" y="6374"/>
                    <a:pt x="9942" y="5311"/>
                    <a:pt x="10542" y="7082"/>
                  </a:cubicBezTo>
                  <a:cubicBezTo>
                    <a:pt x="11142" y="8852"/>
                    <a:pt x="10842" y="13456"/>
                    <a:pt x="11442" y="16111"/>
                  </a:cubicBezTo>
                  <a:cubicBezTo>
                    <a:pt x="12042" y="18767"/>
                    <a:pt x="13542" y="19475"/>
                    <a:pt x="15342" y="19652"/>
                  </a:cubicBezTo>
                  <a:cubicBezTo>
                    <a:pt x="17142" y="19829"/>
                    <a:pt x="19242" y="19475"/>
                    <a:pt x="21342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6097409" y="8638407"/>
              <a:ext cx="73474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3600"/>
                    <a:pt x="14400" y="7200"/>
                    <a:pt x="18000" y="10271"/>
                  </a:cubicBezTo>
                  <a:cubicBezTo>
                    <a:pt x="21600" y="13341"/>
                    <a:pt x="21600" y="15882"/>
                    <a:pt x="18000" y="17682"/>
                  </a:cubicBezTo>
                  <a:cubicBezTo>
                    <a:pt x="14400" y="19482"/>
                    <a:pt x="7200" y="205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6227745" y="8561739"/>
              <a:ext cx="12630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9" h="21600" fill="norm" stroke="1" extrusionOk="0">
                  <a:moveTo>
                    <a:pt x="0" y="0"/>
                  </a:moveTo>
                  <a:cubicBezTo>
                    <a:pt x="2077" y="0"/>
                    <a:pt x="4154" y="0"/>
                    <a:pt x="7062" y="679"/>
                  </a:cubicBezTo>
                  <a:cubicBezTo>
                    <a:pt x="9969" y="1358"/>
                    <a:pt x="13708" y="2717"/>
                    <a:pt x="16615" y="5094"/>
                  </a:cubicBezTo>
                  <a:cubicBezTo>
                    <a:pt x="19523" y="7472"/>
                    <a:pt x="21600" y="10868"/>
                    <a:pt x="19938" y="13789"/>
                  </a:cubicBezTo>
                  <a:cubicBezTo>
                    <a:pt x="18277" y="16709"/>
                    <a:pt x="12877" y="19155"/>
                    <a:pt x="7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6626420" y="8791744"/>
              <a:ext cx="2990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6800"/>
                    <a:pt x="11077" y="12000"/>
                    <a:pt x="14677" y="8400"/>
                  </a:cubicBezTo>
                  <a:cubicBezTo>
                    <a:pt x="18277" y="4800"/>
                    <a:pt x="1993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6808948" y="8715075"/>
              <a:ext cx="16811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281"/>
                    <a:pt x="1783" y="8562"/>
                    <a:pt x="240" y="12162"/>
                  </a:cubicBezTo>
                  <a:cubicBezTo>
                    <a:pt x="-1303" y="15762"/>
                    <a:pt x="4868" y="18681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7136510" y="8692075"/>
              <a:ext cx="225928" cy="219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081" fill="norm" stroke="1" extrusionOk="0">
                  <a:moveTo>
                    <a:pt x="15457" y="0"/>
                  </a:moveTo>
                  <a:cubicBezTo>
                    <a:pt x="12817" y="245"/>
                    <a:pt x="10177" y="491"/>
                    <a:pt x="7537" y="2455"/>
                  </a:cubicBezTo>
                  <a:cubicBezTo>
                    <a:pt x="4897" y="4418"/>
                    <a:pt x="2257" y="8100"/>
                    <a:pt x="937" y="11168"/>
                  </a:cubicBezTo>
                  <a:cubicBezTo>
                    <a:pt x="-383" y="14236"/>
                    <a:pt x="-383" y="16691"/>
                    <a:pt x="1417" y="18532"/>
                  </a:cubicBezTo>
                  <a:cubicBezTo>
                    <a:pt x="3217" y="20373"/>
                    <a:pt x="6817" y="21600"/>
                    <a:pt x="10417" y="20864"/>
                  </a:cubicBezTo>
                  <a:cubicBezTo>
                    <a:pt x="14017" y="20127"/>
                    <a:pt x="17617" y="17427"/>
                    <a:pt x="21217" y="14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7299630" y="8784077"/>
              <a:ext cx="129254" cy="12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35" fill="norm" stroke="1" extrusionOk="0">
                  <a:moveTo>
                    <a:pt x="14220" y="2541"/>
                  </a:moveTo>
                  <a:cubicBezTo>
                    <a:pt x="12526" y="1271"/>
                    <a:pt x="10832" y="0"/>
                    <a:pt x="8926" y="0"/>
                  </a:cubicBezTo>
                  <a:cubicBezTo>
                    <a:pt x="7020" y="0"/>
                    <a:pt x="4902" y="1271"/>
                    <a:pt x="3208" y="4023"/>
                  </a:cubicBezTo>
                  <a:cubicBezTo>
                    <a:pt x="1514" y="6776"/>
                    <a:pt x="244" y="11012"/>
                    <a:pt x="32" y="14188"/>
                  </a:cubicBezTo>
                  <a:cubicBezTo>
                    <a:pt x="-180" y="17365"/>
                    <a:pt x="667" y="19482"/>
                    <a:pt x="2149" y="20541"/>
                  </a:cubicBezTo>
                  <a:cubicBezTo>
                    <a:pt x="3632" y="21600"/>
                    <a:pt x="5749" y="21600"/>
                    <a:pt x="8926" y="20541"/>
                  </a:cubicBezTo>
                  <a:cubicBezTo>
                    <a:pt x="12102" y="19482"/>
                    <a:pt x="16338" y="17365"/>
                    <a:pt x="18667" y="15247"/>
                  </a:cubicBezTo>
                  <a:cubicBezTo>
                    <a:pt x="20997" y="13129"/>
                    <a:pt x="21420" y="11012"/>
                    <a:pt x="21420" y="8894"/>
                  </a:cubicBezTo>
                  <a:cubicBezTo>
                    <a:pt x="21420" y="6776"/>
                    <a:pt x="20997" y="4659"/>
                    <a:pt x="19726" y="3176"/>
                  </a:cubicBezTo>
                  <a:cubicBezTo>
                    <a:pt x="18455" y="1694"/>
                    <a:pt x="16338" y="847"/>
                    <a:pt x="142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7485106" y="8723310"/>
              <a:ext cx="122670" cy="20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21600" y="3141"/>
                  </a:moveTo>
                  <a:cubicBezTo>
                    <a:pt x="19800" y="2074"/>
                    <a:pt x="18000" y="1008"/>
                    <a:pt x="15975" y="474"/>
                  </a:cubicBezTo>
                  <a:cubicBezTo>
                    <a:pt x="13950" y="-59"/>
                    <a:pt x="11700" y="-59"/>
                    <a:pt x="9225" y="74"/>
                  </a:cubicBezTo>
                  <a:cubicBezTo>
                    <a:pt x="6750" y="208"/>
                    <a:pt x="4050" y="474"/>
                    <a:pt x="3600" y="1941"/>
                  </a:cubicBezTo>
                  <a:cubicBezTo>
                    <a:pt x="3150" y="3408"/>
                    <a:pt x="4950" y="6074"/>
                    <a:pt x="7875" y="8608"/>
                  </a:cubicBezTo>
                  <a:cubicBezTo>
                    <a:pt x="10800" y="11141"/>
                    <a:pt x="14850" y="13541"/>
                    <a:pt x="16650" y="15408"/>
                  </a:cubicBezTo>
                  <a:cubicBezTo>
                    <a:pt x="18450" y="17274"/>
                    <a:pt x="18000" y="18608"/>
                    <a:pt x="14850" y="19541"/>
                  </a:cubicBezTo>
                  <a:cubicBezTo>
                    <a:pt x="11700" y="20474"/>
                    <a:pt x="5850" y="21008"/>
                    <a:pt x="0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7838492" y="8487016"/>
              <a:ext cx="183294" cy="527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4" h="21417" fill="norm" stroke="1" extrusionOk="0">
                  <a:moveTo>
                    <a:pt x="16973" y="2102"/>
                  </a:moveTo>
                  <a:cubicBezTo>
                    <a:pt x="17258" y="1271"/>
                    <a:pt x="17542" y="440"/>
                    <a:pt x="16973" y="129"/>
                  </a:cubicBezTo>
                  <a:cubicBezTo>
                    <a:pt x="16405" y="-183"/>
                    <a:pt x="14984" y="25"/>
                    <a:pt x="12284" y="1271"/>
                  </a:cubicBezTo>
                  <a:cubicBezTo>
                    <a:pt x="9584" y="2517"/>
                    <a:pt x="5605" y="4802"/>
                    <a:pt x="2905" y="7502"/>
                  </a:cubicBezTo>
                  <a:cubicBezTo>
                    <a:pt x="205" y="10202"/>
                    <a:pt x="-1216" y="13317"/>
                    <a:pt x="1342" y="15705"/>
                  </a:cubicBezTo>
                  <a:cubicBezTo>
                    <a:pt x="3900" y="18094"/>
                    <a:pt x="10437" y="19755"/>
                    <a:pt x="14273" y="20586"/>
                  </a:cubicBezTo>
                  <a:cubicBezTo>
                    <a:pt x="18110" y="21417"/>
                    <a:pt x="19247" y="21417"/>
                    <a:pt x="20384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8061256" y="8542998"/>
              <a:ext cx="262490" cy="322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301" fill="norm" stroke="1" extrusionOk="0">
                  <a:moveTo>
                    <a:pt x="19846" y="1237"/>
                  </a:moveTo>
                  <a:cubicBezTo>
                    <a:pt x="20677" y="731"/>
                    <a:pt x="21508" y="225"/>
                    <a:pt x="21300" y="56"/>
                  </a:cubicBezTo>
                  <a:cubicBezTo>
                    <a:pt x="21093" y="-113"/>
                    <a:pt x="19846" y="56"/>
                    <a:pt x="17770" y="1153"/>
                  </a:cubicBezTo>
                  <a:cubicBezTo>
                    <a:pt x="15693" y="2250"/>
                    <a:pt x="12785" y="4275"/>
                    <a:pt x="11123" y="5709"/>
                  </a:cubicBezTo>
                  <a:cubicBezTo>
                    <a:pt x="9462" y="7143"/>
                    <a:pt x="9046" y="7987"/>
                    <a:pt x="9462" y="8578"/>
                  </a:cubicBezTo>
                  <a:cubicBezTo>
                    <a:pt x="9877" y="9168"/>
                    <a:pt x="11123" y="9506"/>
                    <a:pt x="12266" y="9759"/>
                  </a:cubicBezTo>
                  <a:cubicBezTo>
                    <a:pt x="13408" y="10012"/>
                    <a:pt x="14446" y="10181"/>
                    <a:pt x="14446" y="10603"/>
                  </a:cubicBezTo>
                  <a:cubicBezTo>
                    <a:pt x="14446" y="11024"/>
                    <a:pt x="13408" y="11700"/>
                    <a:pt x="11331" y="12712"/>
                  </a:cubicBezTo>
                  <a:cubicBezTo>
                    <a:pt x="9254" y="13725"/>
                    <a:pt x="6139" y="15075"/>
                    <a:pt x="4270" y="16087"/>
                  </a:cubicBezTo>
                  <a:cubicBezTo>
                    <a:pt x="2400" y="17100"/>
                    <a:pt x="1777" y="17775"/>
                    <a:pt x="1154" y="18450"/>
                  </a:cubicBezTo>
                  <a:cubicBezTo>
                    <a:pt x="531" y="19125"/>
                    <a:pt x="-92" y="19800"/>
                    <a:pt x="12" y="20390"/>
                  </a:cubicBezTo>
                  <a:cubicBezTo>
                    <a:pt x="116" y="20981"/>
                    <a:pt x="946" y="21487"/>
                    <a:pt x="3543" y="21234"/>
                  </a:cubicBezTo>
                  <a:cubicBezTo>
                    <a:pt x="6139" y="20981"/>
                    <a:pt x="10500" y="19968"/>
                    <a:pt x="13096" y="19209"/>
                  </a:cubicBezTo>
                  <a:cubicBezTo>
                    <a:pt x="15693" y="18449"/>
                    <a:pt x="16523" y="17943"/>
                    <a:pt x="17354" y="17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8328458" y="8697186"/>
              <a:ext cx="191673" cy="140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fill="norm" stroke="1" extrusionOk="0">
                  <a:moveTo>
                    <a:pt x="0" y="2700"/>
                  </a:moveTo>
                  <a:cubicBezTo>
                    <a:pt x="1440" y="3086"/>
                    <a:pt x="2880" y="3471"/>
                    <a:pt x="4320" y="5400"/>
                  </a:cubicBezTo>
                  <a:cubicBezTo>
                    <a:pt x="5760" y="7329"/>
                    <a:pt x="7200" y="10800"/>
                    <a:pt x="7632" y="13500"/>
                  </a:cubicBezTo>
                  <a:cubicBezTo>
                    <a:pt x="8064" y="16200"/>
                    <a:pt x="7488" y="18129"/>
                    <a:pt x="6480" y="19479"/>
                  </a:cubicBezTo>
                  <a:cubicBezTo>
                    <a:pt x="5472" y="20829"/>
                    <a:pt x="4032" y="21600"/>
                    <a:pt x="3456" y="20829"/>
                  </a:cubicBezTo>
                  <a:cubicBezTo>
                    <a:pt x="2880" y="20057"/>
                    <a:pt x="3168" y="17743"/>
                    <a:pt x="4896" y="14657"/>
                  </a:cubicBezTo>
                  <a:cubicBezTo>
                    <a:pt x="6624" y="11571"/>
                    <a:pt x="9792" y="7714"/>
                    <a:pt x="12384" y="4821"/>
                  </a:cubicBezTo>
                  <a:cubicBezTo>
                    <a:pt x="14976" y="1929"/>
                    <a:pt x="16992" y="0"/>
                    <a:pt x="17568" y="0"/>
                  </a:cubicBezTo>
                  <a:cubicBezTo>
                    <a:pt x="18144" y="0"/>
                    <a:pt x="17280" y="1929"/>
                    <a:pt x="16560" y="3857"/>
                  </a:cubicBezTo>
                  <a:cubicBezTo>
                    <a:pt x="15840" y="5786"/>
                    <a:pt x="15264" y="7714"/>
                    <a:pt x="15264" y="9643"/>
                  </a:cubicBezTo>
                  <a:cubicBezTo>
                    <a:pt x="15264" y="11571"/>
                    <a:pt x="15840" y="13500"/>
                    <a:pt x="16992" y="14657"/>
                  </a:cubicBezTo>
                  <a:cubicBezTo>
                    <a:pt x="18144" y="15814"/>
                    <a:pt x="19872" y="16200"/>
                    <a:pt x="21600" y="16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8535463" y="8459031"/>
              <a:ext cx="138004" cy="105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8133"/>
                  </a:moveTo>
                  <a:cubicBezTo>
                    <a:pt x="1200" y="5621"/>
                    <a:pt x="2400" y="3109"/>
                    <a:pt x="4000" y="1602"/>
                  </a:cubicBezTo>
                  <a:cubicBezTo>
                    <a:pt x="5600" y="95"/>
                    <a:pt x="7600" y="-407"/>
                    <a:pt x="9400" y="346"/>
                  </a:cubicBezTo>
                  <a:cubicBezTo>
                    <a:pt x="11200" y="1100"/>
                    <a:pt x="12800" y="3109"/>
                    <a:pt x="13200" y="5370"/>
                  </a:cubicBezTo>
                  <a:cubicBezTo>
                    <a:pt x="13600" y="7630"/>
                    <a:pt x="12800" y="10142"/>
                    <a:pt x="11400" y="12905"/>
                  </a:cubicBezTo>
                  <a:cubicBezTo>
                    <a:pt x="10000" y="15667"/>
                    <a:pt x="8000" y="18681"/>
                    <a:pt x="8200" y="19937"/>
                  </a:cubicBezTo>
                  <a:cubicBezTo>
                    <a:pt x="8400" y="21193"/>
                    <a:pt x="10800" y="20691"/>
                    <a:pt x="13400" y="19937"/>
                  </a:cubicBezTo>
                  <a:cubicBezTo>
                    <a:pt x="16000" y="19184"/>
                    <a:pt x="18800" y="18179"/>
                    <a:pt x="21600" y="17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8644114" y="8621744"/>
              <a:ext cx="154628" cy="45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216" fill="norm" stroke="1" extrusionOk="0">
                  <a:moveTo>
                    <a:pt x="8182" y="7222"/>
                  </a:moveTo>
                  <a:cubicBezTo>
                    <a:pt x="7486" y="9131"/>
                    <a:pt x="6789" y="11041"/>
                    <a:pt x="6266" y="12831"/>
                  </a:cubicBezTo>
                  <a:cubicBezTo>
                    <a:pt x="5744" y="14621"/>
                    <a:pt x="5395" y="16291"/>
                    <a:pt x="4873" y="17545"/>
                  </a:cubicBezTo>
                  <a:cubicBezTo>
                    <a:pt x="4350" y="18798"/>
                    <a:pt x="3653" y="19633"/>
                    <a:pt x="2782" y="20289"/>
                  </a:cubicBezTo>
                  <a:cubicBezTo>
                    <a:pt x="1911" y="20946"/>
                    <a:pt x="866" y="21423"/>
                    <a:pt x="344" y="21125"/>
                  </a:cubicBezTo>
                  <a:cubicBezTo>
                    <a:pt x="-179" y="20826"/>
                    <a:pt x="-179" y="19752"/>
                    <a:pt x="866" y="17127"/>
                  </a:cubicBezTo>
                  <a:cubicBezTo>
                    <a:pt x="1911" y="14501"/>
                    <a:pt x="4002" y="10325"/>
                    <a:pt x="6440" y="7222"/>
                  </a:cubicBezTo>
                  <a:cubicBezTo>
                    <a:pt x="8879" y="4119"/>
                    <a:pt x="11666" y="2090"/>
                    <a:pt x="14105" y="1016"/>
                  </a:cubicBezTo>
                  <a:cubicBezTo>
                    <a:pt x="16544" y="-58"/>
                    <a:pt x="18634" y="-177"/>
                    <a:pt x="19853" y="181"/>
                  </a:cubicBezTo>
                  <a:cubicBezTo>
                    <a:pt x="21073" y="539"/>
                    <a:pt x="21421" y="1374"/>
                    <a:pt x="20724" y="2389"/>
                  </a:cubicBezTo>
                  <a:cubicBezTo>
                    <a:pt x="20027" y="3403"/>
                    <a:pt x="18285" y="4596"/>
                    <a:pt x="16369" y="5432"/>
                  </a:cubicBezTo>
                  <a:cubicBezTo>
                    <a:pt x="14453" y="6267"/>
                    <a:pt x="12363" y="6745"/>
                    <a:pt x="10273" y="7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8865137" y="8768743"/>
              <a:ext cx="8433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8911138" y="8784077"/>
              <a:ext cx="7667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0"/>
                    <a:pt x="12960" y="0"/>
                    <a:pt x="9360" y="3600"/>
                  </a:cubicBezTo>
                  <a:cubicBezTo>
                    <a:pt x="5760" y="7200"/>
                    <a:pt x="288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9039191" y="8622393"/>
              <a:ext cx="63620" cy="16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352" fill="norm" stroke="1" extrusionOk="0">
                  <a:moveTo>
                    <a:pt x="20681" y="1102"/>
                  </a:moveTo>
                  <a:cubicBezTo>
                    <a:pt x="16527" y="427"/>
                    <a:pt x="12373" y="-248"/>
                    <a:pt x="9050" y="90"/>
                  </a:cubicBezTo>
                  <a:cubicBezTo>
                    <a:pt x="5727" y="427"/>
                    <a:pt x="3235" y="1777"/>
                    <a:pt x="1573" y="3802"/>
                  </a:cubicBezTo>
                  <a:cubicBezTo>
                    <a:pt x="-88" y="5827"/>
                    <a:pt x="-919" y="8527"/>
                    <a:pt x="1573" y="11564"/>
                  </a:cubicBezTo>
                  <a:cubicBezTo>
                    <a:pt x="4066" y="14602"/>
                    <a:pt x="9881" y="17977"/>
                    <a:pt x="15696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9125810" y="8633569"/>
              <a:ext cx="176338" cy="138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6" fill="norm" stroke="1" extrusionOk="0">
                  <a:moveTo>
                    <a:pt x="0" y="7673"/>
                  </a:moveTo>
                  <a:cubicBezTo>
                    <a:pt x="626" y="5744"/>
                    <a:pt x="1252" y="3816"/>
                    <a:pt x="2191" y="2273"/>
                  </a:cubicBezTo>
                  <a:cubicBezTo>
                    <a:pt x="3130" y="730"/>
                    <a:pt x="4383" y="-427"/>
                    <a:pt x="5478" y="152"/>
                  </a:cubicBezTo>
                  <a:cubicBezTo>
                    <a:pt x="6574" y="730"/>
                    <a:pt x="7513" y="3044"/>
                    <a:pt x="7826" y="6323"/>
                  </a:cubicBezTo>
                  <a:cubicBezTo>
                    <a:pt x="8139" y="9602"/>
                    <a:pt x="7826" y="13844"/>
                    <a:pt x="6887" y="16737"/>
                  </a:cubicBezTo>
                  <a:cubicBezTo>
                    <a:pt x="5948" y="19630"/>
                    <a:pt x="4383" y="21173"/>
                    <a:pt x="3757" y="20787"/>
                  </a:cubicBezTo>
                  <a:cubicBezTo>
                    <a:pt x="3130" y="20402"/>
                    <a:pt x="3443" y="18087"/>
                    <a:pt x="4070" y="15966"/>
                  </a:cubicBezTo>
                  <a:cubicBezTo>
                    <a:pt x="4696" y="13844"/>
                    <a:pt x="5635" y="11916"/>
                    <a:pt x="7200" y="9987"/>
                  </a:cubicBezTo>
                  <a:cubicBezTo>
                    <a:pt x="8765" y="8059"/>
                    <a:pt x="10957" y="6130"/>
                    <a:pt x="11583" y="6130"/>
                  </a:cubicBezTo>
                  <a:cubicBezTo>
                    <a:pt x="12209" y="6130"/>
                    <a:pt x="11270" y="8059"/>
                    <a:pt x="10643" y="9987"/>
                  </a:cubicBezTo>
                  <a:cubicBezTo>
                    <a:pt x="10017" y="11916"/>
                    <a:pt x="9704" y="13844"/>
                    <a:pt x="10017" y="15580"/>
                  </a:cubicBezTo>
                  <a:cubicBezTo>
                    <a:pt x="10330" y="17316"/>
                    <a:pt x="11270" y="18859"/>
                    <a:pt x="13304" y="19244"/>
                  </a:cubicBezTo>
                  <a:cubicBezTo>
                    <a:pt x="15339" y="19630"/>
                    <a:pt x="18470" y="18859"/>
                    <a:pt x="21600" y="18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9386482" y="8607740"/>
              <a:ext cx="71142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3" h="21600" fill="norm" stroke="1" extrusionOk="0">
                  <a:moveTo>
                    <a:pt x="0" y="0"/>
                  </a:moveTo>
                  <a:cubicBezTo>
                    <a:pt x="5760" y="2025"/>
                    <a:pt x="11520" y="4050"/>
                    <a:pt x="15480" y="6637"/>
                  </a:cubicBezTo>
                  <a:cubicBezTo>
                    <a:pt x="19440" y="9225"/>
                    <a:pt x="21600" y="12375"/>
                    <a:pt x="18720" y="14963"/>
                  </a:cubicBezTo>
                  <a:cubicBezTo>
                    <a:pt x="15840" y="17550"/>
                    <a:pt x="7920" y="195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9800492" y="8727177"/>
              <a:ext cx="214672" cy="2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771" y="12302"/>
                    <a:pt x="1543" y="4448"/>
                    <a:pt x="5143" y="1502"/>
                  </a:cubicBezTo>
                  <a:cubicBezTo>
                    <a:pt x="8743" y="-1443"/>
                    <a:pt x="15171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10064138" y="8538738"/>
              <a:ext cx="219366" cy="333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343" fill="norm" stroke="1" extrusionOk="0">
                  <a:moveTo>
                    <a:pt x="21069" y="0"/>
                  </a:moveTo>
                  <a:cubicBezTo>
                    <a:pt x="17878" y="655"/>
                    <a:pt x="14687" y="1309"/>
                    <a:pt x="11251" y="3355"/>
                  </a:cubicBezTo>
                  <a:cubicBezTo>
                    <a:pt x="7814" y="5400"/>
                    <a:pt x="4133" y="8836"/>
                    <a:pt x="2046" y="11536"/>
                  </a:cubicBezTo>
                  <a:cubicBezTo>
                    <a:pt x="-40" y="14236"/>
                    <a:pt x="-531" y="16200"/>
                    <a:pt x="574" y="17836"/>
                  </a:cubicBezTo>
                  <a:cubicBezTo>
                    <a:pt x="1678" y="19473"/>
                    <a:pt x="4378" y="20782"/>
                    <a:pt x="7078" y="21191"/>
                  </a:cubicBezTo>
                  <a:cubicBezTo>
                    <a:pt x="9778" y="21600"/>
                    <a:pt x="12478" y="21109"/>
                    <a:pt x="15178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10299334" y="8608592"/>
              <a:ext cx="175841" cy="21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175" fill="norm" stroke="1" extrusionOk="0">
                  <a:moveTo>
                    <a:pt x="21231" y="662"/>
                  </a:moveTo>
                  <a:cubicBezTo>
                    <a:pt x="19688" y="166"/>
                    <a:pt x="18145" y="-331"/>
                    <a:pt x="15831" y="290"/>
                  </a:cubicBezTo>
                  <a:cubicBezTo>
                    <a:pt x="13517" y="910"/>
                    <a:pt x="10431" y="2648"/>
                    <a:pt x="8425" y="4138"/>
                  </a:cubicBezTo>
                  <a:cubicBezTo>
                    <a:pt x="6420" y="5628"/>
                    <a:pt x="5494" y="6869"/>
                    <a:pt x="5802" y="7490"/>
                  </a:cubicBezTo>
                  <a:cubicBezTo>
                    <a:pt x="6111" y="8110"/>
                    <a:pt x="7654" y="8110"/>
                    <a:pt x="9197" y="8110"/>
                  </a:cubicBezTo>
                  <a:cubicBezTo>
                    <a:pt x="10740" y="8110"/>
                    <a:pt x="12282" y="8110"/>
                    <a:pt x="13825" y="8110"/>
                  </a:cubicBezTo>
                  <a:cubicBezTo>
                    <a:pt x="15368" y="8110"/>
                    <a:pt x="16911" y="8110"/>
                    <a:pt x="17065" y="8483"/>
                  </a:cubicBezTo>
                  <a:cubicBezTo>
                    <a:pt x="17220" y="8855"/>
                    <a:pt x="15985" y="9600"/>
                    <a:pt x="13671" y="10593"/>
                  </a:cubicBezTo>
                  <a:cubicBezTo>
                    <a:pt x="11357" y="11586"/>
                    <a:pt x="7962" y="12828"/>
                    <a:pt x="5648" y="13945"/>
                  </a:cubicBezTo>
                  <a:cubicBezTo>
                    <a:pt x="3334" y="15062"/>
                    <a:pt x="2100" y="16055"/>
                    <a:pt x="1174" y="17172"/>
                  </a:cubicBezTo>
                  <a:cubicBezTo>
                    <a:pt x="248" y="18290"/>
                    <a:pt x="-369" y="19531"/>
                    <a:pt x="248" y="20276"/>
                  </a:cubicBezTo>
                  <a:cubicBezTo>
                    <a:pt x="865" y="21021"/>
                    <a:pt x="2717" y="21269"/>
                    <a:pt x="6420" y="21145"/>
                  </a:cubicBezTo>
                  <a:cubicBezTo>
                    <a:pt x="10122" y="21021"/>
                    <a:pt x="15677" y="20524"/>
                    <a:pt x="21231" y="20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10521175" y="8696683"/>
              <a:ext cx="168671" cy="118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9" fill="norm" stroke="1" extrusionOk="0">
                  <a:moveTo>
                    <a:pt x="0" y="539"/>
                  </a:moveTo>
                  <a:cubicBezTo>
                    <a:pt x="1636" y="1439"/>
                    <a:pt x="3273" y="2339"/>
                    <a:pt x="4418" y="3914"/>
                  </a:cubicBezTo>
                  <a:cubicBezTo>
                    <a:pt x="5564" y="5489"/>
                    <a:pt x="6218" y="7739"/>
                    <a:pt x="5727" y="10214"/>
                  </a:cubicBezTo>
                  <a:cubicBezTo>
                    <a:pt x="5236" y="12689"/>
                    <a:pt x="3600" y="15389"/>
                    <a:pt x="2782" y="15614"/>
                  </a:cubicBezTo>
                  <a:cubicBezTo>
                    <a:pt x="1964" y="15839"/>
                    <a:pt x="1964" y="13589"/>
                    <a:pt x="3109" y="10889"/>
                  </a:cubicBezTo>
                  <a:cubicBezTo>
                    <a:pt x="4254" y="8189"/>
                    <a:pt x="6545" y="5039"/>
                    <a:pt x="9000" y="2789"/>
                  </a:cubicBezTo>
                  <a:cubicBezTo>
                    <a:pt x="11455" y="539"/>
                    <a:pt x="14073" y="-811"/>
                    <a:pt x="15055" y="539"/>
                  </a:cubicBezTo>
                  <a:cubicBezTo>
                    <a:pt x="16036" y="1889"/>
                    <a:pt x="15382" y="5939"/>
                    <a:pt x="15055" y="9089"/>
                  </a:cubicBezTo>
                  <a:cubicBezTo>
                    <a:pt x="14727" y="12239"/>
                    <a:pt x="14727" y="14489"/>
                    <a:pt x="15873" y="16289"/>
                  </a:cubicBezTo>
                  <a:cubicBezTo>
                    <a:pt x="17018" y="18089"/>
                    <a:pt x="19309" y="19439"/>
                    <a:pt x="21600" y="20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10785865" y="8640914"/>
              <a:ext cx="143019" cy="345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288" fill="norm" stroke="1" extrusionOk="0">
                  <a:moveTo>
                    <a:pt x="7362" y="8360"/>
                  </a:moveTo>
                  <a:cubicBezTo>
                    <a:pt x="5088" y="12143"/>
                    <a:pt x="2815" y="15927"/>
                    <a:pt x="1678" y="18214"/>
                  </a:cubicBezTo>
                  <a:cubicBezTo>
                    <a:pt x="541" y="20500"/>
                    <a:pt x="541" y="21288"/>
                    <a:pt x="351" y="21288"/>
                  </a:cubicBezTo>
                  <a:cubicBezTo>
                    <a:pt x="162" y="21288"/>
                    <a:pt x="-217" y="20500"/>
                    <a:pt x="162" y="17898"/>
                  </a:cubicBezTo>
                  <a:cubicBezTo>
                    <a:pt x="541" y="15297"/>
                    <a:pt x="1678" y="10882"/>
                    <a:pt x="3572" y="7650"/>
                  </a:cubicBezTo>
                  <a:cubicBezTo>
                    <a:pt x="5467" y="4418"/>
                    <a:pt x="8120" y="2368"/>
                    <a:pt x="10394" y="1186"/>
                  </a:cubicBezTo>
                  <a:cubicBezTo>
                    <a:pt x="12667" y="3"/>
                    <a:pt x="14562" y="-312"/>
                    <a:pt x="16646" y="319"/>
                  </a:cubicBezTo>
                  <a:cubicBezTo>
                    <a:pt x="18730" y="949"/>
                    <a:pt x="21004" y="2526"/>
                    <a:pt x="21194" y="3945"/>
                  </a:cubicBezTo>
                  <a:cubicBezTo>
                    <a:pt x="21383" y="5364"/>
                    <a:pt x="19488" y="6625"/>
                    <a:pt x="16646" y="7414"/>
                  </a:cubicBezTo>
                  <a:cubicBezTo>
                    <a:pt x="13804" y="8202"/>
                    <a:pt x="10015" y="8517"/>
                    <a:pt x="6225" y="8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10942851" y="8730409"/>
              <a:ext cx="38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10935184" y="8768743"/>
              <a:ext cx="8433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3273"/>
                    <a:pt x="8509" y="6545"/>
                    <a:pt x="4909" y="10145"/>
                  </a:cubicBezTo>
                  <a:cubicBezTo>
                    <a:pt x="1309" y="13745"/>
                    <a:pt x="655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11064154" y="8674655"/>
              <a:ext cx="85702" cy="15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188" fill="norm" stroke="1" extrusionOk="0">
                  <a:moveTo>
                    <a:pt x="21304" y="285"/>
                  </a:moveTo>
                  <a:cubicBezTo>
                    <a:pt x="16857" y="-64"/>
                    <a:pt x="12410" y="-412"/>
                    <a:pt x="8281" y="1330"/>
                  </a:cubicBezTo>
                  <a:cubicBezTo>
                    <a:pt x="4151" y="3072"/>
                    <a:pt x="339" y="6904"/>
                    <a:pt x="22" y="10562"/>
                  </a:cubicBezTo>
                  <a:cubicBezTo>
                    <a:pt x="-296" y="14220"/>
                    <a:pt x="2880" y="17704"/>
                    <a:pt x="6057" y="21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11154967" y="8692075"/>
              <a:ext cx="117559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140" fill="norm" stroke="1" extrusionOk="0">
                  <a:moveTo>
                    <a:pt x="459" y="0"/>
                  </a:moveTo>
                  <a:cubicBezTo>
                    <a:pt x="2757" y="1379"/>
                    <a:pt x="5055" y="2757"/>
                    <a:pt x="6434" y="4596"/>
                  </a:cubicBezTo>
                  <a:cubicBezTo>
                    <a:pt x="7812" y="6434"/>
                    <a:pt x="8272" y="8732"/>
                    <a:pt x="8042" y="11489"/>
                  </a:cubicBezTo>
                  <a:cubicBezTo>
                    <a:pt x="7812" y="14247"/>
                    <a:pt x="6893" y="17464"/>
                    <a:pt x="5285" y="19302"/>
                  </a:cubicBezTo>
                  <a:cubicBezTo>
                    <a:pt x="3676" y="21140"/>
                    <a:pt x="1378" y="21600"/>
                    <a:pt x="459" y="20681"/>
                  </a:cubicBezTo>
                  <a:cubicBezTo>
                    <a:pt x="-460" y="19762"/>
                    <a:pt x="0" y="17464"/>
                    <a:pt x="1838" y="14706"/>
                  </a:cubicBezTo>
                  <a:cubicBezTo>
                    <a:pt x="3676" y="11949"/>
                    <a:pt x="6893" y="8732"/>
                    <a:pt x="9421" y="6434"/>
                  </a:cubicBezTo>
                  <a:cubicBezTo>
                    <a:pt x="11948" y="4136"/>
                    <a:pt x="13787" y="2757"/>
                    <a:pt x="13787" y="3217"/>
                  </a:cubicBezTo>
                  <a:cubicBezTo>
                    <a:pt x="13787" y="3677"/>
                    <a:pt x="11948" y="5974"/>
                    <a:pt x="10800" y="8962"/>
                  </a:cubicBezTo>
                  <a:cubicBezTo>
                    <a:pt x="9651" y="11949"/>
                    <a:pt x="9191" y="15626"/>
                    <a:pt x="11029" y="17694"/>
                  </a:cubicBezTo>
                  <a:cubicBezTo>
                    <a:pt x="12868" y="19762"/>
                    <a:pt x="17004" y="20221"/>
                    <a:pt x="2114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11287858" y="8661407"/>
              <a:ext cx="82796" cy="19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3927" y="0"/>
                  </a:moveTo>
                  <a:cubicBezTo>
                    <a:pt x="9818" y="2492"/>
                    <a:pt x="15709" y="4985"/>
                    <a:pt x="18655" y="7754"/>
                  </a:cubicBezTo>
                  <a:cubicBezTo>
                    <a:pt x="21600" y="10523"/>
                    <a:pt x="21600" y="13569"/>
                    <a:pt x="20618" y="15646"/>
                  </a:cubicBezTo>
                  <a:cubicBezTo>
                    <a:pt x="19636" y="17723"/>
                    <a:pt x="17673" y="18831"/>
                    <a:pt x="14073" y="19662"/>
                  </a:cubicBezTo>
                  <a:cubicBezTo>
                    <a:pt x="10473" y="20492"/>
                    <a:pt x="5236" y="210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11379861" y="8600073"/>
              <a:ext cx="9909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600" fill="norm" stroke="1" extrusionOk="0">
                  <a:moveTo>
                    <a:pt x="4860" y="0"/>
                  </a:moveTo>
                  <a:cubicBezTo>
                    <a:pt x="7560" y="171"/>
                    <a:pt x="10260" y="343"/>
                    <a:pt x="13230" y="1629"/>
                  </a:cubicBezTo>
                  <a:cubicBezTo>
                    <a:pt x="16200" y="2914"/>
                    <a:pt x="19440" y="5314"/>
                    <a:pt x="20520" y="8143"/>
                  </a:cubicBezTo>
                  <a:cubicBezTo>
                    <a:pt x="21600" y="10971"/>
                    <a:pt x="20520" y="14229"/>
                    <a:pt x="18090" y="16543"/>
                  </a:cubicBezTo>
                  <a:cubicBezTo>
                    <a:pt x="15660" y="18857"/>
                    <a:pt x="11880" y="20229"/>
                    <a:pt x="8640" y="20914"/>
                  </a:cubicBezTo>
                  <a:cubicBezTo>
                    <a:pt x="5400" y="21600"/>
                    <a:pt x="27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11441196" y="8413030"/>
              <a:ext cx="199338" cy="153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5733"/>
                  </a:moveTo>
                  <a:cubicBezTo>
                    <a:pt x="554" y="3962"/>
                    <a:pt x="1108" y="2192"/>
                    <a:pt x="2077" y="1129"/>
                  </a:cubicBezTo>
                  <a:cubicBezTo>
                    <a:pt x="3046" y="67"/>
                    <a:pt x="4431" y="-287"/>
                    <a:pt x="6508" y="244"/>
                  </a:cubicBezTo>
                  <a:cubicBezTo>
                    <a:pt x="8585" y="775"/>
                    <a:pt x="11354" y="2192"/>
                    <a:pt x="12323" y="4670"/>
                  </a:cubicBezTo>
                  <a:cubicBezTo>
                    <a:pt x="13292" y="7149"/>
                    <a:pt x="12462" y="10690"/>
                    <a:pt x="11492" y="12992"/>
                  </a:cubicBezTo>
                  <a:cubicBezTo>
                    <a:pt x="10523" y="15293"/>
                    <a:pt x="9415" y="16356"/>
                    <a:pt x="8031" y="17418"/>
                  </a:cubicBezTo>
                  <a:cubicBezTo>
                    <a:pt x="6646" y="18480"/>
                    <a:pt x="4985" y="19543"/>
                    <a:pt x="4985" y="20251"/>
                  </a:cubicBezTo>
                  <a:cubicBezTo>
                    <a:pt x="4985" y="20959"/>
                    <a:pt x="6646" y="21313"/>
                    <a:pt x="9692" y="21313"/>
                  </a:cubicBezTo>
                  <a:cubicBezTo>
                    <a:pt x="12738" y="21313"/>
                    <a:pt x="17169" y="20959"/>
                    <a:pt x="21600" y="20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11579199" y="8423736"/>
              <a:ext cx="198576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1600" fill="norm" stroke="1" extrusionOk="0">
                  <a:moveTo>
                    <a:pt x="10400" y="0"/>
                  </a:moveTo>
                  <a:cubicBezTo>
                    <a:pt x="11733" y="99"/>
                    <a:pt x="13067" y="197"/>
                    <a:pt x="14667" y="986"/>
                  </a:cubicBezTo>
                  <a:cubicBezTo>
                    <a:pt x="16267" y="1775"/>
                    <a:pt x="18133" y="3255"/>
                    <a:pt x="19467" y="5622"/>
                  </a:cubicBezTo>
                  <a:cubicBezTo>
                    <a:pt x="20800" y="7989"/>
                    <a:pt x="21600" y="11244"/>
                    <a:pt x="19067" y="13956"/>
                  </a:cubicBezTo>
                  <a:cubicBezTo>
                    <a:pt x="16533" y="16668"/>
                    <a:pt x="10667" y="18838"/>
                    <a:pt x="6933" y="20022"/>
                  </a:cubicBezTo>
                  <a:cubicBezTo>
                    <a:pt x="3200" y="21205"/>
                    <a:pt x="1600" y="214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1031694" y="8603800"/>
              <a:ext cx="365943" cy="48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55" fill="norm" stroke="1" extrusionOk="0">
                  <a:moveTo>
                    <a:pt x="10679" y="4924"/>
                  </a:moveTo>
                  <a:cubicBezTo>
                    <a:pt x="10679" y="4132"/>
                    <a:pt x="10679" y="3341"/>
                    <a:pt x="10229" y="3058"/>
                  </a:cubicBezTo>
                  <a:cubicBezTo>
                    <a:pt x="9779" y="2775"/>
                    <a:pt x="8879" y="3001"/>
                    <a:pt x="7604" y="3906"/>
                  </a:cubicBezTo>
                  <a:cubicBezTo>
                    <a:pt x="6329" y="4811"/>
                    <a:pt x="4679" y="6394"/>
                    <a:pt x="3329" y="8825"/>
                  </a:cubicBezTo>
                  <a:cubicBezTo>
                    <a:pt x="1979" y="11257"/>
                    <a:pt x="929" y="14536"/>
                    <a:pt x="404" y="16572"/>
                  </a:cubicBezTo>
                  <a:cubicBezTo>
                    <a:pt x="-121" y="18608"/>
                    <a:pt x="-121" y="19399"/>
                    <a:pt x="329" y="20078"/>
                  </a:cubicBezTo>
                  <a:cubicBezTo>
                    <a:pt x="779" y="20756"/>
                    <a:pt x="1679" y="21322"/>
                    <a:pt x="2804" y="21435"/>
                  </a:cubicBezTo>
                  <a:cubicBezTo>
                    <a:pt x="3929" y="21548"/>
                    <a:pt x="5279" y="21209"/>
                    <a:pt x="7229" y="19795"/>
                  </a:cubicBezTo>
                  <a:cubicBezTo>
                    <a:pt x="9179" y="18382"/>
                    <a:pt x="11729" y="15894"/>
                    <a:pt x="13304" y="13236"/>
                  </a:cubicBezTo>
                  <a:cubicBezTo>
                    <a:pt x="14879" y="10578"/>
                    <a:pt x="15479" y="7751"/>
                    <a:pt x="15329" y="5659"/>
                  </a:cubicBezTo>
                  <a:cubicBezTo>
                    <a:pt x="15179" y="3567"/>
                    <a:pt x="14279" y="2210"/>
                    <a:pt x="13079" y="1305"/>
                  </a:cubicBezTo>
                  <a:cubicBezTo>
                    <a:pt x="11879" y="400"/>
                    <a:pt x="10379" y="-52"/>
                    <a:pt x="8954" y="5"/>
                  </a:cubicBezTo>
                  <a:cubicBezTo>
                    <a:pt x="7529" y="61"/>
                    <a:pt x="6179" y="627"/>
                    <a:pt x="5279" y="1135"/>
                  </a:cubicBezTo>
                  <a:cubicBezTo>
                    <a:pt x="4379" y="1644"/>
                    <a:pt x="3929" y="2097"/>
                    <a:pt x="3704" y="2945"/>
                  </a:cubicBezTo>
                  <a:cubicBezTo>
                    <a:pt x="3479" y="3793"/>
                    <a:pt x="3479" y="5037"/>
                    <a:pt x="3779" y="5829"/>
                  </a:cubicBezTo>
                  <a:cubicBezTo>
                    <a:pt x="4079" y="6620"/>
                    <a:pt x="4679" y="6960"/>
                    <a:pt x="6704" y="7299"/>
                  </a:cubicBezTo>
                  <a:cubicBezTo>
                    <a:pt x="8729" y="7638"/>
                    <a:pt x="12179" y="7977"/>
                    <a:pt x="14879" y="7921"/>
                  </a:cubicBezTo>
                  <a:cubicBezTo>
                    <a:pt x="17579" y="7864"/>
                    <a:pt x="19529" y="7412"/>
                    <a:pt x="21479" y="6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1369065" y="8595682"/>
              <a:ext cx="235576" cy="403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160" fill="norm" stroke="1" extrusionOk="0">
                  <a:moveTo>
                    <a:pt x="21409" y="633"/>
                  </a:moveTo>
                  <a:cubicBezTo>
                    <a:pt x="18390" y="97"/>
                    <a:pt x="15370" y="-440"/>
                    <a:pt x="12235" y="566"/>
                  </a:cubicBezTo>
                  <a:cubicBezTo>
                    <a:pt x="9099" y="1572"/>
                    <a:pt x="5848" y="4121"/>
                    <a:pt x="3641" y="7207"/>
                  </a:cubicBezTo>
                  <a:cubicBezTo>
                    <a:pt x="1435" y="10293"/>
                    <a:pt x="274" y="13915"/>
                    <a:pt x="41" y="16330"/>
                  </a:cubicBezTo>
                  <a:cubicBezTo>
                    <a:pt x="-191" y="18745"/>
                    <a:pt x="506" y="19953"/>
                    <a:pt x="3177" y="20556"/>
                  </a:cubicBezTo>
                  <a:cubicBezTo>
                    <a:pt x="5848" y="21160"/>
                    <a:pt x="10493" y="21160"/>
                    <a:pt x="15138" y="21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1578145" y="8651661"/>
              <a:ext cx="150510" cy="35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4" h="20225" fill="norm" stroke="1" extrusionOk="0">
                  <a:moveTo>
                    <a:pt x="6858" y="12903"/>
                  </a:moveTo>
                  <a:cubicBezTo>
                    <a:pt x="4733" y="14226"/>
                    <a:pt x="2609" y="15548"/>
                    <a:pt x="1369" y="17312"/>
                  </a:cubicBezTo>
                  <a:cubicBezTo>
                    <a:pt x="130" y="19075"/>
                    <a:pt x="-224" y="21279"/>
                    <a:pt x="130" y="19663"/>
                  </a:cubicBezTo>
                  <a:cubicBezTo>
                    <a:pt x="484" y="18046"/>
                    <a:pt x="1546" y="12610"/>
                    <a:pt x="3671" y="8642"/>
                  </a:cubicBezTo>
                  <a:cubicBezTo>
                    <a:pt x="5796" y="4675"/>
                    <a:pt x="8983" y="2177"/>
                    <a:pt x="11638" y="928"/>
                  </a:cubicBezTo>
                  <a:cubicBezTo>
                    <a:pt x="14294" y="-321"/>
                    <a:pt x="16419" y="-321"/>
                    <a:pt x="18189" y="1001"/>
                  </a:cubicBezTo>
                  <a:cubicBezTo>
                    <a:pt x="19960" y="2324"/>
                    <a:pt x="21376" y="4969"/>
                    <a:pt x="20668" y="7099"/>
                  </a:cubicBezTo>
                  <a:cubicBezTo>
                    <a:pt x="19960" y="9230"/>
                    <a:pt x="17127" y="10846"/>
                    <a:pt x="14648" y="11728"/>
                  </a:cubicBezTo>
                  <a:cubicBezTo>
                    <a:pt x="12169" y="12610"/>
                    <a:pt x="10045" y="12757"/>
                    <a:pt x="7920" y="12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1773311" y="8807077"/>
              <a:ext cx="92003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1778973" y="8810534"/>
              <a:ext cx="117008" cy="149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113" fill="norm" stroke="1" extrusionOk="0">
                  <a:moveTo>
                    <a:pt x="21041" y="1673"/>
                  </a:moveTo>
                  <a:cubicBezTo>
                    <a:pt x="19203" y="593"/>
                    <a:pt x="17364" y="-487"/>
                    <a:pt x="13688" y="233"/>
                  </a:cubicBezTo>
                  <a:cubicBezTo>
                    <a:pt x="10011" y="953"/>
                    <a:pt x="4496" y="3473"/>
                    <a:pt x="1969" y="7253"/>
                  </a:cubicBezTo>
                  <a:cubicBezTo>
                    <a:pt x="-559" y="11033"/>
                    <a:pt x="-99" y="16073"/>
                    <a:pt x="360" y="21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1910799" y="8694923"/>
              <a:ext cx="115518" cy="242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129" fill="norm" stroke="1" extrusionOk="0">
                  <a:moveTo>
                    <a:pt x="20773" y="420"/>
                  </a:moveTo>
                  <a:cubicBezTo>
                    <a:pt x="18475" y="-26"/>
                    <a:pt x="16177" y="-471"/>
                    <a:pt x="12501" y="1088"/>
                  </a:cubicBezTo>
                  <a:cubicBezTo>
                    <a:pt x="8824" y="2647"/>
                    <a:pt x="3769" y="6209"/>
                    <a:pt x="1471" y="9216"/>
                  </a:cubicBezTo>
                  <a:cubicBezTo>
                    <a:pt x="-827" y="12222"/>
                    <a:pt x="-367" y="14671"/>
                    <a:pt x="2390" y="16564"/>
                  </a:cubicBezTo>
                  <a:cubicBezTo>
                    <a:pt x="5147" y="18457"/>
                    <a:pt x="10203" y="19793"/>
                    <a:pt x="15258" y="21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2079984" y="8715145"/>
              <a:ext cx="214673" cy="18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0" fill="norm" stroke="1" extrusionOk="0">
                  <a:moveTo>
                    <a:pt x="0" y="3495"/>
                  </a:moveTo>
                  <a:cubicBezTo>
                    <a:pt x="0" y="2035"/>
                    <a:pt x="0" y="576"/>
                    <a:pt x="643" y="138"/>
                  </a:cubicBezTo>
                  <a:cubicBezTo>
                    <a:pt x="1286" y="-300"/>
                    <a:pt x="2571" y="284"/>
                    <a:pt x="3986" y="2181"/>
                  </a:cubicBezTo>
                  <a:cubicBezTo>
                    <a:pt x="5400" y="4078"/>
                    <a:pt x="6943" y="7289"/>
                    <a:pt x="7329" y="10500"/>
                  </a:cubicBezTo>
                  <a:cubicBezTo>
                    <a:pt x="7714" y="13711"/>
                    <a:pt x="6943" y="16922"/>
                    <a:pt x="5914" y="18819"/>
                  </a:cubicBezTo>
                  <a:cubicBezTo>
                    <a:pt x="4886" y="20716"/>
                    <a:pt x="3600" y="21300"/>
                    <a:pt x="2957" y="20862"/>
                  </a:cubicBezTo>
                  <a:cubicBezTo>
                    <a:pt x="2314" y="20424"/>
                    <a:pt x="2314" y="18965"/>
                    <a:pt x="3471" y="16338"/>
                  </a:cubicBezTo>
                  <a:cubicBezTo>
                    <a:pt x="4629" y="13711"/>
                    <a:pt x="6943" y="9916"/>
                    <a:pt x="8614" y="7289"/>
                  </a:cubicBezTo>
                  <a:cubicBezTo>
                    <a:pt x="10286" y="4662"/>
                    <a:pt x="11314" y="3203"/>
                    <a:pt x="11571" y="3203"/>
                  </a:cubicBezTo>
                  <a:cubicBezTo>
                    <a:pt x="11829" y="3203"/>
                    <a:pt x="11314" y="4662"/>
                    <a:pt x="11443" y="6851"/>
                  </a:cubicBezTo>
                  <a:cubicBezTo>
                    <a:pt x="11571" y="9041"/>
                    <a:pt x="12343" y="11959"/>
                    <a:pt x="14143" y="13711"/>
                  </a:cubicBezTo>
                  <a:cubicBezTo>
                    <a:pt x="15943" y="15462"/>
                    <a:pt x="18771" y="16046"/>
                    <a:pt x="21600" y="16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2309990" y="8684408"/>
              <a:ext cx="65590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7200" y="0"/>
                  </a:moveTo>
                  <a:cubicBezTo>
                    <a:pt x="14400" y="4140"/>
                    <a:pt x="21600" y="8280"/>
                    <a:pt x="20400" y="11880"/>
                  </a:cubicBezTo>
                  <a:cubicBezTo>
                    <a:pt x="19200" y="15480"/>
                    <a:pt x="9600" y="185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2455660" y="8638407"/>
              <a:ext cx="88948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9" h="21600" fill="norm" stroke="1" extrusionOk="0">
                  <a:moveTo>
                    <a:pt x="0" y="0"/>
                  </a:moveTo>
                  <a:cubicBezTo>
                    <a:pt x="6422" y="2682"/>
                    <a:pt x="12843" y="5365"/>
                    <a:pt x="16638" y="7976"/>
                  </a:cubicBezTo>
                  <a:cubicBezTo>
                    <a:pt x="20432" y="10588"/>
                    <a:pt x="21600" y="13129"/>
                    <a:pt x="18681" y="15388"/>
                  </a:cubicBezTo>
                  <a:cubicBezTo>
                    <a:pt x="15762" y="17647"/>
                    <a:pt x="8757" y="19624"/>
                    <a:pt x="17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1604640" y="8906747"/>
              <a:ext cx="1184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2979"/>
                    <a:pt x="21600" y="5959"/>
                    <a:pt x="19440" y="9559"/>
                  </a:cubicBezTo>
                  <a:cubicBezTo>
                    <a:pt x="17280" y="13159"/>
                    <a:pt x="8640" y="173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